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5"/>
  </p:notesMasterIdLst>
  <p:sldIdLst>
    <p:sldId id="286" r:id="rId4"/>
    <p:sldId id="274" r:id="rId6"/>
    <p:sldId id="257" r:id="rId7"/>
    <p:sldId id="285" r:id="rId8"/>
    <p:sldId id="258" r:id="rId9"/>
    <p:sldId id="259" r:id="rId10"/>
    <p:sldId id="261" r:id="rId11"/>
    <p:sldId id="262" r:id="rId12"/>
    <p:sldId id="263" r:id="rId13"/>
    <p:sldId id="287" r:id="rId14"/>
    <p:sldId id="264" r:id="rId15"/>
    <p:sldId id="271" r:id="rId16"/>
    <p:sldId id="288" r:id="rId17"/>
    <p:sldId id="289" r:id="rId18"/>
    <p:sldId id="290" r:id="rId19"/>
    <p:sldId id="265" r:id="rId20"/>
    <p:sldId id="268" r:id="rId21"/>
    <p:sldId id="269" r:id="rId22"/>
    <p:sldId id="270" r:id="rId23"/>
    <p:sldId id="256" r:id="rId24"/>
    <p:sldId id="292" r:id="rId25"/>
    <p:sldId id="294" r:id="rId26"/>
    <p:sldId id="295" r:id="rId27"/>
    <p:sldId id="296" r:id="rId28"/>
    <p:sldId id="297" r:id="rId29"/>
    <p:sldId id="266" r:id="rId30"/>
    <p:sldId id="298" r:id="rId31"/>
    <p:sldId id="28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60" autoAdjust="0"/>
  </p:normalViewPr>
  <p:slideViewPr>
    <p:cSldViewPr snapToGrid="0">
      <p:cViewPr varScale="1">
        <p:scale>
          <a:sx n="57" d="100"/>
          <a:sy n="57" d="100"/>
        </p:scale>
        <p:origin x="10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AF99-D291-49F4-9F6F-2B1FAABD390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B03E1-DD0B-4E1C-A5B6-E0D86E2A895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khinh</a:t>
            </a:r>
            <a:r>
              <a:rPr lang="en-US" dirty="0"/>
              <a:t> </a:t>
            </a:r>
            <a:r>
              <a:rPr lang="en-US" dirty="0" err="1"/>
              <a:t>khí</a:t>
            </a:r>
            <a:r>
              <a:rPr lang="en-US" dirty="0"/>
              <a:t> </a:t>
            </a:r>
            <a:r>
              <a:rPr lang="en-US" dirty="0" err="1"/>
              <a:t>cầu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965B03E1-DD0B-4E1C-A5B6-E0D86E2A8959}"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03E35446-9DAD-4904-A214-92970EC6242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449491-570F-44CC-ABED-5677BCFB7B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3E35446-9DAD-4904-A214-92970EC6242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449491-570F-44CC-ABED-5677BCFB7B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3E35446-9DAD-4904-A214-92970EC6242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449491-570F-44CC-ABED-5677BCFB7B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3E35446-9DAD-4904-A214-92970EC6242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449491-570F-44CC-ABED-5677BCFB7B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BE7F4038-D59D-45D3-9D9C-5EDCFC71CF5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BE7F4038-D59D-45D3-9D9C-5EDCFC71CF5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BE7F4038-D59D-45D3-9D9C-5EDCFC71CF5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3E35446-9DAD-4904-A214-92970EC6242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449491-570F-44CC-ABED-5677BCFB7B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BE7F4038-D59D-45D3-9D9C-5EDCFC71CF5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BE7F4038-D59D-45D3-9D9C-5EDCFC71CF5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03E35446-9DAD-4904-A214-92970EC6242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449491-570F-44CC-ABED-5677BCFB7B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3E35446-9DAD-4904-A214-92970EC6242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449491-570F-44CC-ABED-5677BCFB7B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3E35446-9DAD-4904-A214-92970EC6242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449491-570F-44CC-ABED-5677BCFB7B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3E35446-9DAD-4904-A214-92970EC6242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449491-570F-44CC-ABED-5677BCFB7B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3E35446-9DAD-4904-A214-92970EC6242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449491-570F-44CC-ABED-5677BCFB7BDB}" type="slidenum">
              <a:rPr lang="zh-CN" altLang="en-US" smtClean="0"/>
            </a:fld>
            <a:endParaRPr lang="zh-CN" altLang="en-US"/>
          </a:p>
        </p:txBody>
      </p:sp>
      <p:pic>
        <p:nvPicPr>
          <p:cNvPr id="5" name="图片 4" descr="图片包含 台球桌, 赌场, 房间&#10;&#10;已生成极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3E35446-9DAD-4904-A214-92970EC6242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449491-570F-44CC-ABED-5677BCFB7BDB}" type="slidenum">
              <a:rPr lang="zh-CN" altLang="en-US" smtClean="0"/>
            </a:fld>
            <a:endParaRPr lang="zh-CN" altLang="en-US"/>
          </a:p>
        </p:txBody>
      </p:sp>
      <p:pic>
        <p:nvPicPr>
          <p:cNvPr id="5" name="图片 4" descr="图片包含 台球桌, 赌场, 房间&#10;&#10;已生成极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
        <p:nvSpPr>
          <p:cNvPr id="6" name="矩形 5"/>
          <p:cNvSpPr/>
          <p:nvPr userDrawn="1"/>
        </p:nvSpPr>
        <p:spPr>
          <a:xfrm>
            <a:off x="0" y="0"/>
            <a:ext cx="12192000"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3E35446-9DAD-4904-A214-92970EC6242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449491-570F-44CC-ABED-5677BCFB7B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35446-9DAD-4904-A214-92970EC6242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9491-570F-44CC-ABED-5677BCFB7BDB}" type="slidenum">
              <a:rPr lang="zh-CN" altLang="en-US" smtClean="0"/>
            </a:fld>
            <a:endParaRPr lang="zh-CN" altLang="en-US"/>
          </a:p>
        </p:txBody>
      </p:sp>
      <p:pic>
        <p:nvPicPr>
          <p:cNvPr id="8" name="Picture 7" descr="A picture containing shape&#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0226" y="295274"/>
            <a:ext cx="1457325" cy="14573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8.xml"/><Relationship Id="rId4" Type="http://schemas.openxmlformats.org/officeDocument/2006/relationships/audio" Target="../media/audio1.wav"/><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8.xml"/><Relationship Id="rId4" Type="http://schemas.openxmlformats.org/officeDocument/2006/relationships/image" Target="../media/image22.png"/><Relationship Id="rId3" Type="http://schemas.microsoft.com/office/2007/relationships/hdphoto" Target="../media/image21.wdp"/><Relationship Id="rId2" Type="http://schemas.openxmlformats.org/officeDocument/2006/relationships/image" Target="../media/image20.pn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8.xml"/><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8.xml"/><Relationship Id="rId4" Type="http://schemas.openxmlformats.org/officeDocument/2006/relationships/image" Target="../media/image23.jpeg"/><Relationship Id="rId3" Type="http://schemas.microsoft.com/office/2007/relationships/hdphoto" Target="../media/image21.wdp"/><Relationship Id="rId2" Type="http://schemas.openxmlformats.org/officeDocument/2006/relationships/image" Target="../media/image20.png"/><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8.xml"/><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8.xml"/><Relationship Id="rId4" Type="http://schemas.openxmlformats.org/officeDocument/2006/relationships/audio" Target="../media/audio2.wav"/><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image" Target="../media/image28.GIF"/></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8.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8.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9" Type="http://schemas.openxmlformats.org/officeDocument/2006/relationships/image" Target="../media/image37.GIF"/><Relationship Id="rId8" Type="http://schemas.openxmlformats.org/officeDocument/2006/relationships/slide" Target="slide24.xml"/><Relationship Id="rId7" Type="http://schemas.openxmlformats.org/officeDocument/2006/relationships/image" Target="../media/image36.GIF"/><Relationship Id="rId6" Type="http://schemas.openxmlformats.org/officeDocument/2006/relationships/slide" Target="slide22.xml"/><Relationship Id="rId5" Type="http://schemas.openxmlformats.org/officeDocument/2006/relationships/image" Target="../media/image35.GIF"/><Relationship Id="rId4" Type="http://schemas.openxmlformats.org/officeDocument/2006/relationships/slide" Target="slide23.xml"/><Relationship Id="rId3" Type="http://schemas.openxmlformats.org/officeDocument/2006/relationships/image" Target="../media/image34.GIF"/><Relationship Id="rId2" Type="http://schemas.openxmlformats.org/officeDocument/2006/relationships/slide" Target="slide25.xml"/><Relationship Id="rId10" Type="http://schemas.openxmlformats.org/officeDocument/2006/relationships/slideLayout" Target="../slideLayouts/slideLayout19.xml"/><Relationship Id="rId1" Type="http://schemas.openxmlformats.org/officeDocument/2006/relationships/image" Target="../media/image33.png"/></Relationships>
</file>

<file path=ppt/slides/_rels/slide21.xml.rels><?xml version="1.0" encoding="UTF-8" standalone="yes"?>
<Relationships xmlns="http://schemas.openxmlformats.org/package/2006/relationships"><Relationship Id="rId9" Type="http://schemas.openxmlformats.org/officeDocument/2006/relationships/image" Target="../media/image37.GIF"/><Relationship Id="rId8" Type="http://schemas.openxmlformats.org/officeDocument/2006/relationships/slide" Target="slide25.xml"/><Relationship Id="rId7" Type="http://schemas.openxmlformats.org/officeDocument/2006/relationships/image" Target="../media/image36.GIF"/><Relationship Id="rId6" Type="http://schemas.openxmlformats.org/officeDocument/2006/relationships/slide" Target="slide23.xml"/><Relationship Id="rId5" Type="http://schemas.openxmlformats.org/officeDocument/2006/relationships/image" Target="../media/image35.GIF"/><Relationship Id="rId4" Type="http://schemas.openxmlformats.org/officeDocument/2006/relationships/slide" Target="slide24.xml"/><Relationship Id="rId3" Type="http://schemas.openxmlformats.org/officeDocument/2006/relationships/image" Target="../media/image39.GIF"/><Relationship Id="rId2" Type="http://schemas.openxmlformats.org/officeDocument/2006/relationships/slide" Target="slide22.xml"/><Relationship Id="rId12" Type="http://schemas.openxmlformats.org/officeDocument/2006/relationships/notesSlide" Target="../notesSlides/notesSlide20.xml"/><Relationship Id="rId11" Type="http://schemas.openxmlformats.org/officeDocument/2006/relationships/slideLayout" Target="../slideLayouts/slideLayout19.xml"/><Relationship Id="rId10" Type="http://schemas.openxmlformats.org/officeDocument/2006/relationships/image" Target="../media/image40.GIF"/><Relationship Id="rId1" Type="http://schemas.openxmlformats.org/officeDocument/2006/relationships/image" Target="../media/image38.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audio" Target="../media/audio3.wav"/><Relationship Id="rId3" Type="http://schemas.openxmlformats.org/officeDocument/2006/relationships/image" Target="../media/image42.png"/><Relationship Id="rId2" Type="http://schemas.openxmlformats.org/officeDocument/2006/relationships/slide" Target="slide21.xml"/><Relationship Id="rId1" Type="http://schemas.openxmlformats.org/officeDocument/2006/relationships/image" Target="../media/image41.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audio" Target="../media/audio3.wav"/><Relationship Id="rId3" Type="http://schemas.openxmlformats.org/officeDocument/2006/relationships/image" Target="../media/image42.png"/><Relationship Id="rId2" Type="http://schemas.openxmlformats.org/officeDocument/2006/relationships/slide" Target="slide21.xml"/><Relationship Id="rId1" Type="http://schemas.openxmlformats.org/officeDocument/2006/relationships/image" Target="../media/image41.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audio" Target="../media/audio3.wav"/><Relationship Id="rId3" Type="http://schemas.openxmlformats.org/officeDocument/2006/relationships/image" Target="../media/image42.png"/><Relationship Id="rId2" Type="http://schemas.openxmlformats.org/officeDocument/2006/relationships/slide" Target="slide21.xml"/><Relationship Id="rId1" Type="http://schemas.openxmlformats.org/officeDocument/2006/relationships/image" Target="../media/image41.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slide" Target="slide21.xml"/><Relationship Id="rId1" Type="http://schemas.openxmlformats.org/officeDocument/2006/relationships/image" Target="../media/image41.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7.xml"/><Relationship Id="rId5" Type="http://schemas.microsoft.com/office/2007/relationships/hdphoto" Target="../media/image48.wdp"/><Relationship Id="rId4" Type="http://schemas.openxmlformats.org/officeDocument/2006/relationships/image" Target="../media/image47.png"/><Relationship Id="rId3" Type="http://schemas.openxmlformats.org/officeDocument/2006/relationships/image" Target="../media/image46.png"/><Relationship Id="rId2" Type="http://schemas.microsoft.com/office/2007/relationships/hdphoto" Target="../media/image45.wdp"/><Relationship Id="rId1" Type="http://schemas.openxmlformats.org/officeDocument/2006/relationships/image" Target="../media/image44.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8.xml"/><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image" Target="../media/image14.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7.xml"/><Relationship Id="rId2" Type="http://schemas.openxmlformats.org/officeDocument/2006/relationships/image" Target="../media/image49.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8.xml"/><Relationship Id="rId2" Type="http://schemas.openxmlformats.org/officeDocument/2006/relationships/image" Target="../media/image18.png"/><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8.xml"/><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8.xml"/><Relationship Id="rId2" Type="http://schemas.openxmlformats.org/officeDocument/2006/relationships/image" Target="../media/image19.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5114925" y="0"/>
            <a:ext cx="7077075" cy="6857839"/>
          </a:xfrm>
          <a:prstGeom prst="rect">
            <a:avLst/>
          </a:prstGeom>
        </p:spPr>
      </p:pic>
      <p:pic>
        <p:nvPicPr>
          <p:cNvPr id="6" name="Picture 5"/>
          <p:cNvPicPr>
            <a:picLocks noChangeAspect="1"/>
          </p:cNvPicPr>
          <p:nvPr/>
        </p:nvPicPr>
        <p:blipFill>
          <a:blip r:embed="rId2"/>
          <a:stretch>
            <a:fillRect/>
          </a:stretch>
        </p:blipFill>
        <p:spPr>
          <a:xfrm>
            <a:off x="1206475" y="949306"/>
            <a:ext cx="3511600" cy="33591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icrosoft YaHei" panose="020B0503020204020204" charset="-122"/>
              <a:cs typeface="+mn-cs"/>
            </a:endParaRPr>
          </a:p>
        </p:txBody>
      </p:sp>
      <p:grpSp>
        <p:nvGrpSpPr>
          <p:cNvPr id="11" name="Group 10"/>
          <p:cNvGrpSpPr/>
          <p:nvPr/>
        </p:nvGrpSpPr>
        <p:grpSpPr>
          <a:xfrm>
            <a:off x="-85725" y="0"/>
            <a:ext cx="9667875" cy="6934200"/>
            <a:chOff x="1933575" y="1171576"/>
            <a:chExt cx="9067800" cy="5553074"/>
          </a:xfrm>
        </p:grpSpPr>
        <p:pic>
          <p:nvPicPr>
            <p:cNvPr id="14" name="Picture 13"/>
            <p:cNvPicPr>
              <a:picLocks noChangeAspect="1"/>
            </p:cNvPicPr>
            <p:nvPr/>
          </p:nvPicPr>
          <p:blipFill>
            <a:blip r:embed="rId1"/>
            <a:stretch>
              <a:fillRect/>
            </a:stretch>
          </p:blipFill>
          <p:spPr>
            <a:xfrm>
              <a:off x="1933575" y="1181100"/>
              <a:ext cx="9067800" cy="5543550"/>
            </a:xfrm>
            <a:prstGeom prst="rect">
              <a:avLst/>
            </a:prstGeom>
            <a:ln>
              <a:noFill/>
            </a:ln>
            <a:effectLst>
              <a:softEdge rad="112500"/>
            </a:effectLst>
          </p:spPr>
        </p:pic>
        <p:pic>
          <p:nvPicPr>
            <p:cNvPr id="15" name="Picture 14"/>
            <p:cNvPicPr>
              <a:picLocks noChangeAspect="1"/>
            </p:cNvPicPr>
            <p:nvPr/>
          </p:nvPicPr>
          <p:blipFill>
            <a:blip r:embed="rId2"/>
            <a:stretch>
              <a:fillRect/>
            </a:stretch>
          </p:blipFill>
          <p:spPr>
            <a:xfrm>
              <a:off x="1933575" y="1171576"/>
              <a:ext cx="6600826" cy="2524124"/>
            </a:xfrm>
            <a:prstGeom prst="rect">
              <a:avLst/>
            </a:prstGeom>
            <a:ln>
              <a:noFill/>
            </a:ln>
            <a:effectLst>
              <a:softEdge rad="112500"/>
            </a:effectLst>
          </p:spPr>
        </p:pic>
      </p:grpSp>
      <p:pic>
        <p:nvPicPr>
          <p:cNvPr id="16" name="Picture 15"/>
          <p:cNvPicPr>
            <a:picLocks noChangeAspect="1"/>
          </p:cNvPicPr>
          <p:nvPr/>
        </p:nvPicPr>
        <p:blipFill>
          <a:blip r:embed="rId3"/>
          <a:stretch>
            <a:fillRect/>
          </a:stretch>
        </p:blipFill>
        <p:spPr>
          <a:xfrm>
            <a:off x="4115067" y="-116116"/>
            <a:ext cx="3955642" cy="1777912"/>
          </a:xfrm>
          <a:prstGeom prst="rect">
            <a:avLst/>
          </a:prstGeom>
        </p:spPr>
      </p:pic>
      <p:sp>
        <p:nvSpPr>
          <p:cNvPr id="5" name="TextBox 4"/>
          <p:cNvSpPr txBox="1"/>
          <p:nvPr/>
        </p:nvSpPr>
        <p:spPr>
          <a:xfrm>
            <a:off x="438151" y="1352550"/>
            <a:ext cx="11382374" cy="52622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 đang bay, những vòm cây xanh biếc, những tia nắng xuyên qua đám mây trắng muốt như bông. Đôi khi bạn còn thấy những giọt mưa đang rơi xuống hay đàn bướm dập dờn trong gió nhẹ.</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组合 5"/>
          <p:cNvGrpSpPr/>
          <p:nvPr/>
        </p:nvGrpSpPr>
        <p:grpSpPr>
          <a:xfrm>
            <a:off x="223102" y="0"/>
            <a:ext cx="3758348" cy="957872"/>
            <a:chOff x="2954954" y="4334354"/>
            <a:chExt cx="6334189" cy="1214046"/>
          </a:xfrm>
        </p:grpSpPr>
        <p:sp>
          <p:nvSpPr>
            <p:cNvPr id="10" name="矩形 15"/>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7" name="Oval 16"/>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endParaRPr lang="en-US" sz="3200" b="1" dirty="0">
              <a:solidFill>
                <a:srgbClr val="FF0000"/>
              </a:solidFill>
            </a:endParaRPr>
          </a:p>
        </p:txBody>
      </p:sp>
      <p:sp>
        <p:nvSpPr>
          <p:cNvPr id="18" name="Oval 17"/>
          <p:cNvSpPr/>
          <p:nvPr/>
        </p:nvSpPr>
        <p:spPr>
          <a:xfrm>
            <a:off x="199003" y="3081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endParaRPr lang="en-US" sz="3200" b="1" dirty="0">
              <a:solidFill>
                <a:srgbClr val="FF0000"/>
              </a:solidFill>
            </a:endParaRPr>
          </a:p>
        </p:txBody>
      </p:sp>
      <p:sp>
        <p:nvSpPr>
          <p:cNvPr id="19" name="Oval 18"/>
          <p:cNvSpPr/>
          <p:nvPr/>
        </p:nvSpPr>
        <p:spPr>
          <a:xfrm>
            <a:off x="87878" y="522734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endParaRPr lang="en-US" sz="3200" b="1"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19325" y="69850"/>
            <a:ext cx="7381875" cy="1560136"/>
          </a:xfrm>
          <a:prstGeom prst="rect">
            <a:avLst/>
          </a:prstGeom>
        </p:spPr>
      </p:pic>
      <p:sp>
        <p:nvSpPr>
          <p:cNvPr id="7" name="文本框 6"/>
          <p:cNvSpPr txBox="1"/>
          <p:nvPr/>
        </p:nvSpPr>
        <p:spPr>
          <a:xfrm>
            <a:off x="3800475" y="311023"/>
            <a:ext cx="42767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sp>
        <p:nvSpPr>
          <p:cNvPr id="8" name="Rectangle 7"/>
          <p:cNvSpPr/>
          <p:nvPr/>
        </p:nvSpPr>
        <p:spPr>
          <a:xfrm>
            <a:off x="714375" y="1773946"/>
            <a:ext cx="11115675" cy="2736327"/>
          </a:xfrm>
          <a:prstGeom prst="rect">
            <a:avLst/>
          </a:prstGeom>
        </p:spPr>
        <p:txBody>
          <a:bodyPr wrap="square">
            <a:spAutoFit/>
          </a:bodyPr>
          <a:lstStyle/>
          <a:p>
            <a:pPr marL="44450" lvl="0" algn="just">
              <a:lnSpc>
                <a:spcPct val="15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 có thể thấy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con chim đang bay,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vòm cây xanh biếc,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tia nắng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xuyên qua những đám mây trắng muốt như bông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theo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nhóm</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p:cNvPicPr>
            <a:picLocks noChangeAspect="1"/>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9995" t="1381" r="47643" b="78560"/>
          <a:stretch>
            <a:fillRect/>
          </a:stretch>
        </p:blipFill>
        <p:spPr>
          <a:xfrm rot="16200000" flipV="1">
            <a:off x="4529534" y="-1332039"/>
            <a:ext cx="4877574" cy="10123513"/>
          </a:xfrm>
          <a:prstGeom prst="rect">
            <a:avLst/>
          </a:prstGeom>
        </p:spPr>
      </p:pic>
      <p:grpSp>
        <p:nvGrpSpPr>
          <p:cNvPr id="8" name="Group 7"/>
          <p:cNvGrpSpPr/>
          <p:nvPr/>
        </p:nvGrpSpPr>
        <p:grpSpPr>
          <a:xfrm>
            <a:off x="4210050" y="1571625"/>
            <a:ext cx="7181850" cy="4048125"/>
            <a:chOff x="2650888" y="992979"/>
            <a:chExt cx="7445374" cy="3086150"/>
          </a:xfrm>
        </p:grpSpPr>
        <p:sp>
          <p:nvSpPr>
            <p:cNvPr id="10" name="Rectangle: Rounded Corners 9"/>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p:cNvPicPr>
              <a:picLocks noChangeAspect="1"/>
            </p:cNvPicPr>
            <p:nvPr/>
          </p:nvPicPr>
          <p:blipFill>
            <a:blip r:embed="rId4"/>
            <a:stretch>
              <a:fillRect/>
            </a:stretch>
          </p:blipFill>
          <p:spPr>
            <a:xfrm>
              <a:off x="3638380" y="1357858"/>
              <a:ext cx="5572227" cy="218865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icrosoft YaHei" panose="020B0503020204020204" charset="-122"/>
              <a:cs typeface="+mn-cs"/>
            </a:endParaRPr>
          </a:p>
        </p:txBody>
      </p:sp>
      <p:grpSp>
        <p:nvGrpSpPr>
          <p:cNvPr id="11" name="Group 10"/>
          <p:cNvGrpSpPr/>
          <p:nvPr/>
        </p:nvGrpSpPr>
        <p:grpSpPr>
          <a:xfrm>
            <a:off x="-85725" y="0"/>
            <a:ext cx="9667875" cy="6934200"/>
            <a:chOff x="1933575" y="1171576"/>
            <a:chExt cx="9067800" cy="5553074"/>
          </a:xfrm>
        </p:grpSpPr>
        <p:pic>
          <p:nvPicPr>
            <p:cNvPr id="14" name="Picture 13"/>
            <p:cNvPicPr>
              <a:picLocks noChangeAspect="1"/>
            </p:cNvPicPr>
            <p:nvPr/>
          </p:nvPicPr>
          <p:blipFill>
            <a:blip r:embed="rId1"/>
            <a:stretch>
              <a:fillRect/>
            </a:stretch>
          </p:blipFill>
          <p:spPr>
            <a:xfrm>
              <a:off x="1933575" y="1181100"/>
              <a:ext cx="9067800" cy="5543550"/>
            </a:xfrm>
            <a:prstGeom prst="rect">
              <a:avLst/>
            </a:prstGeom>
            <a:ln>
              <a:noFill/>
            </a:ln>
            <a:effectLst>
              <a:softEdge rad="112500"/>
            </a:effectLst>
          </p:spPr>
        </p:pic>
        <p:pic>
          <p:nvPicPr>
            <p:cNvPr id="15" name="Picture 14"/>
            <p:cNvPicPr>
              <a:picLocks noChangeAspect="1"/>
            </p:cNvPicPr>
            <p:nvPr/>
          </p:nvPicPr>
          <p:blipFill>
            <a:blip r:embed="rId2"/>
            <a:stretch>
              <a:fillRect/>
            </a:stretch>
          </p:blipFill>
          <p:spPr>
            <a:xfrm>
              <a:off x="1933575" y="1171576"/>
              <a:ext cx="6600826" cy="2524124"/>
            </a:xfrm>
            <a:prstGeom prst="rect">
              <a:avLst/>
            </a:prstGeom>
            <a:ln>
              <a:noFill/>
            </a:ln>
            <a:effectLst>
              <a:softEdge rad="112500"/>
            </a:effectLst>
          </p:spPr>
        </p:pic>
      </p:grpSp>
      <p:pic>
        <p:nvPicPr>
          <p:cNvPr id="16" name="Picture 15"/>
          <p:cNvPicPr>
            <a:picLocks noChangeAspect="1"/>
          </p:cNvPicPr>
          <p:nvPr/>
        </p:nvPicPr>
        <p:blipFill>
          <a:blip r:embed="rId3"/>
          <a:stretch>
            <a:fillRect/>
          </a:stretch>
        </p:blipFill>
        <p:spPr>
          <a:xfrm>
            <a:off x="4115067" y="-116116"/>
            <a:ext cx="3955642" cy="1777912"/>
          </a:xfrm>
          <a:prstGeom prst="rect">
            <a:avLst/>
          </a:prstGeom>
        </p:spPr>
      </p:pic>
      <p:sp>
        <p:nvSpPr>
          <p:cNvPr id="5" name="TextBox 4"/>
          <p:cNvSpPr txBox="1"/>
          <p:nvPr/>
        </p:nvSpPr>
        <p:spPr>
          <a:xfrm>
            <a:off x="438151" y="1352550"/>
            <a:ext cx="11382374" cy="52622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Oval 16"/>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icrosoft YaHei" panose="020B0503020204020204" charset="-122"/>
                <a:cs typeface="+mn-cs"/>
              </a:rPr>
              <a:t>1</a:t>
            </a:r>
            <a:endParaRPr kumimoji="0" lang="en-US" sz="3200" b="1" i="0" u="none" strike="noStrike" kern="1200" cap="none" spc="0" normalizeH="0" baseline="0" noProof="0" dirty="0">
              <a:ln>
                <a:noFill/>
              </a:ln>
              <a:solidFill>
                <a:srgbClr val="FF0000"/>
              </a:solidFill>
              <a:effectLst/>
              <a:uLnTx/>
              <a:uFillTx/>
              <a:latin typeface="等线" panose="020F0502020204030204"/>
              <a:ea typeface="Microsoft YaHei" panose="020B0503020204020204" charset="-122"/>
              <a:cs typeface="+mn-cs"/>
            </a:endParaRPr>
          </a:p>
        </p:txBody>
      </p:sp>
      <p:sp>
        <p:nvSpPr>
          <p:cNvPr id="18" name="Oval 17"/>
          <p:cNvSpPr/>
          <p:nvPr/>
        </p:nvSpPr>
        <p:spPr>
          <a:xfrm>
            <a:off x="199003" y="3081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icrosoft YaHei" panose="020B0503020204020204" charset="-122"/>
                <a:cs typeface="+mn-cs"/>
              </a:rPr>
              <a:t>2</a:t>
            </a:r>
            <a:endParaRPr kumimoji="0" lang="en-US" sz="3200" b="1" i="0" u="none" strike="noStrike" kern="1200" cap="none" spc="0" normalizeH="0" baseline="0" noProof="0" dirty="0">
              <a:ln>
                <a:noFill/>
              </a:ln>
              <a:solidFill>
                <a:srgbClr val="FF0000"/>
              </a:solidFill>
              <a:effectLst/>
              <a:uLnTx/>
              <a:uFillTx/>
              <a:latin typeface="等线" panose="020F0502020204030204"/>
              <a:ea typeface="Microsoft YaHei" panose="020B0503020204020204" charset="-122"/>
              <a:cs typeface="+mn-cs"/>
            </a:endParaRPr>
          </a:p>
        </p:txBody>
      </p:sp>
      <p:sp>
        <p:nvSpPr>
          <p:cNvPr id="19" name="Oval 18"/>
          <p:cNvSpPr/>
          <p:nvPr/>
        </p:nvSpPr>
        <p:spPr>
          <a:xfrm>
            <a:off x="199003" y="521019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icrosoft YaHei" panose="020B0503020204020204" charset="-122"/>
                <a:cs typeface="+mn-cs"/>
              </a:rPr>
              <a:t>3</a:t>
            </a:r>
            <a:endParaRPr kumimoji="0" lang="en-US" sz="3200" b="1" i="0" u="none" strike="noStrike" kern="1200" cap="none" spc="0" normalizeH="0" baseline="0" noProof="0" dirty="0">
              <a:ln>
                <a:noFill/>
              </a:ln>
              <a:solidFill>
                <a:srgbClr val="FF0000"/>
              </a:solidFill>
              <a:effectLst/>
              <a:uLnTx/>
              <a:uFillTx/>
              <a:latin typeface="等线" panose="020F0502020204030204"/>
              <a:ea typeface="Microsoft YaHei" panose="020B0503020204020204"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toàn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bài</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p:cNvPicPr>
            <a:picLocks noChangeAspect="1"/>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9995" t="1381" r="47643" b="78560"/>
          <a:stretch>
            <a:fillRect/>
          </a:stretch>
        </p:blipFill>
        <p:spPr>
          <a:xfrm rot="16200000" flipV="1">
            <a:off x="3828666" y="-2032907"/>
            <a:ext cx="4877574" cy="11525250"/>
          </a:xfrm>
          <a:prstGeom prst="rect">
            <a:avLst/>
          </a:prstGeom>
        </p:spPr>
      </p:pic>
      <p:grpSp>
        <p:nvGrpSpPr>
          <p:cNvPr id="2" name="Group 1"/>
          <p:cNvGrpSpPr/>
          <p:nvPr/>
        </p:nvGrpSpPr>
        <p:grpSpPr>
          <a:xfrm>
            <a:off x="3701540" y="1612239"/>
            <a:ext cx="7868387" cy="3785037"/>
            <a:chOff x="4425440" y="1536039"/>
            <a:chExt cx="7868387" cy="3785037"/>
          </a:xfrm>
        </p:grpSpPr>
        <p:sp>
          <p:nvSpPr>
            <p:cNvPr id="9" name="Rounded Rectangle 7"/>
            <p:cNvSpPr/>
            <p:nvPr/>
          </p:nvSpPr>
          <p:spPr>
            <a:xfrm>
              <a:off x="4425441" y="24796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12" name="Rectangle 11"/>
            <p:cNvSpPr/>
            <p:nvPr/>
          </p:nvSpPr>
          <p:spPr>
            <a:xfrm>
              <a:off x="6363303" y="15360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endParaRPr>
            </a:p>
          </p:txBody>
        </p:sp>
        <p:sp>
          <p:nvSpPr>
            <p:cNvPr id="13" name="Rectangle 12"/>
            <p:cNvSpPr/>
            <p:nvPr/>
          </p:nvSpPr>
          <p:spPr>
            <a:xfrm>
              <a:off x="5177795" y="25866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endParaRPr>
            </a:p>
          </p:txBody>
        </p:sp>
        <p:sp>
          <p:nvSpPr>
            <p:cNvPr id="14" name="Oval 13"/>
            <p:cNvSpPr/>
            <p:nvPr/>
          </p:nvSpPr>
          <p:spPr>
            <a:xfrm>
              <a:off x="4566375" y="26270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a:ea typeface="+mn-ea"/>
                <a:cs typeface="+mn-cs"/>
                <a:sym typeface="Arial" panose="020B0604020202020204"/>
              </a:endParaRPr>
            </a:p>
          </p:txBody>
        </p:sp>
        <p:sp>
          <p:nvSpPr>
            <p:cNvPr id="15" name="Rounded Rectangle 9"/>
            <p:cNvSpPr/>
            <p:nvPr/>
          </p:nvSpPr>
          <p:spPr>
            <a:xfrm>
              <a:off x="4425441" y="34566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16" name="Rectangle 15"/>
            <p:cNvSpPr/>
            <p:nvPr/>
          </p:nvSpPr>
          <p:spPr>
            <a:xfrm>
              <a:off x="5177795" y="35636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endParaRPr>
            </a:p>
          </p:txBody>
        </p:sp>
        <p:sp>
          <p:nvSpPr>
            <p:cNvPr id="17" name="Oval 16"/>
            <p:cNvSpPr/>
            <p:nvPr/>
          </p:nvSpPr>
          <p:spPr>
            <a:xfrm>
              <a:off x="4566375" y="36040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a:ea typeface="+mn-ea"/>
                <a:cs typeface="+mn-cs"/>
                <a:sym typeface="Arial" panose="020B0604020202020204"/>
              </a:endParaRPr>
            </a:p>
          </p:txBody>
        </p:sp>
        <p:sp>
          <p:nvSpPr>
            <p:cNvPr id="18" name="Rounded Rectangle 12"/>
            <p:cNvSpPr/>
            <p:nvPr/>
          </p:nvSpPr>
          <p:spPr>
            <a:xfrm>
              <a:off x="4425440" y="45224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20" name="Rectangle 19"/>
            <p:cNvSpPr/>
            <p:nvPr/>
          </p:nvSpPr>
          <p:spPr>
            <a:xfrm>
              <a:off x="5177795" y="46293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a:sym typeface="Arial" panose="020B0604020202020204"/>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a:sym typeface="Arial" panose="020B0604020202020204"/>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a:sym typeface="Arial" panose="020B0604020202020204"/>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a:sym typeface="Arial" panose="020B0604020202020204"/>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a:sym typeface="Arial" panose="020B0604020202020204"/>
              </a:endParaRPr>
            </a:p>
          </p:txBody>
        </p:sp>
        <p:sp>
          <p:nvSpPr>
            <p:cNvPr id="21" name="Oval 20"/>
            <p:cNvSpPr/>
            <p:nvPr/>
          </p:nvSpPr>
          <p:spPr>
            <a:xfrm>
              <a:off x="4566375" y="46697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a:ea typeface="+mn-ea"/>
                <a:cs typeface="+mn-cs"/>
                <a:sym typeface="Arial" panose="020B0604020202020204"/>
              </a:endParaRPr>
            </a:p>
          </p:txBody>
        </p:sp>
        <p:pic>
          <p:nvPicPr>
            <p:cNvPr id="22"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8527203" y="24534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8498103" y="34420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763344" y="45609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icrosoft YaHei" panose="020B0503020204020204" charset="-122"/>
              <a:cs typeface="+mn-cs"/>
            </a:endParaRPr>
          </a:p>
        </p:txBody>
      </p:sp>
      <p:grpSp>
        <p:nvGrpSpPr>
          <p:cNvPr id="11" name="Group 10"/>
          <p:cNvGrpSpPr/>
          <p:nvPr/>
        </p:nvGrpSpPr>
        <p:grpSpPr>
          <a:xfrm>
            <a:off x="-85725" y="0"/>
            <a:ext cx="9667875" cy="6934200"/>
            <a:chOff x="1933575" y="1171576"/>
            <a:chExt cx="9067800" cy="5553074"/>
          </a:xfrm>
        </p:grpSpPr>
        <p:pic>
          <p:nvPicPr>
            <p:cNvPr id="14" name="Picture 13"/>
            <p:cNvPicPr>
              <a:picLocks noChangeAspect="1"/>
            </p:cNvPicPr>
            <p:nvPr/>
          </p:nvPicPr>
          <p:blipFill>
            <a:blip r:embed="rId1"/>
            <a:stretch>
              <a:fillRect/>
            </a:stretch>
          </p:blipFill>
          <p:spPr>
            <a:xfrm>
              <a:off x="1933575" y="1181100"/>
              <a:ext cx="9067800" cy="5543550"/>
            </a:xfrm>
            <a:prstGeom prst="rect">
              <a:avLst/>
            </a:prstGeom>
            <a:ln>
              <a:noFill/>
            </a:ln>
            <a:effectLst>
              <a:softEdge rad="112500"/>
            </a:effectLst>
          </p:spPr>
        </p:pic>
        <p:pic>
          <p:nvPicPr>
            <p:cNvPr id="15" name="Picture 14"/>
            <p:cNvPicPr>
              <a:picLocks noChangeAspect="1"/>
            </p:cNvPicPr>
            <p:nvPr/>
          </p:nvPicPr>
          <p:blipFill>
            <a:blip r:embed="rId2"/>
            <a:stretch>
              <a:fillRect/>
            </a:stretch>
          </p:blipFill>
          <p:spPr>
            <a:xfrm>
              <a:off x="1933575" y="1171576"/>
              <a:ext cx="6600826" cy="2524124"/>
            </a:xfrm>
            <a:prstGeom prst="rect">
              <a:avLst/>
            </a:prstGeom>
            <a:ln>
              <a:noFill/>
            </a:ln>
            <a:effectLst>
              <a:softEdge rad="112500"/>
            </a:effectLst>
          </p:spPr>
        </p:pic>
      </p:grpSp>
      <p:pic>
        <p:nvPicPr>
          <p:cNvPr id="16" name="Picture 15"/>
          <p:cNvPicPr>
            <a:picLocks noChangeAspect="1"/>
          </p:cNvPicPr>
          <p:nvPr/>
        </p:nvPicPr>
        <p:blipFill>
          <a:blip r:embed="rId3"/>
          <a:stretch>
            <a:fillRect/>
          </a:stretch>
        </p:blipFill>
        <p:spPr>
          <a:xfrm>
            <a:off x="4115067" y="-116116"/>
            <a:ext cx="3955642" cy="1777912"/>
          </a:xfrm>
          <a:prstGeom prst="rect">
            <a:avLst/>
          </a:prstGeom>
        </p:spPr>
      </p:pic>
      <p:sp>
        <p:nvSpPr>
          <p:cNvPr id="5" name="TextBox 4"/>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1685925" y="502632"/>
            <a:ext cx="12192000" cy="54907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421820" y="459706"/>
            <a:ext cx="5493819" cy="5128665"/>
            <a:chOff x="2421820" y="459706"/>
            <a:chExt cx="5493819" cy="5128665"/>
          </a:xfrm>
        </p:grpSpPr>
        <p:grpSp>
          <p:nvGrpSpPr>
            <p:cNvPr id="19" name="Group 18"/>
            <p:cNvGrpSpPr/>
            <p:nvPr/>
          </p:nvGrpSpPr>
          <p:grpSpPr>
            <a:xfrm rot="405374" flipH="1">
              <a:off x="2421820" y="459706"/>
              <a:ext cx="5493819" cy="5128665"/>
              <a:chOff x="4626472" y="3203091"/>
              <a:chExt cx="4931242" cy="1041448"/>
            </a:xfrm>
            <a:solidFill>
              <a:srgbClr val="CF2665">
                <a:alpha val="63000"/>
              </a:srgbClr>
            </a:solidFill>
          </p:grpSpPr>
          <p:sp>
            <p:nvSpPr>
              <p:cNvPr id="21" name="Rounded Rectangle 7"/>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3253731">
                <a:off x="8582638" y="2951047"/>
                <a:ext cx="252629" cy="756718"/>
              </a:xfrm>
              <a:prstGeom prst="rect">
                <a:avLst/>
              </a:prstGeom>
            </p:spPr>
          </p:pic>
        </p:grpSp>
        <p:sp>
          <p:nvSpPr>
            <p:cNvPr id="20" name="Rectangle 19"/>
            <p:cNvSpPr/>
            <p:nvPr/>
          </p:nvSpPr>
          <p:spPr>
            <a:xfrm rot="20559448">
              <a:off x="2659896" y="1957759"/>
              <a:ext cx="4886386" cy="273632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3" name="图片 27"/>
          <p:cNvPicPr>
            <a:picLocks noChangeAspect="1"/>
          </p:cNvPicPr>
          <p:nvPr/>
        </p:nvPicPr>
        <p:blipFill>
          <a:blip r:embed="rId3" cstate="print"/>
          <a:stretch>
            <a:fillRect/>
          </a:stretch>
        </p:blipFill>
        <p:spPr>
          <a:xfrm flipH="1">
            <a:off x="7805884" y="2270493"/>
            <a:ext cx="3573315" cy="41854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par>
                                <p:cTn id="10" presetID="22" presetClass="entr" presetSubtype="2"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75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800224" y="876985"/>
            <a:ext cx="9496425" cy="1200329"/>
          </a:xfrm>
          <a:prstGeom prst="rect">
            <a:avLst/>
          </a:prstGeom>
          <a:noFill/>
        </p:spPr>
        <p:txBody>
          <a:bodyPr wrap="square">
            <a:spAutoFit/>
          </a:bodyPr>
          <a:lstStyle/>
          <a:p>
            <a:pPr algn="just"/>
            <a:r>
              <a:rPr lang="nl-NL"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Dập dờn: </a:t>
            </a:r>
            <a:r>
              <a:rPr lang="nl-NL" sz="3600" b="1" dirty="0">
                <a:effectLst/>
                <a:latin typeface="Arial-Rounded" panose="020B0500000000000000" pitchFamily="34" charset="0"/>
                <a:ea typeface="Arial-Rounded" panose="020B0500000000000000" pitchFamily="34" charset="0"/>
                <a:cs typeface="Arial-Rounded" panose="020B0500000000000000" pitchFamily="34" charset="0"/>
              </a:rPr>
              <a:t>chuyển động nhịp nhàng, lúc gần lúc xa, lúc ẩn lúc hiện.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Ảnh động là gì? Tổng hợp ảnh động tuyệt đẹp, ngộ nghĩnh và đáng yêu"/>
          <p:cNvPicPr>
            <a:picLocks noChangeAspect="1" noChangeArrowheads="1"/>
          </p:cNvPicPr>
          <p:nvPr/>
        </p:nvPicPr>
        <p:blipFill>
          <a:blip r:embed="rId1"/>
          <a:srcRect/>
          <a:stretch>
            <a:fillRect/>
          </a:stretch>
        </p:blipFill>
        <p:spPr bwMode="auto">
          <a:xfrm>
            <a:off x="1809749" y="2352674"/>
            <a:ext cx="9156956" cy="37528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918784" y="1286301"/>
            <a:ext cx="10415966" cy="5133549"/>
            <a:chOff x="76504" y="514663"/>
            <a:chExt cx="7485060" cy="5687287"/>
          </a:xfrm>
          <a:solidFill>
            <a:schemeClr val="bg1"/>
          </a:solidFill>
        </p:grpSpPr>
        <p:sp>
          <p:nvSpPr>
            <p:cNvPr id="18" name="Rectangle: Rounded Corners 17"/>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Content Placeholder 2"/>
          <p:cNvSpPr txBox="1"/>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b="1" dirty="0">
                <a:latin typeface="Arial-Rounded" panose="020B0500000000000000" pitchFamily="34" charset="0"/>
                <a:ea typeface="Arial-Rounded" panose="020B0500000000000000" pitchFamily="34" charset="0"/>
                <a:cs typeface="Arial-Rounded" panose="020B0500000000000000" pitchFamily="34" charset="0"/>
              </a:rPr>
              <a:t>Nhìn lên bầu trời, có thể thấy những gì?</a:t>
            </a:r>
            <a:endParaRPr lang="vi-VN"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Content Placeholder 2"/>
          <p:cNvSpPr txBox="1"/>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endParaRPr lang="vi-VN"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Content Placeholder 2"/>
          <p:cNvSpPr txBox="1"/>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endParaRPr lang="vi-VN"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Content Placeholder 2"/>
          <p:cNvSpPr txBox="1"/>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b="1" dirty="0">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endParaRPr lang="vi-VN"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7" name="Picture 36" descr="A picture containing tex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8" name="Picture 37" descr="A picture containing text, clipar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9" name="Picture 38" descr="A picture containing text, clipart, vector graphic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40" name="Picture 39" descr="A picture containing text, clipart, vector graphic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41" name="Rectangle: Rounded Corners 40"/>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p:cNvSpPr txBox="1"/>
          <p:nvPr/>
        </p:nvSpPr>
        <p:spPr>
          <a:xfrm>
            <a:off x="3389853" y="220356"/>
            <a:ext cx="5306062" cy="861774"/>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 TÌM HIỂU</a:t>
            </a:r>
            <a:endPar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p:bldP spid="33" grpId="0"/>
      <p:bldP spid="36" grpId="0"/>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86100" y="1647825"/>
            <a:ext cx="5680074" cy="2896811"/>
          </a:xfrm>
          <a:prstGeom prst="rect">
            <a:avLst/>
          </a:prstGeom>
        </p:spPr>
      </p:pic>
      <p:pic>
        <p:nvPicPr>
          <p:cNvPr id="3" name="图片 2" descr="图片包含 玩具, LEGO&#10;&#10;已生成极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3312" y="2294120"/>
            <a:ext cx="4560888" cy="4406717"/>
          </a:xfrm>
          <a:prstGeom prst="rect">
            <a:avLst/>
          </a:prstGeom>
        </p:spPr>
      </p:pic>
      <p:pic>
        <p:nvPicPr>
          <p:cNvPr id="4" name="Picture 3"/>
          <p:cNvPicPr>
            <a:picLocks noChangeAspect="1"/>
          </p:cNvPicPr>
          <p:nvPr/>
        </p:nvPicPr>
        <p:blipFill>
          <a:blip r:embed="rId3"/>
          <a:stretch>
            <a:fillRect/>
          </a:stretch>
        </p:blipFill>
        <p:spPr>
          <a:xfrm>
            <a:off x="3580061" y="2290890"/>
            <a:ext cx="4517528" cy="14570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1"/>
          <a:srcRect l="3247" t="19426" r="3668" b="4034"/>
          <a:stretch>
            <a:fillRect/>
          </a:stretch>
        </p:blipFill>
        <p:spPr>
          <a:xfrm>
            <a:off x="0" y="-57150"/>
            <a:ext cx="12192000" cy="6915150"/>
          </a:xfrm>
          <a:prstGeom prst="rect">
            <a:avLst/>
          </a:prstGeom>
        </p:spPr>
      </p:pic>
      <p:pic>
        <p:nvPicPr>
          <p:cNvPr id="1030" name="Picture 6">
            <a:hlinkClick r:id="rId2" action="ppaction://hlinksldjump"/>
          </p:cNvPr>
          <p:cNvPicPr>
            <a:picLocks noChangeAspect="1" noChangeArrowheads="1" noCrop="1"/>
          </p:cNvPicPr>
          <p:nvPr/>
        </p:nvPicPr>
        <p:blipFill>
          <a:blip r:embed="rId3">
            <a:clrChange>
              <a:clrFrom>
                <a:srgbClr val="FFF1D7"/>
              </a:clrFrom>
              <a:clrTo>
                <a:srgbClr val="FFF1D7">
                  <a:alpha val="0"/>
                </a:srgbClr>
              </a:clrTo>
            </a:clrChange>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hlinkClick r:id="rId4" action="ppaction://hlinksldjump"/>
          </p:cNvPr>
          <p:cNvPicPr>
            <a:picLocks noChangeAspect="1"/>
          </p:cNvPicPr>
          <p:nvPr/>
        </p:nvPicPr>
        <p:blipFill>
          <a:blip r:embed="rId5">
            <a:clrChange>
              <a:clrFrom>
                <a:srgbClr val="FCEEE4"/>
              </a:clrFrom>
              <a:clrTo>
                <a:srgbClr val="FCEEE4">
                  <a:alpha val="0"/>
                </a:srgbClr>
              </a:clrTo>
            </a:clrChange>
          </a:blip>
          <a:stretch>
            <a:fillRect/>
          </a:stretch>
        </p:blipFill>
        <p:spPr>
          <a:xfrm>
            <a:off x="4073323" y="1939974"/>
            <a:ext cx="2920902" cy="2920902"/>
          </a:xfrm>
          <a:prstGeom prst="rect">
            <a:avLst/>
          </a:prstGeom>
        </p:spPr>
      </p:pic>
      <p:pic>
        <p:nvPicPr>
          <p:cNvPr id="33" name="Picture 32">
            <a:hlinkClick r:id="rId6" action="ppaction://hlinksldjump"/>
          </p:cNvPr>
          <p:cNvPicPr>
            <a:picLocks noChangeAspect="1"/>
          </p:cNvPicPr>
          <p:nvPr/>
        </p:nvPicPr>
        <p:blipFill>
          <a:blip r:embed="rId7">
            <a:clrChange>
              <a:clrFrom>
                <a:srgbClr val="FFFF99"/>
              </a:clrFrom>
              <a:clrTo>
                <a:srgbClr val="FFFF99">
                  <a:alpha val="0"/>
                </a:srgbClr>
              </a:clrTo>
            </a:clrChange>
          </a:blip>
          <a:stretch>
            <a:fillRect/>
          </a:stretch>
        </p:blipFill>
        <p:spPr>
          <a:xfrm>
            <a:off x="1931477" y="2043214"/>
            <a:ext cx="2044557" cy="3046660"/>
          </a:xfrm>
          <a:prstGeom prst="rect">
            <a:avLst/>
          </a:prstGeom>
        </p:spPr>
      </p:pic>
      <p:pic>
        <p:nvPicPr>
          <p:cNvPr id="34" name="Picture 33">
            <a:hlinkClick r:id="rId8" action="ppaction://hlinksldjump"/>
          </p:cNvPr>
          <p:cNvPicPr>
            <a:picLocks noChangeAspect="1"/>
          </p:cNvPicPr>
          <p:nvPr/>
        </p:nvPicPr>
        <p:blipFill>
          <a:blip r:embed="rId9">
            <a:clrChange>
              <a:clrFrom>
                <a:srgbClr val="FFFFFF"/>
              </a:clrFrom>
              <a:clrTo>
                <a:srgbClr val="FFFFFF">
                  <a:alpha val="0"/>
                </a:srgbClr>
              </a:clrTo>
            </a:clrChange>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Cùng</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trả</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lời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câu</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để</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giúp</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bạn</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bay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lên</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bầu</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trời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nhé</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897055" y="893852"/>
            <a:ext cx="103295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BAY KHẮP TRỜI XANH</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par>
                          <p:cTn id="11" fill="hold">
                            <p:stCondLst>
                              <p:cond delay="500"/>
                            </p:stCondLst>
                            <p:childTnLst>
                              <p:par>
                                <p:cTn id="12" presetID="26" presetClass="emph" presetSubtype="0" fill="hold" grpId="1" nodeType="afterEffect">
                                  <p:stCondLst>
                                    <p:cond delay="0"/>
                                  </p:stCondLst>
                                  <p:childTnLst>
                                    <p:animEffect transition="out" filter="fade">
                                      <p:cBhvr>
                                        <p:cTn id="13" dur="500" tmFilter="0, 0; .2, .5; .8, .5; 1, 0"/>
                                        <p:tgtEl>
                                          <p:spTgt spid="12"/>
                                        </p:tgtEl>
                                      </p:cBhvr>
                                    </p:animEffect>
                                    <p:animScale>
                                      <p:cBhvr>
                                        <p:cTn id="14" dur="250" autoRev="1" fill="hold"/>
                                        <p:tgtEl>
                                          <p:spTgt spid="12"/>
                                        </p:tgtEl>
                                      </p:cBhvr>
                                      <p:by x="105000" y="105000"/>
                                    </p:animScale>
                                  </p:childTnLst>
                                </p:cTn>
                              </p:par>
                              <p:par>
                                <p:cTn id="15" presetID="26" presetClass="emph" presetSubtype="0" fill="hold" grpId="1" nodeType="with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1"/>
          <a:stretch>
            <a:fillRect/>
          </a:stretch>
        </p:blipFill>
        <p:spPr>
          <a:xfrm>
            <a:off x="0" y="-7553"/>
            <a:ext cx="12260119" cy="10065368"/>
          </a:xfrm>
          <a:prstGeom prst="rect">
            <a:avLst/>
          </a:prstGeom>
        </p:spPr>
      </p:pic>
      <p:pic>
        <p:nvPicPr>
          <p:cNvPr id="31" name="CẤM BUÔN BÁN, CẤM REUP">
            <a:hlinkClick r:id="rId2" action="ppaction://hlinksldjump"/>
          </p:cNvPr>
          <p:cNvPicPr>
            <a:picLocks noChangeAspect="1"/>
          </p:cNvPicPr>
          <p:nvPr/>
        </p:nvPicPr>
        <p:blipFill>
          <a:blip r:embed="rId3"/>
          <a:stretch>
            <a:fillRect/>
          </a:stretch>
        </p:blipFill>
        <p:spPr>
          <a:xfrm>
            <a:off x="1033261" y="2498592"/>
            <a:ext cx="1906124" cy="3388666"/>
          </a:xfrm>
          <a:prstGeom prst="rect">
            <a:avLst/>
          </a:prstGeom>
        </p:spPr>
      </p:pic>
      <p:pic>
        <p:nvPicPr>
          <p:cNvPr id="32" name="Vào http://fb.com/nkpowerskills tải game miễn phí">
            <a:hlinkClick r:id="rId4" action="ppaction://hlinksldjump"/>
          </p:cNvPr>
          <p:cNvPicPr>
            <a:picLocks noChangeAspect="1"/>
          </p:cNvPicPr>
          <p:nvPr/>
        </p:nvPicPr>
        <p:blipFill>
          <a:blip r:embed="rId5">
            <a:clrChange>
              <a:clrFrom>
                <a:srgbClr val="FCEEE4"/>
              </a:clrFrom>
              <a:clrTo>
                <a:srgbClr val="FCEEE4">
                  <a:alpha val="0"/>
                </a:srgbClr>
              </a:clrTo>
            </a:clrChange>
          </a:blip>
          <a:stretch>
            <a:fillRect/>
          </a:stretch>
        </p:blipFill>
        <p:spPr>
          <a:xfrm>
            <a:off x="5859812" y="1553359"/>
            <a:ext cx="2920902" cy="2920902"/>
          </a:xfrm>
          <a:prstGeom prst="rect">
            <a:avLst/>
          </a:prstGeom>
        </p:spPr>
      </p:pic>
      <p:pic>
        <p:nvPicPr>
          <p:cNvPr id="33" name="ĐC SHARE MIỄN PHÍ BỞI NK POWERSKILLS">
            <a:hlinkClick r:id="rId6" action="ppaction://hlinksldjump"/>
          </p:cNvPr>
          <p:cNvPicPr>
            <a:picLocks noChangeAspect="1"/>
          </p:cNvPicPr>
          <p:nvPr/>
        </p:nvPicPr>
        <p:blipFill>
          <a:blip r:embed="rId7">
            <a:clrChange>
              <a:clrFrom>
                <a:srgbClr val="FFFF99"/>
              </a:clrFrom>
              <a:clrTo>
                <a:srgbClr val="FFFF99">
                  <a:alpha val="0"/>
                </a:srgbClr>
              </a:clrTo>
            </a:clrChange>
          </a:blip>
          <a:stretch>
            <a:fillRect/>
          </a:stretch>
        </p:blipFill>
        <p:spPr>
          <a:xfrm>
            <a:off x="3623351" y="1622840"/>
            <a:ext cx="2044557" cy="3046660"/>
          </a:xfrm>
          <a:prstGeom prst="rect">
            <a:avLst/>
          </a:prstGeom>
        </p:spPr>
      </p:pic>
      <p:pic>
        <p:nvPicPr>
          <p:cNvPr id="34" name="CẤM BUÔN BÁN, CẤM REUP">
            <a:hlinkClick r:id="rId8" action="ppaction://hlinksldjump"/>
          </p:cNvPr>
          <p:cNvPicPr>
            <a:picLocks noChangeAspect="1"/>
          </p:cNvPicPr>
          <p:nvPr/>
        </p:nvPicPr>
        <p:blipFill>
          <a:blip r:embed="rId9">
            <a:clrChange>
              <a:clrFrom>
                <a:srgbClr val="FFFFFF"/>
              </a:clrFrom>
              <a:clrTo>
                <a:srgbClr val="FFFFFF">
                  <a:alpha val="0"/>
                </a:srgbClr>
              </a:clrTo>
            </a:clrChange>
          </a:blip>
          <a:stretch>
            <a:fillRect/>
          </a:stretch>
        </p:blipFill>
        <p:spPr>
          <a:xfrm>
            <a:off x="9111369" y="1844907"/>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0">
                <a:clrChange>
                  <a:clrFrom>
                    <a:srgbClr val="FCFEFC"/>
                  </a:clrFrom>
                  <a:clrTo>
                    <a:srgbClr val="FCFEFC">
                      <a:alpha val="0"/>
                    </a:srgbClr>
                  </a:clrTo>
                </a:clrChange>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endPar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75E-6 2.22222E-6 L 3.75E-6 0.00046 C 0.00013 -0.00625 0.00013 -0.01273 0.00078 -0.01922 C 0.00091 -0.02084 0.00208 -0.02153 0.00247 -0.02292 C 0.00299 -0.02547 0.00286 -0.02801 0.00325 -0.03009 C 0.00351 -0.03172 0.00364 -0.03264 0.00403 -0.03403 C 0.00612 -0.04468 0.00364 -0.03357 0.0056 -0.04236 C 0.00716 -0.06621 0.00703 -0.0588 0.0056 -0.09468 C 0.0056 -0.09607 0.00507 -0.09722 0.00481 -0.09838 C 0.00351 -0.10741 0.0056 -0.10417 0.00156 -0.1081 C 0.00013 -0.11505 0.00169 -0.10949 -0.00248 -0.11667 C -0.00612 -0.12292 -0.00183 -0.11829 -0.00651 -0.12269 C -0.00964 -0.13009 -0.00743 -0.12547 -0.01381 -0.13496 C -0.01446 -0.13634 -0.0155 -0.1375 -0.01615 -0.13866 C -0.01693 -0.14028 -0.01771 -0.1419 -0.01849 -0.14352 C -0.0194 -0.14514 -0.02032 -0.14607 -0.02097 -0.14746 C -0.02201 -0.14908 -0.0237 -0.15347 -0.02422 -0.15602 C -0.02461 -0.15764 -0.02461 -0.15926 -0.025 -0.16088 C -0.02552 -0.16297 -0.02618 -0.16482 -0.0267 -0.1669 C -0.02696 -0.16806 -0.02722 -0.16922 -0.02748 -0.17014 C -0.02774 -0.17338 -0.02813 -0.17616 -0.02813 -0.17871 C -0.02813 -0.19815 -0.028 -0.21713 -0.02748 -0.23588 C -0.02748 -0.23889 -0.0267 -0.24375 -0.02578 -0.24699 C -0.02539 -0.24861 -0.02461 -0.25023 -0.02422 -0.25185 C -0.02279 -0.25741 -0.02435 -0.25463 -0.02175 -0.26042 C -0.01485 -0.27685 -0.02357 -0.25486 -0.01693 -0.26875 C -0.01628 -0.27037 -0.01602 -0.27222 -0.01537 -0.27384 C -0.01159 -0.28218 -0.01302 -0.27732 -0.00886 -0.28449 C -0.00144 -0.29792 -0.00625 -0.29259 -0.00078 -0.29792 C 0.0013 -0.30255 0.00364 -0.30672 0.0056 -0.31158 C 0.00612 -0.31273 0.00664 -0.31389 0.00716 -0.31505 C 0.0082 -0.31667 0.00963 -0.31806 0.01054 -0.32014 C 0.01185 -0.32269 0.01302 -0.32917 0.0138 -0.33218 L 0.01445 -0.33588 C 0.01471 -0.33704 0.0151 -0.3382 0.01536 -0.33959 C 0.01549 -0.34097 0.01575 -0.34259 0.01614 -0.34445 C 0.01653 -0.3463 0.01757 -0.34815 0.01783 -0.35047 C 0.0181 -0.35533 0.01783 -0.36019 0.01783 -0.36505 " pathEditMode="relative" rAng="0" ptsTypes="AAAAAAAAAAAAAAAAAAAAAAAAAAAAAAAAAAAAAA">
                                      <p:cBhvr>
                                        <p:cTn id="11" dur="5000" fill="hold"/>
                                        <p:tgtEl>
                                          <p:spTgt spid="32"/>
                                        </p:tgtEl>
                                        <p:attrNameLst>
                                          <p:attrName>ppt_x</p:attrName>
                                          <p:attrName>ppt_y</p:attrName>
                                        </p:attrNameLst>
                                      </p:cBhvr>
                                      <p:rCtr x="-508"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3.95833E-6 7.40741E-7 L 3.95833E-6 0.00046 C 0.01692 -0.025 0.00781 -0.00764 0.00429 -0.05995 C 0.00299 -0.08171 0.0039 -0.06736 -0.00235 -0.0831 C -0.00352 -0.08588 -0.00365 -0.08866 -0.00469 -0.09144 C -0.00599 -0.09514 -0.00873 -0.09653 -0.01107 -0.1 C -0.0168 -0.10695 -0.0099 -0.10023 -0.01563 -0.10833 C -0.01706 -0.11019 -0.01888 -0.11157 -0.02006 -0.1132 C -0.02188 -0.11551 -0.02292 -0.11806 -0.02435 -0.12037 L -0.0267 -0.12407 C -0.02761 -0.12523 -0.02826 -0.12639 -0.02891 -0.12755 L -0.03334 -0.13727 C -0.03399 -0.13889 -0.03464 -0.14051 -0.03542 -0.14236 L -0.03737 -0.14583 C -0.03633 -0.15648 -0.03516 -0.16759 -0.03334 -0.17824 C -0.03282 -0.17986 -0.03243 -0.18148 -0.03099 -0.18333 C -0.03034 -0.18449 -0.02826 -0.18565 -0.0267 -0.18681 C -0.02618 -0.18843 -0.02579 -0.19005 -0.02435 -0.19144 C -0.02344 -0.19282 -0.02136 -0.19398 -0.02006 -0.19537 C -0.01914 -0.19607 -0.01862 -0.19745 -0.01797 -0.19861 C -0.01237 -0.21875 -0.0198 -0.19815 -0.01107 -0.21181 C -0.00964 -0.21435 -0.00899 -0.21991 -0.00664 -0.22245 C -0.00573 -0.22384 -0.00417 -0.225 -0.00235 -0.22639 C 0.00403 -0.24329 -0.00573 -0.21597 0.00221 -0.24398 C 0.00312 -0.24792 0.00494 -0.25232 0.00638 -0.25648 C 0.01028 -0.2787 0.01028 -0.27199 0.00638 -0.30463 C 0.00612 -0.30787 0.00273 -0.31134 3.95833E-6 -0.31435 C -0.00144 -0.31551 -0.00352 -0.31644 -0.00469 -0.31782 C -0.00651 -0.32014 -0.00899 -0.32523 -0.00899 -0.325 " pathEditMode="relative" rAng="0" ptsTypes="AAAAAAAAAAAAAAAAAAAAAAAAAAAAA">
                                      <p:cBhvr>
                                        <p:cTn id="16" dur="5000" fill="hold"/>
                                        <p:tgtEl>
                                          <p:spTgt spid="34"/>
                                        </p:tgtEl>
                                        <p:attrNameLst>
                                          <p:attrName>ppt_x</p:attrName>
                                          <p:attrName>ppt_y</p:attrName>
                                        </p:attrNameLst>
                                      </p:cBhvr>
                                      <p:rCtr x="-1380" y="-16227"/>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4.375E-6 -3.7037E-7 L 4.375E-6 0.00046 C 0.00013 -0.0081 0.00052 -0.0162 0.00091 -0.02407 C 0.00117 -0.03056 0.00182 -0.03704 0.00182 -0.04352 C 0.00182 -0.05393 0.00273 -0.06458 0.00091 -0.07477 C -0.00105 -0.08449 -0.00456 -0.08171 -0.0086 -0.08449 C -0.00964 -0.08518 -0.01068 -0.08588 -0.01133 -0.08681 C -0.0125 -0.08819 -0.01784 -0.09838 -0.01797 -0.09884 C -0.01836 -0.1 -0.01849 -0.10139 -0.01888 -0.10255 C -0.0198 -0.10393 -0.02084 -0.10486 -0.02175 -0.10625 L -0.02357 -0.11343 C -0.02396 -0.11458 -0.0237 -0.11643 -0.02461 -0.1169 L -0.02722 -0.11944 C -0.02683 -0.12338 -0.02722 -0.12824 -0.02553 -0.13148 L -0.02175 -0.13866 C -0.0211 -0.14028 -0.0198 -0.14097 -0.01888 -0.14236 C -0.01472 -0.15023 -0.0198 -0.14491 -0.0142 -0.14977 C -0.00743 -0.16273 -0.01797 -0.14282 -0.00951 -0.15694 C -0.00821 -0.15926 -0.00651 -0.16157 -0.00573 -0.16412 C -0.00547 -0.16528 -0.00534 -0.16667 -0.00482 -0.16782 C -0.00066 -0.17593 -0.00326 -0.16713 4.375E-6 -0.175 C 0.00026 -0.17639 0.00026 -0.17755 0.00091 -0.17847 C 0.00156 -0.18032 0.00286 -0.18171 0.00377 -0.18333 C 0.01132 -0.20116 0.00104 -0.18079 0.00755 -0.19306 C 0.00768 -0.19537 0.00794 -0.19792 0.00846 -0.20023 C 0.00859 -0.20162 0.00898 -0.20278 0.00937 -0.20393 C 0.00976 -0.20556 0.01002 -0.20718 0.01028 -0.2088 C 0.01067 -0.21111 0.0108 -0.21366 0.01132 -0.21597 C 0.01171 -0.21829 0.01263 -0.2206 0.01315 -0.22315 C 0.01354 -0.22546 0.0138 -0.22801 0.01406 -0.23032 C 0.01432 -0.23241 0.01471 -0.23449 0.01523 -0.23634 C 0.01471 -0.24421 0.01458 -0.25231 0.01406 -0.26042 C 0.01393 -0.2625 0.01341 -0.26435 0.01315 -0.26643 C 0.01211 -0.27222 0.01224 -0.2713 0.01028 -0.27731 C 0.00976 -0.28125 0.00859 -0.2912 0.00755 -0.29421 L 0.00559 -0.29907 C 0.00494 -0.30393 0.00429 -0.3088 0.00377 -0.31366 C 0.00338 -0.3162 0.00286 -0.31921 0.00273 -0.32199 C 0.0026 -0.32523 0.00273 -0.32847 0.00273 -0.33171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p:cNvSpPr/>
          <p:nvPr/>
        </p:nvSpPr>
        <p:spPr>
          <a:xfrm>
            <a:off x="1561672" y="4068567"/>
            <a:ext cx="9793731" cy="1758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Thấy những chú chim, những vòm cây, những tia nắng, những đám mây trắng muốt, những giọt mưa, đàn bướm.</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2" descr="Káº¿t quáº£ hÃ¬nh áº£nh cho home icon">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endPar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32"/>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Màu xanh lơ vào ban ngày, màu đen vào ban đêm. Tuy vậy, tùy vào thời tiết mà bầu trời có nhiều màu sắc đa dạng. Có khi có cả bảy sắc cầu vồng.</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endPar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32"/>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Bầu trời bao quanh Trái Đất, cung cấp không khí cho con người, loài vật và cây cối. </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endPar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823502" y="2235003"/>
            <a:ext cx="9145481" cy="2460287"/>
          </a:xfrm>
          <a:prstGeom prst="rect">
            <a:avLst/>
          </a:prstGeom>
        </p:spPr>
      </p:pic>
      <p:cxnSp>
        <p:nvCxnSpPr>
          <p:cNvPr id="6" name="Straight Arrow Connector 5"/>
          <p:cNvCxnSpPr/>
          <p:nvPr/>
        </p:nvCxnSpPr>
        <p:spPr>
          <a:xfrm>
            <a:off x="4325420" y="3092521"/>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325420" y="3688422"/>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325420" y="3143892"/>
            <a:ext cx="1140432" cy="10582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6916" b="16617"/>
          <a:stretch>
            <a:fillRect/>
          </a:stretch>
        </p:blipFill>
        <p:spPr>
          <a:xfrm>
            <a:off x="535023" y="2855835"/>
            <a:ext cx="5215744" cy="3466782"/>
          </a:xfrm>
          <a:prstGeom prst="rect">
            <a:avLst/>
          </a:prstGeom>
        </p:spPr>
      </p:pic>
      <p:grpSp>
        <p:nvGrpSpPr>
          <p:cNvPr id="6" name="Group 5"/>
          <p:cNvGrpSpPr/>
          <p:nvPr/>
        </p:nvGrpSpPr>
        <p:grpSpPr>
          <a:xfrm>
            <a:off x="1363859" y="855529"/>
            <a:ext cx="3540234" cy="625703"/>
            <a:chOff x="1053394" y="206467"/>
            <a:chExt cx="2880723" cy="432581"/>
          </a:xfrm>
        </p:grpSpPr>
        <p:sp>
          <p:nvSpPr>
            <p:cNvPr id="7" name="Rectangle: Rounded Corners 43"/>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panose="020B0604020202020204"/>
              </a:endParaRPr>
            </a:p>
          </p:txBody>
        </p:sp>
        <p:sp>
          <p:nvSpPr>
            <p:cNvPr id="8" name="Rectangle 7"/>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panose="020B0604020202020204"/>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panose="020B0604020202020204"/>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panose="020B0604020202020204"/>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panose="020B0604020202020204"/>
              </a:endParaRPr>
            </a:p>
          </p:txBody>
        </p:sp>
      </p:grpSp>
      <p:pic>
        <p:nvPicPr>
          <p:cNvPr id="9" name="Picture 8"/>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806971" y="802893"/>
            <a:ext cx="667016" cy="7445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icrosoft YaHei" panose="020B0503020204020204" charset="-122"/>
              <a:cs typeface="+mn-cs"/>
            </a:endParaRPr>
          </a:p>
        </p:txBody>
      </p:sp>
      <p:grpSp>
        <p:nvGrpSpPr>
          <p:cNvPr id="11" name="Group 10"/>
          <p:cNvGrpSpPr/>
          <p:nvPr/>
        </p:nvGrpSpPr>
        <p:grpSpPr>
          <a:xfrm>
            <a:off x="-85725" y="0"/>
            <a:ext cx="9667875" cy="6934200"/>
            <a:chOff x="1933575" y="1171576"/>
            <a:chExt cx="9067800" cy="5553074"/>
          </a:xfrm>
        </p:grpSpPr>
        <p:pic>
          <p:nvPicPr>
            <p:cNvPr id="14" name="Picture 13"/>
            <p:cNvPicPr>
              <a:picLocks noChangeAspect="1"/>
            </p:cNvPicPr>
            <p:nvPr/>
          </p:nvPicPr>
          <p:blipFill>
            <a:blip r:embed="rId1"/>
            <a:stretch>
              <a:fillRect/>
            </a:stretch>
          </p:blipFill>
          <p:spPr>
            <a:xfrm>
              <a:off x="1933575" y="1181100"/>
              <a:ext cx="9067800" cy="5543550"/>
            </a:xfrm>
            <a:prstGeom prst="rect">
              <a:avLst/>
            </a:prstGeom>
            <a:ln>
              <a:noFill/>
            </a:ln>
            <a:effectLst>
              <a:softEdge rad="112500"/>
            </a:effectLst>
          </p:spPr>
        </p:pic>
        <p:pic>
          <p:nvPicPr>
            <p:cNvPr id="15" name="Picture 14"/>
            <p:cNvPicPr>
              <a:picLocks noChangeAspect="1"/>
            </p:cNvPicPr>
            <p:nvPr/>
          </p:nvPicPr>
          <p:blipFill>
            <a:blip r:embed="rId2"/>
            <a:stretch>
              <a:fillRect/>
            </a:stretch>
          </p:blipFill>
          <p:spPr>
            <a:xfrm>
              <a:off x="1933575" y="1171576"/>
              <a:ext cx="6600826" cy="2524124"/>
            </a:xfrm>
            <a:prstGeom prst="rect">
              <a:avLst/>
            </a:prstGeom>
            <a:ln>
              <a:noFill/>
            </a:ln>
            <a:effectLst>
              <a:softEdge rad="112500"/>
            </a:effectLst>
          </p:spPr>
        </p:pic>
      </p:grpSp>
      <p:pic>
        <p:nvPicPr>
          <p:cNvPr id="16" name="Picture 15"/>
          <p:cNvPicPr>
            <a:picLocks noChangeAspect="1"/>
          </p:cNvPicPr>
          <p:nvPr/>
        </p:nvPicPr>
        <p:blipFill>
          <a:blip r:embed="rId3"/>
          <a:stretch>
            <a:fillRect/>
          </a:stretch>
        </p:blipFill>
        <p:spPr>
          <a:xfrm>
            <a:off x="4115067" y="-116116"/>
            <a:ext cx="3955642" cy="1777912"/>
          </a:xfrm>
          <a:prstGeom prst="rect">
            <a:avLst/>
          </a:prstGeom>
        </p:spPr>
      </p:pic>
      <p:sp>
        <p:nvSpPr>
          <p:cNvPr id="5" name="TextBox 4"/>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6" name="Picture 5"/>
          <p:cNvPicPr>
            <a:picLocks noChangeAspect="1"/>
          </p:cNvPicPr>
          <p:nvPr/>
        </p:nvPicPr>
        <p:blipFill>
          <a:blip r:embed="rId2"/>
          <a:stretch>
            <a:fillRect/>
          </a:stretch>
        </p:blipFill>
        <p:spPr>
          <a:xfrm>
            <a:off x="1249950" y="1522647"/>
            <a:ext cx="7492633" cy="30482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2" name="Em yêu bầu trời xanh xanh">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9" name="Picture 8"/>
          <p:cNvPicPr>
            <a:picLocks noChangeAspect="1"/>
          </p:cNvPicPr>
          <p:nvPr/>
        </p:nvPicPr>
        <p:blipFill>
          <a:blip r:embed="rId2"/>
          <a:stretch>
            <a:fillRect/>
          </a:stretch>
        </p:blipFill>
        <p:spPr>
          <a:xfrm rot="20504719">
            <a:off x="1219199" y="1380678"/>
            <a:ext cx="2609314" cy="1505843"/>
          </a:xfrm>
          <a:prstGeom prst="rect">
            <a:avLst/>
          </a:prstGeom>
        </p:spPr>
      </p:pic>
      <p:pic>
        <p:nvPicPr>
          <p:cNvPr id="4" name="Picture 3"/>
          <p:cNvPicPr>
            <a:picLocks noChangeAspect="1"/>
          </p:cNvPicPr>
          <p:nvPr/>
        </p:nvPicPr>
        <p:blipFill>
          <a:blip r:embed="rId3"/>
          <a:stretch>
            <a:fillRect/>
          </a:stretch>
        </p:blipFill>
        <p:spPr>
          <a:xfrm>
            <a:off x="1148346" y="1765388"/>
            <a:ext cx="8504657" cy="3822523"/>
          </a:xfrm>
          <a:prstGeom prst="rect">
            <a:avLst/>
          </a:prstGeom>
        </p:spPr>
      </p:pic>
      <p:sp>
        <p:nvSpPr>
          <p:cNvPr id="5" name="TextBox 4"/>
          <p:cNvSpPr txBox="1"/>
          <p:nvPr/>
        </p:nvSpPr>
        <p:spPr>
          <a:xfrm>
            <a:off x="2286000" y="219075"/>
            <a:ext cx="6800850" cy="646331"/>
          </a:xfrm>
          <a:prstGeom prst="rect">
            <a:avLst/>
          </a:prstGeom>
          <a:noFill/>
        </p:spPr>
        <p:txBody>
          <a:bodyPr wrap="square" rtlCol="0">
            <a:spAutoFit/>
          </a:bodyPr>
          <a:lstStyle/>
          <a:p>
            <a:r>
              <a:rPr lang="en-US" sz="3600" dirty="0" err="1">
                <a:latin typeface="Calibri" panose="020F0502020204030204" pitchFamily="34" charset="0"/>
                <a:cs typeface="Calibri" panose="020F0502020204030204" pitchFamily="34" charset="0"/>
              </a:rPr>
              <a:t>Thứ</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ngày</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tháng</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năm</a:t>
            </a:r>
            <a:r>
              <a:rPr lang="en-US" sz="3600" dirty="0">
                <a:latin typeface="Calibri" panose="020F0502020204030204" pitchFamily="34" charset="0"/>
                <a:cs typeface="Calibri" panose="020F0502020204030204" pitchFamily="34" charset="0"/>
              </a:rPr>
              <a:t>…..</a:t>
            </a:r>
            <a:endParaRPr lang="en-US" sz="3600"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4"/>
          <a:stretch>
            <a:fillRect/>
          </a:stretch>
        </p:blipFill>
        <p:spPr>
          <a:xfrm>
            <a:off x="3272947" y="1043967"/>
            <a:ext cx="4474852" cy="21398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750" fill="hold"/>
                                        <p:tgtEl>
                                          <p:spTgt spid="11"/>
                                        </p:tgtEl>
                                        <p:attrNameLst>
                                          <p:attrName>ppt_w</p:attrName>
                                        </p:attrNameLst>
                                      </p:cBhvr>
                                      <p:tavLst>
                                        <p:tav tm="0">
                                          <p:val>
                                            <p:strVal val="#ppt_w*0.70"/>
                                          </p:val>
                                        </p:tav>
                                        <p:tav tm="100000">
                                          <p:val>
                                            <p:strVal val="#ppt_w"/>
                                          </p:val>
                                        </p:tav>
                                      </p:tavLst>
                                    </p:anim>
                                    <p:anim calcmode="lin" valueType="num">
                                      <p:cBhvr>
                                        <p:cTn id="13" dur="750" fill="hold"/>
                                        <p:tgtEl>
                                          <p:spTgt spid="11"/>
                                        </p:tgtEl>
                                        <p:attrNameLst>
                                          <p:attrName>ppt_h</p:attrName>
                                        </p:attrNameLst>
                                      </p:cBhvr>
                                      <p:tavLst>
                                        <p:tav tm="0">
                                          <p:val>
                                            <p:strVal val="#ppt_h"/>
                                          </p:val>
                                        </p:tav>
                                        <p:tav tm="100000">
                                          <p:val>
                                            <p:strVal val="#ppt_h"/>
                                          </p:val>
                                        </p:tav>
                                      </p:tavLst>
                                    </p:anim>
                                    <p:animEffect transition="in" filter="fade">
                                      <p:cBhvr>
                                        <p:cTn id="14" dur="75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0"/>
            <a:ext cx="1417068" cy="790575"/>
          </a:xfrm>
          <a:prstGeom prst="rect">
            <a:avLst/>
          </a:prstGeom>
        </p:spPr>
      </p:pic>
      <p:sp>
        <p:nvSpPr>
          <p:cNvPr id="6" name="TextBox 5"/>
          <p:cNvSpPr txBox="1"/>
          <p:nvPr/>
        </p:nvSpPr>
        <p:spPr>
          <a:xfrm>
            <a:off x="2314575" y="123825"/>
            <a:ext cx="8677275" cy="707886"/>
          </a:xfrm>
          <a:prstGeom prst="rect">
            <a:avLst/>
          </a:prstGeom>
          <a:noFill/>
        </p:spPr>
        <p:txBody>
          <a:bodyPr wrap="square" rtlCol="0">
            <a:spAutoFit/>
          </a:bodyPr>
          <a:lstStyle/>
          <a:p>
            <a:r>
              <a:rPr lang="en-US" sz="4000" b="1" dirty="0" err="1">
                <a:solidFill>
                  <a:srgbClr val="002060"/>
                </a:solidFill>
                <a:latin typeface="Calibri" panose="020F0502020204030204" pitchFamily="34" charset="0"/>
                <a:cs typeface="Calibri" panose="020F0502020204030204" pitchFamily="34" charset="0"/>
              </a:rPr>
              <a:t>Nói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gì</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thấy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bầu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trời</a:t>
            </a:r>
            <a:endParaRPr lang="en-US" sz="4000" b="1" dirty="0">
              <a:solidFill>
                <a:srgbClr val="002060"/>
              </a:solidFill>
              <a:latin typeface="Calibri" panose="020F0502020204030204" pitchFamily="34" charset="0"/>
              <a:cs typeface="Calibri" panose="020F0502020204030204" pitchFamily="34" charset="0"/>
            </a:endParaRPr>
          </a:p>
        </p:txBody>
      </p:sp>
      <p:grpSp>
        <p:nvGrpSpPr>
          <p:cNvPr id="18" name="Group 17"/>
          <p:cNvGrpSpPr/>
          <p:nvPr/>
        </p:nvGrpSpPr>
        <p:grpSpPr>
          <a:xfrm>
            <a:off x="1933575" y="1190626"/>
            <a:ext cx="9067800" cy="5553074"/>
            <a:chOff x="1933575" y="1171576"/>
            <a:chExt cx="9067800" cy="5553074"/>
          </a:xfrm>
        </p:grpSpPr>
        <p:pic>
          <p:nvPicPr>
            <p:cNvPr id="11" name="Picture 10"/>
            <p:cNvPicPr>
              <a:picLocks noChangeAspect="1"/>
            </p:cNvPicPr>
            <p:nvPr/>
          </p:nvPicPr>
          <p:blipFill>
            <a:blip r:embed="rId2"/>
            <a:stretch>
              <a:fillRect/>
            </a:stretch>
          </p:blipFill>
          <p:spPr>
            <a:xfrm>
              <a:off x="1933575" y="1181100"/>
              <a:ext cx="9067800" cy="5543550"/>
            </a:xfrm>
            <a:prstGeom prst="rect">
              <a:avLst/>
            </a:prstGeom>
          </p:spPr>
        </p:pic>
        <p:pic>
          <p:nvPicPr>
            <p:cNvPr id="17" name="Picture 16"/>
            <p:cNvPicPr>
              <a:picLocks noChangeAspect="1"/>
            </p:cNvPicPr>
            <p:nvPr/>
          </p:nvPicPr>
          <p:blipFill>
            <a:blip r:embed="rId3"/>
            <a:stretch>
              <a:fillRect/>
            </a:stretch>
          </p:blipFill>
          <p:spPr>
            <a:xfrm>
              <a:off x="1933575" y="1171576"/>
              <a:ext cx="6600826" cy="2524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2" name="Rectangle: Rounded Corners 21"/>
          <p:cNvSpPr/>
          <p:nvPr/>
        </p:nvSpPr>
        <p:spPr>
          <a:xfrm>
            <a:off x="657225" y="5276850"/>
            <a:ext cx="11258550" cy="1419225"/>
          </a:xfrm>
          <a:prstGeom prst="roundRect">
            <a:avLst>
              <a:gd name="adj" fmla="val 50000"/>
            </a:avLst>
          </a:prstGeom>
          <a:solidFill>
            <a:schemeClr val="accent2">
              <a:lumMod val="20000"/>
              <a:lumOff val="8000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44450" algn="ctr">
              <a:spcBef>
                <a:spcPts val="0"/>
              </a:spcBef>
              <a:spcAft>
                <a:spcPts val="0"/>
              </a:spcAft>
            </a:pP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đám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xốp</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nhẹ</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nằm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lửng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tỏa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tia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chiếu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rọi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xuống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đất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khiến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trở</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biếc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Đàn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bay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đón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nhận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428938" y="837975"/>
            <a:ext cx="7334124" cy="51820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11" name="Group 10"/>
          <p:cNvGrpSpPr/>
          <p:nvPr/>
        </p:nvGrpSpPr>
        <p:grpSpPr>
          <a:xfrm>
            <a:off x="762599" y="378289"/>
            <a:ext cx="10333408" cy="3954393"/>
            <a:chOff x="786659" y="435458"/>
            <a:chExt cx="10333408" cy="3954393"/>
          </a:xfrm>
        </p:grpSpPr>
        <p:grpSp>
          <p:nvGrpSpPr>
            <p:cNvPr id="12" name="Group 11"/>
            <p:cNvGrpSpPr/>
            <p:nvPr/>
          </p:nvGrpSpPr>
          <p:grpSpPr>
            <a:xfrm>
              <a:off x="786659" y="2424091"/>
              <a:ext cx="3046467" cy="1965760"/>
              <a:chOff x="705587" y="2554858"/>
              <a:chExt cx="3152141" cy="1876089"/>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05587" y="2554858"/>
                <a:ext cx="3152141" cy="1876089"/>
              </a:xfrm>
              <a:prstGeom prst="rect">
                <a:avLst/>
              </a:prstGeom>
            </p:spPr>
          </p:pic>
          <p:sp>
            <p:nvSpPr>
              <p:cNvPr id="20" name="TextBox 19"/>
              <p:cNvSpPr txBox="1"/>
              <p:nvPr/>
            </p:nvSpPr>
            <p:spPr>
              <a:xfrm>
                <a:off x="832493" y="3054830"/>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 DÕI </a:t>
                </a:r>
                <a:endPar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p:cNvGrpSpPr/>
            <p:nvPr/>
          </p:nvGrpSpPr>
          <p:grpSpPr>
            <a:xfrm>
              <a:off x="4203175" y="435458"/>
              <a:ext cx="3626506" cy="1988633"/>
              <a:chOff x="4112621" y="566225"/>
              <a:chExt cx="3752300" cy="1897918"/>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112621" y="566225"/>
                <a:ext cx="3752300" cy="1897918"/>
              </a:xfrm>
              <a:prstGeom prst="rect">
                <a:avLst/>
              </a:prstGeom>
            </p:spPr>
          </p:pic>
          <p:sp>
            <p:nvSpPr>
              <p:cNvPr id="18" name="TextBox 17"/>
              <p:cNvSpPr txBox="1"/>
              <p:nvPr/>
            </p:nvSpPr>
            <p:spPr>
              <a:xfrm>
                <a:off x="4650696" y="983617"/>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TAI NGHE</a:t>
                </a:r>
                <a:endPar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p:cNvGrpSpPr/>
            <p:nvPr/>
          </p:nvGrpSpPr>
          <p:grpSpPr>
            <a:xfrm>
              <a:off x="8196251" y="2424091"/>
              <a:ext cx="2923816" cy="1965760"/>
              <a:chOff x="8116216" y="2554859"/>
              <a:chExt cx="3025235" cy="1876089"/>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116216" y="2554859"/>
                <a:ext cx="2890603" cy="1876089"/>
              </a:xfrm>
              <a:prstGeom prst="rect">
                <a:avLst/>
              </a:prstGeom>
            </p:spPr>
          </p:pic>
          <p:sp>
            <p:nvSpPr>
              <p:cNvPr id="16" name="TextBox 15"/>
              <p:cNvSpPr txBox="1"/>
              <p:nvPr/>
            </p:nvSpPr>
            <p:spPr>
              <a:xfrm>
                <a:off x="8250847" y="3074093"/>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TAY DÒ</a:t>
                </a:r>
                <a:endPar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3875" y="1152525"/>
            <a:ext cx="11344275" cy="4200525"/>
          </a:xfrm>
          <a:prstGeom prst="rect">
            <a:avLst/>
          </a:prstGeom>
          <a:noFill/>
        </p:spPr>
        <p:txBody>
          <a:bodyPr wrap="square" rtlCol="0">
            <a:spAutoFit/>
          </a:bodyPr>
          <a:lstStyle/>
          <a:p>
            <a:endParaRPr lang="en-US" dirty="0"/>
          </a:p>
        </p:txBody>
      </p:sp>
      <p:grpSp>
        <p:nvGrpSpPr>
          <p:cNvPr id="11" name="Group 10"/>
          <p:cNvGrpSpPr/>
          <p:nvPr/>
        </p:nvGrpSpPr>
        <p:grpSpPr>
          <a:xfrm>
            <a:off x="-85725" y="0"/>
            <a:ext cx="9667875" cy="6934200"/>
            <a:chOff x="1933575" y="1171576"/>
            <a:chExt cx="9067800" cy="5553074"/>
          </a:xfrm>
        </p:grpSpPr>
        <p:pic>
          <p:nvPicPr>
            <p:cNvPr id="14" name="Picture 13"/>
            <p:cNvPicPr>
              <a:picLocks noChangeAspect="1"/>
            </p:cNvPicPr>
            <p:nvPr/>
          </p:nvPicPr>
          <p:blipFill>
            <a:blip r:embed="rId1"/>
            <a:stretch>
              <a:fillRect/>
            </a:stretch>
          </p:blipFill>
          <p:spPr>
            <a:xfrm>
              <a:off x="1933575" y="1181100"/>
              <a:ext cx="9067800" cy="5543550"/>
            </a:xfrm>
            <a:prstGeom prst="rect">
              <a:avLst/>
            </a:prstGeom>
            <a:ln>
              <a:noFill/>
            </a:ln>
            <a:effectLst>
              <a:softEdge rad="112500"/>
            </a:effectLst>
          </p:spPr>
        </p:pic>
        <p:pic>
          <p:nvPicPr>
            <p:cNvPr id="15" name="Picture 14"/>
            <p:cNvPicPr>
              <a:picLocks noChangeAspect="1"/>
            </p:cNvPicPr>
            <p:nvPr/>
          </p:nvPicPr>
          <p:blipFill>
            <a:blip r:embed="rId2"/>
            <a:stretch>
              <a:fillRect/>
            </a:stretch>
          </p:blipFill>
          <p:spPr>
            <a:xfrm>
              <a:off x="1933575" y="1171576"/>
              <a:ext cx="6600826" cy="2524124"/>
            </a:xfrm>
            <a:prstGeom prst="rect">
              <a:avLst/>
            </a:prstGeom>
            <a:ln>
              <a:noFill/>
            </a:ln>
            <a:effectLst>
              <a:softEdge rad="112500"/>
            </a:effectLst>
          </p:spPr>
        </p:pic>
      </p:grpSp>
      <p:pic>
        <p:nvPicPr>
          <p:cNvPr id="16" name="Picture 15"/>
          <p:cNvPicPr>
            <a:picLocks noChangeAspect="1"/>
          </p:cNvPicPr>
          <p:nvPr/>
        </p:nvPicPr>
        <p:blipFill>
          <a:blip r:embed="rId3"/>
          <a:stretch>
            <a:fillRect/>
          </a:stretch>
        </p:blipFill>
        <p:spPr>
          <a:xfrm>
            <a:off x="4115067" y="-116116"/>
            <a:ext cx="3955642" cy="1777912"/>
          </a:xfrm>
          <a:prstGeom prst="rect">
            <a:avLst/>
          </a:prstGeom>
        </p:spPr>
      </p:pic>
      <p:sp>
        <p:nvSpPr>
          <p:cNvPr id="5" name="TextBox 4"/>
          <p:cNvSpPr txBox="1"/>
          <p:nvPr/>
        </p:nvSpPr>
        <p:spPr>
          <a:xfrm>
            <a:off x="438151" y="1088390"/>
            <a:ext cx="11382374" cy="5262245"/>
          </a:xfrm>
          <a:prstGeom prst="rect">
            <a:avLst/>
          </a:prstGeom>
          <a:noFill/>
        </p:spPr>
        <p:txBody>
          <a:bodyPr wrap="square" rtlCol="0">
            <a:spAutoFit/>
          </a:bodyPr>
          <a:lstStyle/>
          <a:p>
            <a:pPr algn="just"/>
            <a:r>
              <a:rPr lang="en-US" sz="28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8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endParaRPr lang="vi-VN" sz="28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8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8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endParaRPr lang="vi-VN" sz="28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8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8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endParaRPr lang="vi-VN" sz="28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r"/>
            <a:r>
              <a:rPr lang="vi-VN"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(Theo </a:t>
            </a:r>
            <a:r>
              <a:rPr lang="vi-VN" sz="2800" b="1" i="1"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lang="vi-VN"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vi-VN"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76226" y="0"/>
            <a:ext cx="6372224" cy="1885950"/>
            <a:chOff x="1470025" y="0"/>
            <a:chExt cx="2924174" cy="1560136"/>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70025" y="0"/>
              <a:ext cx="2924174" cy="1560136"/>
            </a:xfrm>
            <a:prstGeom prst="rect">
              <a:avLst/>
            </a:prstGeom>
          </p:spPr>
        </p:pic>
        <p:sp>
          <p:nvSpPr>
            <p:cNvPr id="7" name="文本框 6"/>
            <p:cNvSpPr txBox="1"/>
            <p:nvPr/>
          </p:nvSpPr>
          <p:spPr>
            <a:xfrm>
              <a:off x="1825575" y="297258"/>
              <a:ext cx="2009141" cy="5855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từ</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khó</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nvGrpSpPr>
          <p:cNvPr id="5" name="Group 4"/>
          <p:cNvGrpSpPr/>
          <p:nvPr/>
        </p:nvGrpSpPr>
        <p:grpSpPr>
          <a:xfrm>
            <a:off x="410618" y="1435308"/>
            <a:ext cx="3338012" cy="2757488"/>
            <a:chOff x="7325768" y="2244933"/>
            <a:chExt cx="3338012" cy="2757488"/>
          </a:xfrm>
        </p:grpSpPr>
        <p:pic>
          <p:nvPicPr>
            <p:cNvPr id="4" name="图片 3" descr="图片包含 动物&#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 name="矩形 1"/>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xanh</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biếc</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9" name="Group 8"/>
          <p:cNvGrpSpPr/>
          <p:nvPr/>
        </p:nvGrpSpPr>
        <p:grpSpPr>
          <a:xfrm>
            <a:off x="3706268" y="1463883"/>
            <a:ext cx="3338012" cy="2757488"/>
            <a:chOff x="7325768" y="2244933"/>
            <a:chExt cx="3338012" cy="2757488"/>
          </a:xfrm>
        </p:grpSpPr>
        <p:pic>
          <p:nvPicPr>
            <p:cNvPr id="10" name="图片 3" descr="图片包含 动物&#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2" name="矩形 1"/>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dập</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dờn</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3" name="Group 12"/>
          <p:cNvGrpSpPr/>
          <p:nvPr/>
        </p:nvGrpSpPr>
        <p:grpSpPr>
          <a:xfrm>
            <a:off x="6935243" y="1425783"/>
            <a:ext cx="3338012" cy="2757488"/>
            <a:chOff x="7325768" y="2244933"/>
            <a:chExt cx="3338012" cy="2757488"/>
          </a:xfrm>
        </p:grpSpPr>
        <p:pic>
          <p:nvPicPr>
            <p:cNvPr id="14" name="图片 3" descr="图片包含 动物&#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5" name="矩形 1"/>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giọt</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mưa</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6" name="Group 15"/>
          <p:cNvGrpSpPr/>
          <p:nvPr/>
        </p:nvGrpSpPr>
        <p:grpSpPr>
          <a:xfrm>
            <a:off x="2334668" y="3378408"/>
            <a:ext cx="3338012" cy="2757488"/>
            <a:chOff x="7325768" y="2244933"/>
            <a:chExt cx="3338012" cy="2757488"/>
          </a:xfrm>
        </p:grpSpPr>
        <p:pic>
          <p:nvPicPr>
            <p:cNvPr id="17" name="图片 3" descr="图片包含 动物&#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8" name="矩形 1"/>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rực</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rỡ</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p:cNvGrpSpPr/>
          <p:nvPr/>
        </p:nvGrpSpPr>
        <p:grpSpPr>
          <a:xfrm>
            <a:off x="5620793" y="3426033"/>
            <a:ext cx="3338012" cy="2757488"/>
            <a:chOff x="7325768" y="2244933"/>
            <a:chExt cx="3338012" cy="2757488"/>
          </a:xfrm>
        </p:grpSpPr>
        <p:pic>
          <p:nvPicPr>
            <p:cNvPr id="20" name="图片 3" descr="图片包含 动物&#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1" name="矩形 1"/>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sức</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sống</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5318</Words>
  <Application>WPS Presentation</Application>
  <PresentationFormat>Widescreen</PresentationFormat>
  <Paragraphs>121</Paragraphs>
  <Slides>28</Slides>
  <Notes>23</Notes>
  <HiddenSlides>0</HiddenSlides>
  <MMClips>1</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28</vt:i4>
      </vt:variant>
    </vt:vector>
  </HeadingPairs>
  <TitlesOfParts>
    <vt:vector size="49" baseType="lpstr">
      <vt:lpstr>Arial</vt:lpstr>
      <vt:lpstr>SimSun</vt:lpstr>
      <vt:lpstr>Wingdings</vt:lpstr>
      <vt:lpstr>等线</vt:lpstr>
      <vt:lpstr>等线</vt:lpstr>
      <vt:lpstr>Calibri</vt:lpstr>
      <vt:lpstr>Times New Roman</vt:lpstr>
      <vt:lpstr>Arial-Rounded</vt:lpstr>
      <vt:lpstr>Segoe UI Symbol</vt:lpstr>
      <vt:lpstr>inpin heiti</vt:lpstr>
      <vt:lpstr>Microsoft YaHei</vt:lpstr>
      <vt:lpstr>方正少儿简体</vt:lpstr>
      <vt:lpstr>Arial Unicode MS</vt:lpstr>
      <vt:lpstr>Arial</vt:lpstr>
      <vt:lpstr>Calibri</vt:lpstr>
      <vt:lpstr>字魂20号-石头体</vt:lpstr>
      <vt:lpstr>Segoe Print</vt:lpstr>
      <vt:lpstr>Calibri Light</vt:lpstr>
      <vt:lpstr>等线</vt:lpstr>
      <vt:lpstr>Office 主题​​</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2022-10-03T11:23:00Z</dcterms:created>
  <dcterms:modified xsi:type="dcterms:W3CDTF">2024-01-08T13:23:51Z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9FC2DB1A304F4364A96716181B156AD8_12</vt:lpwstr>
  </property>
  <property fmtid="{D5CDD505-2E9C-101B-9397-08002B2CF9AE}" pid="3" name="KSOProductBuildVer">
    <vt:lpwstr>1033-12.2.0.13359</vt:lpwstr>
  </property>
</Properties>
</file>