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5"/>
  </p:notesMasterIdLst>
  <p:sldIdLst>
    <p:sldId id="257" r:id="rId4"/>
    <p:sldId id="261" r:id="rId6"/>
    <p:sldId id="262" r:id="rId7"/>
    <p:sldId id="283" r:id="rId8"/>
    <p:sldId id="264" r:id="rId9"/>
    <p:sldId id="265" r:id="rId10"/>
    <p:sldId id="266" r:id="rId11"/>
    <p:sldId id="284" r:id="rId12"/>
    <p:sldId id="268" r:id="rId13"/>
    <p:sldId id="285" r:id="rId14"/>
    <p:sldId id="286" r:id="rId15"/>
    <p:sldId id="287" r:id="rId16"/>
    <p:sldId id="288" r:id="rId17"/>
    <p:sldId id="260" r:id="rId18"/>
    <p:sldId id="269" r:id="rId19"/>
    <p:sldId id="270" r:id="rId20"/>
    <p:sldId id="271" r:id="rId21"/>
    <p:sldId id="289" r:id="rId22"/>
    <p:sldId id="290" r:id="rId23"/>
    <p:sldId id="291" r:id="rId24"/>
    <p:sldId id="292" r:id="rId25"/>
    <p:sldId id="272" r:id="rId26"/>
    <p:sldId id="274" r:id="rId27"/>
    <p:sldId id="293" r:id="rId28"/>
    <p:sldId id="294" r:id="rId29"/>
    <p:sldId id="295" r:id="rId30"/>
    <p:sldId id="296" r:id="rId31"/>
    <p:sldId id="299" r:id="rId32"/>
    <p:sldId id="277" r:id="rId33"/>
    <p:sldId id="297" r:id="rId34"/>
    <p:sldId id="298" r:id="rId35"/>
    <p:sldId id="27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62" d="100"/>
          <a:sy n="62"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69668" y="505097"/>
            <a:ext cx="7010400" cy="635258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063"/>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69668" y="505097"/>
            <a:ext cx="7010400" cy="635258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063"/>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7564528" y="1955800"/>
            <a:ext cx="4895669" cy="4436285"/>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386"/>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377206" y="2201333"/>
            <a:ext cx="5334810" cy="4834219"/>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386"/>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a:fillRect/>
          </a:stretch>
        </p:blipFill>
        <p:spPr>
          <a:xfrm>
            <a:off x="0" y="3823386"/>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8915400" y="3814391"/>
            <a:ext cx="3629464" cy="32888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386"/>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377206" y="2201333"/>
            <a:ext cx="5334810" cy="48342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69668" y="505097"/>
            <a:ext cx="7010400" cy="635258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063"/>
            <a:ext cx="12192000" cy="3034614"/>
          </a:xfrm>
          <a:prstGeom prst="rect">
            <a:avLst/>
          </a:prstGeom>
        </p:spPr>
      </p:pic>
      <p:sp>
        <p:nvSpPr>
          <p:cNvPr id="10" name="椭圆 9"/>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7564528" y="1955800"/>
            <a:ext cx="4895669" cy="4436285"/>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386"/>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377206" y="2201333"/>
            <a:ext cx="5334810" cy="4834219"/>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386"/>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a:fillRect/>
          </a:stretch>
        </p:blipFill>
        <p:spPr>
          <a:xfrm>
            <a:off x="0" y="3823386"/>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8915400" y="3814391"/>
            <a:ext cx="3629464" cy="32888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386"/>
            <a:ext cx="12192000" cy="30346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377206" y="4069849"/>
            <a:ext cx="3272806" cy="29657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a:fillRect/>
          </a:stretch>
        </p:blipFill>
        <p:spPr>
          <a:xfrm>
            <a:off x="-69668" y="505097"/>
            <a:ext cx="7010400" cy="6352580"/>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a:fillRect/>
          </a:stretch>
        </p:blipFill>
        <p:spPr>
          <a:xfrm>
            <a:off x="0" y="3823063"/>
            <a:ext cx="12192000" cy="3034614"/>
          </a:xfrm>
          <a:prstGeom prst="rect">
            <a:avLst/>
          </a:prstGeom>
        </p:spPr>
      </p:pic>
      <p:sp>
        <p:nvSpPr>
          <p:cNvPr id="10" name="椭圆 9"/>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6.png"/><Relationship Id="rId11" Type="http://schemas.openxmlformats.org/officeDocument/2006/relationships/image" Target="../media/image5.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image" Target="../media/image5.jpe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descr="Shape&#10;&#10;Description automatically generated with medium confidenc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0200" y="266700"/>
            <a:ext cx="1285577" cy="12855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8.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5.xml"/><Relationship Id="rId4" Type="http://schemas.openxmlformats.org/officeDocument/2006/relationships/image" Target="../media/image30.png"/><Relationship Id="rId3" Type="http://schemas.openxmlformats.org/officeDocument/2006/relationships/image" Target="../media/image29.png"/><Relationship Id="rId2" Type="http://schemas.microsoft.com/office/2007/relationships/hdphoto" Target="../media/image28.wdp"/><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8.xml"/><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audio" Target="../media/audio1.wav"/><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0.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audio" Target="../media/audio2.wav"/><Relationship Id="rId2" Type="http://schemas.openxmlformats.org/officeDocument/2006/relationships/image" Target="../media/image42.png"/><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audio" Target="../media/audio3.wav"/><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1.png"/><Relationship Id="rId2" Type="http://schemas.openxmlformats.org/officeDocument/2006/relationships/image" Target="../media/image44.png"/><Relationship Id="rId10" Type="http://schemas.openxmlformats.org/officeDocument/2006/relationships/notesSlide" Target="../notesSlides/notesSlide18.xml"/><Relationship Id="rId1"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5.xml"/><Relationship Id="rId2" Type="http://schemas.openxmlformats.org/officeDocument/2006/relationships/image" Target="../media/image49.png"/><Relationship Id="rId1"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image" Target="../media/image42.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5.xml"/><Relationship Id="rId2" Type="http://schemas.openxmlformats.org/officeDocument/2006/relationships/image" Target="../media/image50.pn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6.xml"/><Relationship Id="rId2" Type="http://schemas.openxmlformats.org/officeDocument/2006/relationships/image" Target="../media/image52.png"/><Relationship Id="rId1"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8.xml"/><Relationship Id="rId2" Type="http://schemas.openxmlformats.org/officeDocument/2006/relationships/image" Target="../media/image17.png"/><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6.xml"/><Relationship Id="rId2" Type="http://schemas.openxmlformats.org/officeDocument/2006/relationships/image" Target="../media/image54.png"/><Relationship Id="rId1"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55.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8.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8.xml"/><Relationship Id="rId2" Type="http://schemas.openxmlformats.org/officeDocument/2006/relationships/image" Target="../media/image17.png"/><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8.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image22.wdp"/><Relationship Id="rId3" Type="http://schemas.openxmlformats.org/officeDocument/2006/relationships/image" Target="../media/image21.png"/><Relationship Id="rId2" Type="http://schemas.microsoft.com/office/2007/relationships/hdphoto" Target="../media/image20.wdp"/><Relationship Id="rId10" Type="http://schemas.openxmlformats.org/officeDocument/2006/relationships/notesSlide" Target="../notesSlides/notesSlide9.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p:cNvPr>
          <p:cNvPicPr>
            <a:picLocks noChangeAspect="1"/>
          </p:cNvPicPr>
          <p:nvPr>
            <a:audioFile r:link="rId1"/>
            <p:extLst>
              <p:ext uri="{DAA4B4D4-6D71-4841-9C94-3DE7FCFB9230}">
                <p14:media xmlns:p14="http://schemas.microsoft.com/office/powerpoint/2010/main" r:embed="rId2">
                  <p14:fade in="500,000000" out="500,000000"/>
                </p14:media>
              </p:ext>
            </p:extLst>
          </p:nvPr>
        </p:nvPicPr>
        <p:blipFill>
          <a:blip r:embed="rId3"/>
          <a:stretch>
            <a:fillRect/>
          </a:stretch>
        </p:blipFill>
        <p:spPr>
          <a:xfrm>
            <a:off x="10810875" y="7289271"/>
            <a:ext cx="609600" cy="609600"/>
          </a:xfrm>
          <a:prstGeom prst="rect">
            <a:avLst/>
          </a:prstGeom>
        </p:spPr>
      </p:pic>
      <p:sp>
        <p:nvSpPr>
          <p:cNvPr id="11" name="Google Shape;487;p33"/>
          <p:cNvSpPr txBox="1"/>
          <p:nvPr/>
        </p:nvSpPr>
        <p:spPr>
          <a:xfrm>
            <a:off x="3244697" y="99877"/>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vi-VN" alt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hai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vi-VN" alt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22</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vi-VN" alt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1</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vi-VN" alt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 </a:t>
            </a:r>
            <a:r>
              <a:rPr kumimoji="0" lang="vi-VN" alt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2023</a:t>
            </a:r>
            <a:endParaRPr kumimoji="0" lang="vi-VN" alt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endParaRPr>
          </a:p>
        </p:txBody>
      </p:sp>
      <p:pic>
        <p:nvPicPr>
          <p:cNvPr id="12" name="Picture 11"/>
          <p:cNvPicPr>
            <a:picLocks noChangeAspect="1"/>
          </p:cNvPicPr>
          <p:nvPr/>
        </p:nvPicPr>
        <p:blipFill>
          <a:blip r:embed="rId4"/>
          <a:stretch>
            <a:fillRect/>
          </a:stretch>
        </p:blipFill>
        <p:spPr>
          <a:xfrm>
            <a:off x="4055493" y="972874"/>
            <a:ext cx="8805411" cy="1102636"/>
          </a:xfrm>
          <a:prstGeom prst="rect">
            <a:avLst/>
          </a:prstGeom>
        </p:spPr>
      </p:pic>
      <p:pic>
        <p:nvPicPr>
          <p:cNvPr id="13" name="Picture 12"/>
          <p:cNvPicPr>
            <a:picLocks noChangeAspect="1"/>
          </p:cNvPicPr>
          <p:nvPr/>
        </p:nvPicPr>
        <p:blipFill>
          <a:blip r:embed="rId5"/>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p:cNvPicPr>
            <a:picLocks noChangeAspect="1"/>
          </p:cNvPicPr>
          <p:nvPr/>
        </p:nvPicPr>
        <p:blipFill>
          <a:blip r:embed="rId6"/>
          <a:stretch>
            <a:fillRect/>
          </a:stretch>
        </p:blipFill>
        <p:spPr>
          <a:xfrm>
            <a:off x="5870957" y="1926232"/>
            <a:ext cx="5822185" cy="23959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572374" y="2790825"/>
            <a:ext cx="4081145" cy="3752849"/>
            <a:chOff x="4338320" y="791752"/>
            <a:chExt cx="6115050" cy="5418548"/>
          </a:xfrm>
        </p:grpSpPr>
        <p:pic>
          <p:nvPicPr>
            <p:cNvPr id="9" name="Picture 8"/>
            <p:cNvPicPr>
              <a:picLocks noChangeAspect="1"/>
            </p:cNvPicPr>
            <p:nvPr/>
          </p:nvPicPr>
          <p:blipFill>
            <a:blip r:embed="rId1"/>
            <a:stretch>
              <a:fillRect/>
            </a:stretch>
          </p:blipFill>
          <p:spPr>
            <a:xfrm>
              <a:off x="4338320" y="791752"/>
              <a:ext cx="6115050" cy="5418548"/>
            </a:xfrm>
            <a:prstGeom prst="rect">
              <a:avLst/>
            </a:prstGeom>
          </p:spPr>
        </p:pic>
        <p:pic>
          <p:nvPicPr>
            <p:cNvPr id="11" name="Picture 10"/>
            <p:cNvPicPr>
              <a:picLocks noChangeAspect="1"/>
            </p:cNvPicPr>
            <p:nvPr/>
          </p:nvPicPr>
          <p:blipFill>
            <a:blip r:embed="rId2"/>
            <a:stretch>
              <a:fillRect/>
            </a:stretch>
          </p:blipFill>
          <p:spPr>
            <a:xfrm>
              <a:off x="4743451" y="1366838"/>
              <a:ext cx="3381374" cy="1596102"/>
            </a:xfrm>
            <a:prstGeom prst="rect">
              <a:avLst/>
            </a:prstGeom>
            <a:ln>
              <a:noFill/>
            </a:ln>
            <a:effectLst>
              <a:softEdge rad="112500"/>
            </a:effectLst>
          </p:spPr>
        </p:pic>
        <p:pic>
          <p:nvPicPr>
            <p:cNvPr id="13" name="Picture 12"/>
            <p:cNvPicPr>
              <a:picLocks noChangeAspect="1"/>
            </p:cNvPicPr>
            <p:nvPr/>
          </p:nvPicPr>
          <p:blipFill>
            <a:blip r:embed="rId2"/>
            <a:stretch>
              <a:fillRect/>
            </a:stretch>
          </p:blipFill>
          <p:spPr>
            <a:xfrm>
              <a:off x="4776787" y="2652712"/>
              <a:ext cx="725777" cy="509588"/>
            </a:xfrm>
            <a:prstGeom prst="rect">
              <a:avLst/>
            </a:prstGeom>
          </p:spPr>
        </p:pic>
        <p:pic>
          <p:nvPicPr>
            <p:cNvPr id="14" name="Picture 13"/>
            <p:cNvPicPr>
              <a:picLocks noChangeAspect="1"/>
            </p:cNvPicPr>
            <p:nvPr/>
          </p:nvPicPr>
          <p:blipFill>
            <a:blip r:embed="rId2"/>
            <a:stretch>
              <a:fillRect/>
            </a:stretch>
          </p:blipFill>
          <p:spPr>
            <a:xfrm>
              <a:off x="4338637" y="833436"/>
              <a:ext cx="1471902" cy="1033463"/>
            </a:xfrm>
            <a:prstGeom prst="rect">
              <a:avLst/>
            </a:prstGeom>
          </p:spPr>
        </p:pic>
      </p:grpSp>
      <p:sp>
        <p:nvSpPr>
          <p:cNvPr id="16" name="TextBox 15"/>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p:cNvGrpSpPr/>
          <p:nvPr/>
        </p:nvGrpSpPr>
        <p:grpSpPr>
          <a:xfrm>
            <a:off x="73127" y="594300"/>
            <a:ext cx="510686" cy="536148"/>
            <a:chOff x="951863" y="770660"/>
            <a:chExt cx="428490" cy="634396"/>
          </a:xfrm>
        </p:grpSpPr>
        <p:sp>
          <p:nvSpPr>
            <p:cNvPr id="18" name="MH_SubTitle_1"/>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2" name="Group 21"/>
          <p:cNvGrpSpPr/>
          <p:nvPr/>
        </p:nvGrpSpPr>
        <p:grpSpPr>
          <a:xfrm>
            <a:off x="85725" y="1705254"/>
            <a:ext cx="541042" cy="465103"/>
            <a:chOff x="841539" y="777345"/>
            <a:chExt cx="547383" cy="590228"/>
          </a:xfrm>
        </p:grpSpPr>
        <p:sp>
          <p:nvSpPr>
            <p:cNvPr id="23" name="MH_SubTitle_1"/>
            <p:cNvSpPr/>
            <p:nvPr>
              <p:custDataLst>
                <p:tags r:id="rId4"/>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p:cNvGrpSpPr/>
          <p:nvPr/>
        </p:nvGrpSpPr>
        <p:grpSpPr>
          <a:xfrm>
            <a:off x="142875" y="3918025"/>
            <a:ext cx="442499" cy="486710"/>
            <a:chOff x="730351" y="1014107"/>
            <a:chExt cx="409786" cy="398611"/>
          </a:xfrm>
        </p:grpSpPr>
        <p:sp>
          <p:nvSpPr>
            <p:cNvPr id="28" name="MH_SubTitle_1"/>
            <p:cNvSpPr/>
            <p:nvPr>
              <p:custDataLst>
                <p:tags r:id="rId5"/>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16916" b="16617"/>
          <a:stretch>
            <a:fillRect/>
          </a:stretch>
        </p:blipFill>
        <p:spPr>
          <a:xfrm>
            <a:off x="942975" y="2855835"/>
            <a:ext cx="4807792" cy="3195626"/>
          </a:xfrm>
          <a:prstGeom prst="rect">
            <a:avLst/>
          </a:prstGeom>
        </p:spPr>
      </p:pic>
      <p:pic>
        <p:nvPicPr>
          <p:cNvPr id="17" name="Picture 16"/>
          <p:cNvPicPr>
            <a:picLocks noChangeAspect="1"/>
          </p:cNvPicPr>
          <p:nvPr/>
        </p:nvPicPr>
        <p:blipFill>
          <a:blip r:embed="rId4"/>
          <a:stretch>
            <a:fillRect/>
          </a:stretch>
        </p:blipFill>
        <p:spPr>
          <a:xfrm>
            <a:off x="3534794" y="830658"/>
            <a:ext cx="4462659" cy="1158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572374" y="2790825"/>
            <a:ext cx="4081145" cy="3752849"/>
            <a:chOff x="4338320" y="791752"/>
            <a:chExt cx="6115050" cy="5418548"/>
          </a:xfrm>
        </p:grpSpPr>
        <p:pic>
          <p:nvPicPr>
            <p:cNvPr id="9" name="Picture 8"/>
            <p:cNvPicPr>
              <a:picLocks noChangeAspect="1"/>
            </p:cNvPicPr>
            <p:nvPr/>
          </p:nvPicPr>
          <p:blipFill>
            <a:blip r:embed="rId1"/>
            <a:stretch>
              <a:fillRect/>
            </a:stretch>
          </p:blipFill>
          <p:spPr>
            <a:xfrm>
              <a:off x="4338320" y="791752"/>
              <a:ext cx="6115050" cy="5418548"/>
            </a:xfrm>
            <a:prstGeom prst="rect">
              <a:avLst/>
            </a:prstGeom>
          </p:spPr>
        </p:pic>
        <p:pic>
          <p:nvPicPr>
            <p:cNvPr id="11" name="Picture 10"/>
            <p:cNvPicPr>
              <a:picLocks noChangeAspect="1"/>
            </p:cNvPicPr>
            <p:nvPr/>
          </p:nvPicPr>
          <p:blipFill>
            <a:blip r:embed="rId2"/>
            <a:stretch>
              <a:fillRect/>
            </a:stretch>
          </p:blipFill>
          <p:spPr>
            <a:xfrm>
              <a:off x="4743451" y="1366838"/>
              <a:ext cx="3381374" cy="1596102"/>
            </a:xfrm>
            <a:prstGeom prst="rect">
              <a:avLst/>
            </a:prstGeom>
            <a:ln>
              <a:noFill/>
            </a:ln>
            <a:effectLst>
              <a:softEdge rad="112500"/>
            </a:effectLst>
          </p:spPr>
        </p:pic>
        <p:pic>
          <p:nvPicPr>
            <p:cNvPr id="13" name="Picture 12"/>
            <p:cNvPicPr>
              <a:picLocks noChangeAspect="1"/>
            </p:cNvPicPr>
            <p:nvPr/>
          </p:nvPicPr>
          <p:blipFill>
            <a:blip r:embed="rId2"/>
            <a:stretch>
              <a:fillRect/>
            </a:stretch>
          </p:blipFill>
          <p:spPr>
            <a:xfrm>
              <a:off x="4776787" y="2652712"/>
              <a:ext cx="725777" cy="509588"/>
            </a:xfrm>
            <a:prstGeom prst="rect">
              <a:avLst/>
            </a:prstGeom>
          </p:spPr>
        </p:pic>
        <p:pic>
          <p:nvPicPr>
            <p:cNvPr id="14" name="Picture 13"/>
            <p:cNvPicPr>
              <a:picLocks noChangeAspect="1"/>
            </p:cNvPicPr>
            <p:nvPr/>
          </p:nvPicPr>
          <p:blipFill>
            <a:blip r:embed="rId2"/>
            <a:stretch>
              <a:fillRect/>
            </a:stretch>
          </p:blipFill>
          <p:spPr>
            <a:xfrm>
              <a:off x="4338637" y="833436"/>
              <a:ext cx="1471902" cy="1033463"/>
            </a:xfrm>
            <a:prstGeom prst="rect">
              <a:avLst/>
            </a:prstGeom>
          </p:spPr>
        </p:pic>
      </p:grpSp>
      <p:sp>
        <p:nvSpPr>
          <p:cNvPr id="16" name="TextBox 15"/>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a:stretch>
            <a:fillRect/>
          </a:stretch>
        </p:blipFill>
        <p:spPr>
          <a:xfrm>
            <a:off x="1654968" y="2054104"/>
            <a:ext cx="8858256" cy="15119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469570" y="735931"/>
            <a:ext cx="5493819" cy="5128665"/>
            <a:chOff x="2421820" y="459706"/>
            <a:chExt cx="5493819" cy="5128665"/>
          </a:xfrm>
        </p:grpSpPr>
        <p:grpSp>
          <p:nvGrpSpPr>
            <p:cNvPr id="4" name="Group 3"/>
            <p:cNvGrpSpPr/>
            <p:nvPr/>
          </p:nvGrpSpPr>
          <p:grpSpPr>
            <a:xfrm rot="405374" flipH="1">
              <a:off x="2421820" y="459706"/>
              <a:ext cx="5493819" cy="5128665"/>
              <a:chOff x="4626472" y="3203091"/>
              <a:chExt cx="4931242" cy="1041448"/>
            </a:xfrm>
            <a:solidFill>
              <a:srgbClr val="CF2665">
                <a:alpha val="63000"/>
              </a:srgbClr>
            </a:solidFill>
          </p:grpSpPr>
          <p:sp>
            <p:nvSpPr>
              <p:cNvPr id="6" name="Rounded Rectangle 7"/>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3253731">
                <a:off x="8582638" y="2951047"/>
                <a:ext cx="252629" cy="756718"/>
              </a:xfrm>
              <a:prstGeom prst="rect">
                <a:avLst/>
              </a:prstGeom>
            </p:spPr>
          </p:pic>
        </p:grpSp>
        <p:sp>
          <p:nvSpPr>
            <p:cNvPr id="5" name="Rectangle 4"/>
            <p:cNvSpPr/>
            <p:nvPr/>
          </p:nvSpPr>
          <p:spPr>
            <a:xfrm rot="20559448">
              <a:off x="2657469" y="1941843"/>
              <a:ext cx="4993174"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Cóc</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kiện</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图片 27"/>
          <p:cNvPicPr>
            <a:picLocks noChangeAspect="1"/>
          </p:cNvPicPr>
          <p:nvPr/>
        </p:nvPicPr>
        <p:blipFill>
          <a:blip r:embed="rId3" cstate="print"/>
          <a:stretch>
            <a:fillRect/>
          </a:stretch>
        </p:blipFill>
        <p:spPr>
          <a:xfrm flipH="1">
            <a:off x="8853634" y="2546718"/>
            <a:ext cx="3573315" cy="4185463"/>
          </a:xfrm>
          <a:prstGeom prst="rect">
            <a:avLst/>
          </a:prstGeom>
        </p:spPr>
      </p:pic>
      <p:sp>
        <p:nvSpPr>
          <p:cNvPr id="10" name="TextBox 9"/>
          <p:cNvSpPr txBox="1"/>
          <p:nvPr/>
        </p:nvSpPr>
        <p:spPr>
          <a:xfrm>
            <a:off x="4692721" y="118422"/>
            <a:ext cx="6405936"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ần tài, Thổ địa du Xuân 2018 - Tập 3: Mùng 2 Tết mẹ - Đài phát thanh  truyền hình tỉnh Bà Rịa Vũng Tàu"/>
          <p:cNvPicPr>
            <a:picLocks noChangeAspect="1" noChangeArrowheads="1"/>
          </p:cNvPicPr>
          <p:nvPr/>
        </p:nvPicPr>
        <p:blipFill rotWithShape="1">
          <a:blip r:embed="rId1">
            <a:extLst>
              <a:ext uri="{28A0092B-C50C-407E-A947-70E740481C1C}">
                <a14:useLocalDpi xmlns:a14="http://schemas.microsoft.com/office/drawing/2010/main" val="0"/>
              </a:ext>
            </a:extLst>
          </a:blip>
          <a:srcRect r="1334"/>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triều</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tưởng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tượng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xưa</a:t>
            </a:r>
            <a:endParaRPr lang="en-US" sz="32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57" name="Straight Connector 2056"/>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át karaoke ồn ào ngày Tết: Phạt thế nào?"/>
          <p:cNvPicPr>
            <a:picLocks noChangeAspect="1" noChangeArrowheads="1"/>
          </p:cNvPicPr>
          <p:nvPr/>
        </p:nvPicPr>
        <p:blipFill rotWithShape="1">
          <a:blip r:embed="rId1">
            <a:extLst>
              <a:ext uri="{28A0092B-C50C-407E-A947-70E740481C1C}">
                <a14:useLocalDpi xmlns:a14="http://schemas.microsoft.com/office/drawing/2010/main" val="0"/>
              </a:ext>
            </a:extLst>
          </a:blip>
          <a:srcRect l="6667"/>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Náo</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ầm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ĩ,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ồn</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ào</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ình Minh: &quot;Vai Thiên Lôi của Táo 2016 đẹp&quot; | VTV.VN"/>
          <p:cNvPicPr>
            <a:picLocks noChangeAspect="1" noChangeArrowheads="1"/>
          </p:cNvPicPr>
          <p:nvPr/>
        </p:nvPicPr>
        <p:blipFill rotWithShape="1">
          <a:blip r:embed="rId1">
            <a:extLst>
              <a:ext uri="{28A0092B-C50C-407E-A947-70E740481C1C}">
                <a14:useLocalDpi xmlns:a14="http://schemas.microsoft.com/office/drawing/2010/main" val="0"/>
              </a:ext>
            </a:extLst>
          </a:blip>
          <a:srcRect b="1573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Lưỡi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tầm</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vũ</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khí</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búa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Thần</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Kỳ phùng địch thủ là gì và tại sao nó lại có sức ảnh hưởng rất lớn tới sự  phát triển của Esports?"/>
          <p:cNvPicPr>
            <a:picLocks noChangeAspect="1" noChangeArrowheads="1"/>
          </p:cNvPicPr>
          <p:nvPr/>
        </p:nvPicPr>
        <p:blipFill rotWithShape="1">
          <a:blip r:embed="rId1">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Địch</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thủ</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đối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chọi</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29" name="Straight Connector 5128"/>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p:cNvSpPr>
            <a:spLocks noGrp="1" noRot="1" noChangeAspect="1" noMove="1" noResize="1" noEditPoints="1" noAdjustHandles="1" noChangeArrowheads="1" noChangeShapeType="1" noTextEdit="1"/>
          </p:cNvSpPr>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1"/>
          <a:srcRect l="11445" r="-2" b="-2"/>
          <a:stretch>
            <a:fillRect/>
          </a:stretch>
        </p:blipFill>
        <p:spPr>
          <a:xfrm>
            <a:off x="20" y="431"/>
            <a:ext cx="8420080" cy="6408311"/>
          </a:xfrm>
          <a:prstGeom prst="rect">
            <a:avLst/>
          </a:prstGeom>
        </p:spPr>
      </p:pic>
      <p:sp>
        <p:nvSpPr>
          <p:cNvPr id="3" name="TextBox 2"/>
          <p:cNvSpPr txBox="1"/>
          <p:nvPr/>
        </p:nvSpPr>
        <p:spPr>
          <a:xfrm>
            <a:off x="8643193" y="2418408"/>
            <a:ext cx="3348782" cy="354026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rơi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lối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thoát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1"/>
          <p:cNvSpPr>
            <a:spLocks noGrp="1" noRot="1" noChangeAspect="1" noMove="1" noResize="1" noEditPoints="1" noAdjustHandles="1" noChangeArrowheads="1" noChangeShapeType="1" noTextEdit="1"/>
          </p:cNvSpPr>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panose="020F0502020204030204"/>
                <a:cs typeface="Calibri" panose="020F0502020204030204" pitchFamily="34" charset="0"/>
              </a:rPr>
              <a:t>Trông tôi xấu xí, xù xì</a:t>
            </a:r>
            <a:endParaRPr lang="vi-VN" sz="3600" b="1" dirty="0">
              <a:solidFill>
                <a:srgbClr val="C00000"/>
              </a:solidFill>
              <a:latin typeface="Calibri" panose="020F0502020204030204"/>
              <a:cs typeface="Calibri" panose="020F0502020204030204" pitchFamily="34" charset="0"/>
            </a:endParaRPr>
          </a:p>
          <a:p>
            <a:pPr lvl="0" algn="ctr">
              <a:defRPr/>
            </a:pPr>
            <a:r>
              <a:rPr lang="vi-VN" sz="3600" b="1" dirty="0">
                <a:solidFill>
                  <a:srgbClr val="C00000"/>
                </a:solidFill>
                <a:latin typeface="Calibri" panose="020F0502020204030204"/>
                <a:cs typeface="Calibri" panose="020F0502020204030204" pitchFamily="34" charset="0"/>
              </a:rPr>
              <a:t>Đêm về </a:t>
            </a:r>
            <a:r>
              <a:rPr lang="en-US" sz="3600" b="1" dirty="0" err="1">
                <a:solidFill>
                  <a:srgbClr val="C00000"/>
                </a:solidFill>
                <a:latin typeface="Calibri" panose="020F0502020204030204"/>
                <a:cs typeface="Calibri" panose="020F0502020204030204" pitchFamily="34" charset="0"/>
              </a:rPr>
              <a:t>người</a:t>
            </a:r>
            <a:r>
              <a:rPr lang="vi-VN" sz="3600" b="1" dirty="0">
                <a:solidFill>
                  <a:srgbClr val="C00000"/>
                </a:solidFill>
                <a:latin typeface="Calibri" panose="020F0502020204030204"/>
                <a:cs typeface="Calibri" panose="020F0502020204030204" pitchFamily="34" charset="0"/>
              </a:rPr>
              <a:t> ngủ, tôi thì bắt sâu</a:t>
            </a:r>
            <a:endParaRPr lang="vi-VN" sz="3600" b="1" dirty="0">
              <a:solidFill>
                <a:srgbClr val="C00000"/>
              </a:solidFill>
              <a:latin typeface="Calibri" panose="020F0502020204030204"/>
              <a:cs typeface="Calibri" panose="020F0502020204030204" pitchFamily="34" charset="0"/>
            </a:endParaRPr>
          </a:p>
          <a:p>
            <a:pPr lvl="0" algn="ctr">
              <a:defRPr/>
            </a:pPr>
            <a:r>
              <a:rPr lang="vi-VN" sz="3600" b="1" dirty="0">
                <a:solidFill>
                  <a:srgbClr val="C00000"/>
                </a:solidFill>
                <a:latin typeface="Calibri" panose="020F0502020204030204"/>
                <a:cs typeface="Calibri" panose="020F0502020204030204" pitchFamily="34" charset="0"/>
              </a:rPr>
              <a:t>Khi nào trời nắng quá lâu</a:t>
            </a:r>
            <a:endParaRPr lang="vi-VN" sz="3600" b="1" dirty="0">
              <a:solidFill>
                <a:srgbClr val="C00000"/>
              </a:solidFill>
              <a:latin typeface="Calibri" panose="020F0502020204030204"/>
              <a:cs typeface="Calibri" panose="020F0502020204030204" pitchFamily="34" charset="0"/>
            </a:endParaRPr>
          </a:p>
          <a:p>
            <a:pPr lvl="0" algn="r">
              <a:defRPr/>
            </a:pPr>
            <a:r>
              <a:rPr lang="vi-VN" sz="3600" b="1" dirty="0">
                <a:solidFill>
                  <a:srgbClr val="C00000"/>
                </a:solidFill>
                <a:latin typeface="Calibri" panose="020F0502020204030204"/>
                <a:cs typeface="Calibri" panose="020F0502020204030204" pitchFamily="34" charset="0"/>
              </a:rPr>
              <a:t>Tôi kêu mấy tiếng, mưa đâu bay về.</a:t>
            </a:r>
            <a:endParaRPr lang="vi-VN" sz="3600" b="1" dirty="0">
              <a:solidFill>
                <a:srgbClr val="C00000"/>
              </a:solidFill>
              <a:latin typeface="Calibri" panose="020F0502020204030204"/>
              <a:cs typeface="Calibri" panose="020F0502020204030204" pitchFamily="34" charset="0"/>
            </a:endParaRPr>
          </a:p>
          <a:p>
            <a:pPr lvl="0" algn="r">
              <a:defRPr/>
            </a:pPr>
            <a:r>
              <a:rPr lang="vi-VN" sz="3600" b="1" dirty="0">
                <a:solidFill>
                  <a:srgbClr val="C00000"/>
                </a:solidFill>
                <a:latin typeface="Calibri" panose="020F0502020204030204"/>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panose="020F0502020204030204"/>
              <a:cs typeface="Calibri" panose="020F0502020204030204" pitchFamily="34" charset="0"/>
            </a:endParaRPr>
          </a:p>
        </p:txBody>
      </p:sp>
      <p:grpSp>
        <p:nvGrpSpPr>
          <p:cNvPr id="8" name="Group 7"/>
          <p:cNvGrpSpPr/>
          <p:nvPr/>
        </p:nvGrpSpPr>
        <p:grpSpPr>
          <a:xfrm>
            <a:off x="3135807" y="876824"/>
            <a:ext cx="6112968" cy="1037557"/>
            <a:chOff x="319084" y="397395"/>
            <a:chExt cx="5310784" cy="1037557"/>
          </a:xfrm>
        </p:grpSpPr>
        <p:sp>
          <p:nvSpPr>
            <p:cNvPr id="9" name="Speech Bubble: Rectangle with Corners Rounded 8"/>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Nếu trái đất nghiêng 23 độ thì sao?"/>
          <p:cNvPicPr>
            <a:picLocks noChangeAspect="1" noChangeArrowheads="1"/>
          </p:cNvPicPr>
          <p:nvPr/>
        </p:nvPicPr>
        <p:blipFill rotWithShape="1">
          <a:blip r:embed="rId1">
            <a:extLst>
              <a:ext uri="{28A0092B-C50C-407E-A947-70E740481C1C}">
                <a14:useLocalDpi xmlns:a14="http://schemas.microsoft.com/office/drawing/2010/main" val="0"/>
              </a:ext>
            </a:extLst>
          </a:blip>
          <a:srcRect t="13351" b="770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Trần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gian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giới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mặt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153" name="Straight Connector 6152"/>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7"/>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31304" y="1600851"/>
            <a:ext cx="10089195" cy="584775"/>
          </a:xfrm>
          <a:prstGeom prst="rect">
            <a:avLst/>
          </a:prstGeom>
          <a:noFill/>
        </p:spPr>
        <p:txBody>
          <a:bodyPr wrap="square">
            <a:spAutoFit/>
          </a:bodyPr>
          <a:lstStyle/>
          <a:p>
            <a:pPr lvl="0"/>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1369380" y="2517902"/>
            <a:ext cx="9498645" cy="584775"/>
          </a:xfrm>
          <a:prstGeom prst="rect">
            <a:avLst/>
          </a:prstGeom>
          <a:noFill/>
        </p:spPr>
        <p:txBody>
          <a:bodyPr wrap="square">
            <a:spAutoFit/>
          </a:bodyPr>
          <a:lstStyle/>
          <a:p>
            <a:pPr lvl="0"/>
            <a:r>
              <a:rPr lang="en-US"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endPar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1021" t="4476" r="21482" b="4440"/>
          <a:stretch>
            <a:fillRect/>
          </a:stretch>
        </p:blipFill>
        <p:spPr>
          <a:xfrm>
            <a:off x="801393" y="1390319"/>
            <a:ext cx="736203" cy="100584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1021" t="4476" r="21482" b="4440"/>
          <a:stretch>
            <a:fillRect/>
          </a:stretch>
        </p:blipFill>
        <p:spPr>
          <a:xfrm>
            <a:off x="687093" y="2381653"/>
            <a:ext cx="736203" cy="100584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1021" t="4476" r="21482" b="4440"/>
          <a:stretch>
            <a:fillRect/>
          </a:stretch>
        </p:blipFill>
        <p:spPr>
          <a:xfrm>
            <a:off x="626892" y="3440023"/>
            <a:ext cx="736203" cy="1005840"/>
          </a:xfrm>
          <a:prstGeom prst="rect">
            <a:avLst/>
          </a:prstGeom>
        </p:spPr>
      </p:pic>
      <p:sp>
        <p:nvSpPr>
          <p:cNvPr id="10" name="TextBox 9"/>
          <p:cNvSpPr txBox="1"/>
          <p:nvPr/>
        </p:nvSpPr>
        <p:spPr>
          <a:xfrm>
            <a:off x="1359854" y="3404090"/>
            <a:ext cx="9821633" cy="1077218"/>
          </a:xfrm>
          <a:prstGeom prst="rect">
            <a:avLst/>
          </a:prstGeom>
          <a:noFill/>
        </p:spPr>
        <p:txBody>
          <a:bodyPr wrap="square">
            <a:spAutoFit/>
          </a:bodyPr>
          <a:lstStyle/>
          <a:p>
            <a:pPr lvl="0"/>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endPar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1021" t="4476" r="21482" b="4440"/>
          <a:stretch>
            <a:fillRect/>
          </a:stretch>
        </p:blipFill>
        <p:spPr>
          <a:xfrm>
            <a:off x="579267" y="4563973"/>
            <a:ext cx="736203" cy="1005840"/>
          </a:xfrm>
          <a:prstGeom prst="rect">
            <a:avLst/>
          </a:prstGeom>
        </p:spPr>
      </p:pic>
      <p:sp>
        <p:nvSpPr>
          <p:cNvPr id="12" name="TextBox 11"/>
          <p:cNvSpPr txBox="1"/>
          <p:nvPr/>
        </p:nvSpPr>
        <p:spPr>
          <a:xfrm>
            <a:off x="1302704" y="4661390"/>
            <a:ext cx="9821633" cy="584775"/>
          </a:xfrm>
          <a:prstGeom prst="rect">
            <a:avLst/>
          </a:prstGeom>
          <a:noFill/>
        </p:spPr>
        <p:txBody>
          <a:bodyPr wrap="square">
            <a:spAutoFit/>
          </a:bodyPr>
          <a:lstStyle/>
          <a:p>
            <a:pPr lvl="0"/>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1021" t="4476" r="21482" b="4440"/>
          <a:stretch>
            <a:fillRect/>
          </a:stretch>
        </p:blipFill>
        <p:spPr>
          <a:xfrm>
            <a:off x="531642" y="5697448"/>
            <a:ext cx="736203" cy="1005840"/>
          </a:xfrm>
          <a:prstGeom prst="rect">
            <a:avLst/>
          </a:prstGeom>
        </p:spPr>
      </p:pic>
      <p:sp>
        <p:nvSpPr>
          <p:cNvPr id="14" name="TextBox 13"/>
          <p:cNvSpPr txBox="1"/>
          <p:nvPr/>
        </p:nvSpPr>
        <p:spPr>
          <a:xfrm>
            <a:off x="990600" y="5794865"/>
            <a:ext cx="11096625" cy="584775"/>
          </a:xfrm>
          <a:prstGeom prst="rect">
            <a:avLst/>
          </a:prstGeom>
          <a:noFill/>
        </p:spPr>
        <p:txBody>
          <a:bodyPr wrap="square">
            <a:spAutoFit/>
          </a:bodyPr>
          <a:lstStyle/>
          <a:p>
            <a:pPr lvl="0"/>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ting.wav"/>
                                        </p:tgtEl>
                                      </p:cMediaNode>
                                    </p:audio>
                                  </p:sub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ting.wav"/>
                                        </p:tgtEl>
                                      </p:cMediaNode>
                                    </p:audio>
                                  </p:sub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Trò-chơi-ting.wav"/>
                                        </p:tgtEl>
                                      </p:cMediaNode>
                                    </p:audio>
                                  </p:sub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Trò-chơi-ting.wav"/>
                                        </p:tgtEl>
                                      </p:cMediaNode>
                                    </p:audio>
                                  </p:sub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flowers&#10;&#10;Description automatically generated with low confidence"/>
          <p:cNvPicPr>
            <a:picLocks noChangeAspect="1"/>
          </p:cNvPicPr>
          <p:nvPr/>
        </p:nvPicPr>
        <p:blipFill rotWithShape="1">
          <a:blip r:embed="rId2">
            <a:extLst>
              <a:ext uri="{28A0092B-C50C-407E-A947-70E740481C1C}">
                <a14:useLocalDpi xmlns:a14="http://schemas.microsoft.com/office/drawing/2010/main" val="0"/>
              </a:ext>
            </a:extLst>
          </a:blip>
          <a:srcRect r="-239" b="35633"/>
          <a:stretch>
            <a:fillRect/>
          </a:stretch>
        </p:blipFill>
        <p:spPr>
          <a:xfrm>
            <a:off x="7207997" y="3657600"/>
            <a:ext cx="4984003" cy="3200400"/>
          </a:xfrm>
          <a:prstGeom prst="rect">
            <a:avLst/>
          </a:prstGeom>
        </p:spPr>
      </p:pic>
      <p:pic>
        <p:nvPicPr>
          <p:cNvPr id="8" name="Picture 7" descr="A group of flowers&#10;&#10;Description automatically generated with low confidence"/>
          <p:cNvPicPr>
            <a:picLocks noChangeAspect="1"/>
          </p:cNvPicPr>
          <p:nvPr/>
        </p:nvPicPr>
        <p:blipFill rotWithShape="1">
          <a:blip r:embed="rId2">
            <a:extLst>
              <a:ext uri="{28A0092B-C50C-407E-A947-70E740481C1C}">
                <a14:useLocalDpi xmlns:a14="http://schemas.microsoft.com/office/drawing/2010/main" val="0"/>
              </a:ext>
            </a:extLst>
          </a:blip>
          <a:srcRect r="-239" b="35633"/>
          <a:stretch>
            <a:fillRect/>
          </a:stretch>
        </p:blipFill>
        <p:spPr>
          <a:xfrm flipH="1">
            <a:off x="-2826" y="3654569"/>
            <a:ext cx="4984003" cy="3200400"/>
          </a:xfrm>
          <a:prstGeom prst="rect">
            <a:avLst/>
          </a:prstGeom>
        </p:spPr>
      </p:pic>
      <p:pic>
        <p:nvPicPr>
          <p:cNvPr id="9"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259748" y="1152381"/>
            <a:ext cx="5656953" cy="1015663"/>
          </a:xfrm>
          <a:prstGeom prst="rect">
            <a:avLst/>
          </a:prstGeom>
          <a:noFill/>
        </p:spPr>
        <p:txBody>
          <a:bodyPr wrap="square" rtlCol="0">
            <a:prstTxWarp prst="textArchUp">
              <a:avLst/>
            </a:prstTxWarp>
            <a:spAutoFit/>
          </a:bodyPr>
          <a:lstStyle/>
          <a:p>
            <a:pPr algn="ctr"/>
            <a:r>
              <a:rPr lang="en-US" sz="5400" dirty="0">
                <a:solidFill>
                  <a:srgbClr val="FF018E"/>
                </a:solidFill>
                <a:effectLst>
                  <a:glow rad="127000">
                    <a:srgbClr val="FFFF00">
                      <a:alpha val="75000"/>
                    </a:srgbClr>
                  </a:glow>
                </a:effectLst>
                <a:latin typeface="Calibri" panose="020F0502020204030204" pitchFamily="34" charset="0"/>
                <a:cs typeface="Calibri" panose="020F0502020204030204" pitchFamily="34" charset="0"/>
              </a:rPr>
              <a:t>THẢO LUẬN NHÓM ĐÔI</a:t>
            </a:r>
            <a:endParaRPr lang="en-US" sz="5400" dirty="0">
              <a:solidFill>
                <a:srgbClr val="FF018E"/>
              </a:solidFill>
              <a:effectLst>
                <a:glow rad="127000">
                  <a:srgbClr val="FFFF00">
                    <a:alpha val="75000"/>
                  </a:srgbClr>
                </a:glow>
              </a:effectLst>
              <a:latin typeface="Calibri" panose="020F0502020204030204" pitchFamily="34" charset="0"/>
              <a:cs typeface="Calibri" panose="020F0502020204030204" pitchFamily="34" charset="0"/>
            </a:endParaRPr>
          </a:p>
        </p:txBody>
      </p:sp>
      <p:pic>
        <p:nvPicPr>
          <p:cNvPr id="12" name="Picture 11" descr="A picture containing text&#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p:cNvSpPr txBox="1"/>
          <p:nvPr/>
        </p:nvSpPr>
        <p:spPr>
          <a:xfrm rot="21407284">
            <a:off x="4142970" y="3851303"/>
            <a:ext cx="3890509" cy="1323439"/>
          </a:xfrm>
          <a:prstGeom prst="rect">
            <a:avLst/>
          </a:prstGeom>
          <a:noFill/>
        </p:spPr>
        <p:txBody>
          <a:bodyPr wrap="square">
            <a:spAutoFit/>
          </a:bodyPr>
          <a:lstStyle/>
          <a:p>
            <a:pPr algn="ctr"/>
            <a:r>
              <a:rPr lang="en-US" sz="4000" b="1" dirty="0" err="1">
                <a:solidFill>
                  <a:schemeClr val="bg1"/>
                </a:solidFill>
                <a:latin typeface="Calibri" panose="020F0502020204030204" pitchFamily="34" charset="0"/>
                <a:cs typeface="Calibri" panose="020F0502020204030204" pitchFamily="34" charset="0"/>
              </a:rPr>
              <a:t>Đọc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kỹ</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hỏi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và</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trả</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lời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từng</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endParaRPr lang="en-US" sz="4000" b="1" dirty="0">
              <a:solidFill>
                <a:schemeClr val="bg1"/>
              </a:solidFill>
              <a:latin typeface="Calibri" panose="020F0502020204030204" pitchFamily="34" charset="0"/>
              <a:cs typeface="Calibri" panose="020F0502020204030204" pitchFamily="34" charset="0"/>
            </a:endParaRPr>
          </a:p>
        </p:txBody>
      </p:sp>
      <p:pic>
        <p:nvPicPr>
          <p:cNvPr id="14" name="Picture 13" descr="A picture containing text,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5" name="Picture 14" descr="A picture containing text, vector graphics&#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8"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14:bounceEnd="40000">
                                          <p:cBhvr additive="base">
                                            <p:cTn id="32"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uỷn.wav"/>
                                            </p:tgtEl>
                                          </p:cMediaNode>
                                        </p:audio>
                                      </p:subTnLst>
                                    </p:cTn>
                                  </p:par>
                                </p:childTnLst>
                              </p:cTn>
                            </p:par>
                            <p:par>
                              <p:cTn id="34" fill="hold">
                                <p:stCondLst>
                                  <p:cond delay="100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ppt_x"/>
                                              </p:val>
                                            </p:tav>
                                            <p:tav tm="100000">
                                              <p:val>
                                                <p:strVal val="#ppt_x"/>
                                              </p:val>
                                            </p:tav>
                                          </p:tavLst>
                                        </p:anim>
                                        <p:anim calcmode="lin" valueType="num">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8"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ppt_x"/>
                                              </p:val>
                                            </p:tav>
                                            <p:tav tm="100000">
                                              <p:val>
                                                <p:strVal val="#ppt_x"/>
                                              </p:val>
                                            </p:tav>
                                          </p:tavLst>
                                        </p:anim>
                                        <p:anim calcmode="lin" valueType="num">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uỷn.wav"/>
                                            </p:tgtEl>
                                          </p:cMediaNode>
                                        </p:audio>
                                      </p:subTnLst>
                                    </p:cTn>
                                  </p:par>
                                </p:childTnLst>
                              </p:cTn>
                            </p:par>
                            <p:par>
                              <p:cTn id="34" fill="hold">
                                <p:stCondLst>
                                  <p:cond delay="100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rotWithShape="1">
          <a:blip r:embed="rId1">
            <a:extLst>
              <a:ext uri="{28A0092B-C50C-407E-A947-70E740481C1C}">
                <a14:useLocalDpi xmlns:a14="http://schemas.microsoft.com/office/drawing/2010/main" val="0"/>
              </a:ext>
            </a:extLst>
          </a:blip>
          <a:srcRect l="21021" t="4476" r="21482" b="4440"/>
          <a:stretch>
            <a:fillRect/>
          </a:stretch>
        </p:blipFill>
        <p:spPr>
          <a:xfrm>
            <a:off x="801393" y="1390319"/>
            <a:ext cx="736203" cy="1005840"/>
          </a:xfrm>
          <a:prstGeom prst="rect">
            <a:avLst/>
          </a:prstGeom>
        </p:spPr>
      </p:pic>
      <p:sp>
        <p:nvSpPr>
          <p:cNvPr id="16" name="TextBox 15"/>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531304" y="1600851"/>
            <a:ext cx="10089195" cy="584775"/>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rotWithShape="1">
          <a:blip r:embed="rId1">
            <a:extLst>
              <a:ext uri="{28A0092B-C50C-407E-A947-70E740481C1C}">
                <a14:useLocalDpi xmlns:a14="http://schemas.microsoft.com/office/drawing/2010/main" val="0"/>
              </a:ext>
            </a:extLst>
          </a:blip>
          <a:srcRect l="21021" t="4476" r="21482" b="4440"/>
          <a:stretch>
            <a:fillRect/>
          </a:stretch>
        </p:blipFill>
        <p:spPr>
          <a:xfrm>
            <a:off x="801393" y="1390319"/>
            <a:ext cx="736203" cy="1005840"/>
          </a:xfrm>
          <a:prstGeom prst="rect">
            <a:avLst/>
          </a:prstGeom>
        </p:spPr>
      </p:pic>
      <p:sp>
        <p:nvSpPr>
          <p:cNvPr id="16" name="TextBox 15"/>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531304" y="1553226"/>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endPar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rotWithShape="1">
          <a:blip r:embed="rId1">
            <a:extLst>
              <a:ext uri="{28A0092B-C50C-407E-A947-70E740481C1C}">
                <a14:useLocalDpi xmlns:a14="http://schemas.microsoft.com/office/drawing/2010/main" val="0"/>
              </a:ext>
            </a:extLst>
          </a:blip>
          <a:srcRect l="21021" t="4476" r="21482" b="4440"/>
          <a:stretch>
            <a:fillRect/>
          </a:stretch>
        </p:blipFill>
        <p:spPr>
          <a:xfrm>
            <a:off x="801393" y="1390319"/>
            <a:ext cx="736203" cy="1005840"/>
          </a:xfrm>
          <a:prstGeom prst="rect">
            <a:avLst/>
          </a:prstGeom>
        </p:spPr>
      </p:pic>
      <p:sp>
        <p:nvSpPr>
          <p:cNvPr id="16" name="TextBox 15"/>
          <p:cNvSpPr txBox="1"/>
          <p:nvPr/>
        </p:nvSpPr>
        <p:spPr>
          <a:xfrm>
            <a:off x="866775" y="4183864"/>
            <a:ext cx="1069657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trời sai gà ra trị cóc.</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 bay ra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cáo nhảy tới cắn cổ, tha đi.</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Ong đốt túi bụi.</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cua kẹp; Thần nhảy khỏi chum – cọp vồ.</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a:stretch>
            <a:fillRect/>
          </a:stretch>
        </p:blipFill>
        <p:spPr>
          <a:xfrm>
            <a:off x="1966912" y="2671762"/>
            <a:ext cx="7243763" cy="1327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rotWithShape="1">
          <a:blip r:embed="rId1">
            <a:extLst>
              <a:ext uri="{28A0092B-C50C-407E-A947-70E740481C1C}">
                <a14:useLocalDpi xmlns:a14="http://schemas.microsoft.com/office/drawing/2010/main" val="0"/>
              </a:ext>
            </a:extLst>
          </a:blip>
          <a:srcRect l="21021" t="4476" r="21482" b="4440"/>
          <a:stretch>
            <a:fillRect/>
          </a:stretch>
        </p:blipFill>
        <p:spPr>
          <a:xfrm>
            <a:off x="801393" y="1390319"/>
            <a:ext cx="736203" cy="1005840"/>
          </a:xfrm>
          <a:prstGeom prst="rect">
            <a:avLst/>
          </a:prstGeom>
        </p:spPr>
      </p:pic>
      <p:sp>
        <p:nvSpPr>
          <p:cNvPr id="16" name="TextBox 15"/>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endPar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531304" y="1600851"/>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endPar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p:cNvPicPr>
            <a:picLocks noChangeAspect="1"/>
          </p:cNvPicPr>
          <p:nvPr/>
        </p:nvPicPr>
        <p:blipFill rotWithShape="1">
          <a:blip r:embed="rId1">
            <a:extLst>
              <a:ext uri="{28A0092B-C50C-407E-A947-70E740481C1C}">
                <a14:useLocalDpi xmlns:a14="http://schemas.microsoft.com/office/drawing/2010/main" val="0"/>
              </a:ext>
            </a:extLst>
          </a:blip>
          <a:srcRect l="21021" t="4476" r="21482" b="4440"/>
          <a:stretch>
            <a:fillRect/>
          </a:stretch>
        </p:blipFill>
        <p:spPr>
          <a:xfrm>
            <a:off x="801393" y="1390319"/>
            <a:ext cx="736203" cy="1005840"/>
          </a:xfrm>
          <a:prstGeom prst="rect">
            <a:avLst/>
          </a:prstGeom>
        </p:spPr>
      </p:pic>
      <p:pic>
        <p:nvPicPr>
          <p:cNvPr id="3" name="Picture 2"/>
          <p:cNvPicPr>
            <a:picLocks noChangeAspect="1"/>
          </p:cNvPicPr>
          <p:nvPr/>
        </p:nvPicPr>
        <p:blipFill>
          <a:blip r:embed="rId2"/>
          <a:stretch>
            <a:fillRect/>
          </a:stretch>
        </p:blipFill>
        <p:spPr>
          <a:xfrm>
            <a:off x="1785937" y="2890837"/>
            <a:ext cx="8719223" cy="2319338"/>
          </a:xfrm>
          <a:prstGeom prst="rect">
            <a:avLst/>
          </a:prstGeom>
        </p:spPr>
      </p:pic>
      <p:cxnSp>
        <p:nvCxnSpPr>
          <p:cNvPr id="5" name="Straight Arrow Connector 4"/>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p:cNvSpPr txBox="1"/>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p:cNvPicPr>
            <a:picLocks noChangeAspect="1"/>
          </p:cNvPicPr>
          <p:nvPr/>
        </p:nvPicPr>
        <p:blipFill>
          <a:blip r:embed="rId2"/>
          <a:stretch>
            <a:fillRect/>
          </a:stretch>
        </p:blipFill>
        <p:spPr>
          <a:xfrm>
            <a:off x="2354317" y="896787"/>
            <a:ext cx="13410564" cy="23798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838200" y="841374"/>
            <a:ext cx="10250916" cy="56949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572374" y="2790825"/>
            <a:ext cx="4081145" cy="3752849"/>
            <a:chOff x="4338320" y="791752"/>
            <a:chExt cx="6115050" cy="5418548"/>
          </a:xfrm>
        </p:grpSpPr>
        <p:pic>
          <p:nvPicPr>
            <p:cNvPr id="9" name="Picture 8"/>
            <p:cNvPicPr>
              <a:picLocks noChangeAspect="1"/>
            </p:cNvPicPr>
            <p:nvPr/>
          </p:nvPicPr>
          <p:blipFill>
            <a:blip r:embed="rId1"/>
            <a:stretch>
              <a:fillRect/>
            </a:stretch>
          </p:blipFill>
          <p:spPr>
            <a:xfrm>
              <a:off x="4338320" y="791752"/>
              <a:ext cx="6115050" cy="5418548"/>
            </a:xfrm>
            <a:prstGeom prst="rect">
              <a:avLst/>
            </a:prstGeom>
          </p:spPr>
        </p:pic>
        <p:pic>
          <p:nvPicPr>
            <p:cNvPr id="11" name="Picture 10"/>
            <p:cNvPicPr>
              <a:picLocks noChangeAspect="1"/>
            </p:cNvPicPr>
            <p:nvPr/>
          </p:nvPicPr>
          <p:blipFill>
            <a:blip r:embed="rId2"/>
            <a:stretch>
              <a:fillRect/>
            </a:stretch>
          </p:blipFill>
          <p:spPr>
            <a:xfrm>
              <a:off x="4743451" y="1366838"/>
              <a:ext cx="3381374" cy="1596102"/>
            </a:xfrm>
            <a:prstGeom prst="rect">
              <a:avLst/>
            </a:prstGeom>
            <a:ln>
              <a:noFill/>
            </a:ln>
            <a:effectLst>
              <a:softEdge rad="112500"/>
            </a:effectLst>
          </p:spPr>
        </p:pic>
        <p:pic>
          <p:nvPicPr>
            <p:cNvPr id="13" name="Picture 12"/>
            <p:cNvPicPr>
              <a:picLocks noChangeAspect="1"/>
            </p:cNvPicPr>
            <p:nvPr/>
          </p:nvPicPr>
          <p:blipFill>
            <a:blip r:embed="rId2"/>
            <a:stretch>
              <a:fillRect/>
            </a:stretch>
          </p:blipFill>
          <p:spPr>
            <a:xfrm>
              <a:off x="4776787" y="2652712"/>
              <a:ext cx="725777" cy="509588"/>
            </a:xfrm>
            <a:prstGeom prst="rect">
              <a:avLst/>
            </a:prstGeom>
          </p:spPr>
        </p:pic>
        <p:pic>
          <p:nvPicPr>
            <p:cNvPr id="14" name="Picture 13"/>
            <p:cNvPicPr>
              <a:picLocks noChangeAspect="1"/>
            </p:cNvPicPr>
            <p:nvPr/>
          </p:nvPicPr>
          <p:blipFill>
            <a:blip r:embed="rId2"/>
            <a:stretch>
              <a:fillRect/>
            </a:stretch>
          </p:blipFill>
          <p:spPr>
            <a:xfrm>
              <a:off x="4338637" y="833436"/>
              <a:ext cx="1471902" cy="1033463"/>
            </a:xfrm>
            <a:prstGeom prst="rect">
              <a:avLst/>
            </a:prstGeom>
          </p:spPr>
        </p:pic>
      </p:grpSp>
      <p:sp>
        <p:nvSpPr>
          <p:cNvPr id="16" name="TextBox 15"/>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1">
            <a:extLst>
              <a:ext uri="{28A0092B-C50C-407E-A947-70E740481C1C}">
                <a14:useLocalDpi xmlns:a14="http://schemas.microsoft.com/office/drawing/2010/main" val="0"/>
              </a:ext>
            </a:extLst>
          </a:blip>
          <a:srcRect t="47824" b="28551"/>
          <a:stretch>
            <a:fillRect/>
          </a:stretch>
        </p:blipFill>
        <p:spPr>
          <a:xfrm>
            <a:off x="20" y="10"/>
            <a:ext cx="12191980" cy="6857990"/>
          </a:xfrm>
          <a:prstGeom prst="rect">
            <a:avLst/>
          </a:prstGeom>
        </p:spPr>
      </p:pic>
      <p:pic>
        <p:nvPicPr>
          <p:cNvPr id="5"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id-ID" sz="3335"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Box 8"/>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endPar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endPar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124179" y="1413298"/>
            <a:ext cx="7541406" cy="24020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500141" y="-447177"/>
            <a:ext cx="6786584" cy="1754326"/>
            <a:chOff x="3588005" y="0"/>
            <a:chExt cx="5866667" cy="1760478"/>
          </a:xfrm>
        </p:grpSpPr>
        <p:sp>
          <p:nvSpPr>
            <p:cNvPr id="19" name="Freeform 43"/>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cxnSp>
          <p:nvCxnSpPr>
            <p:cNvPr id="20" name="Straight Connector 19"/>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p:cNvPicPr>
            <a:picLocks noChangeAspect="1"/>
          </p:cNvPicPr>
          <p:nvPr/>
        </p:nvPicPr>
        <p:blipFill rotWithShape="1">
          <a:blip r:embed="rId1" cstate="print">
            <a:extLst>
              <a:ext uri="{28A0092B-C50C-407E-A947-70E740481C1C}">
                <a14:useLocalDpi xmlns:a14="http://schemas.microsoft.com/office/drawing/2010/main" val="0"/>
              </a:ext>
            </a:extLst>
          </a:blip>
          <a:srcRect l="1" t="71353" r="70067" b="10955"/>
          <a:stretch>
            <a:fillRect/>
          </a:stretch>
        </p:blipFill>
        <p:spPr>
          <a:xfrm>
            <a:off x="-461442" y="1473575"/>
            <a:ext cx="1733550" cy="1536906"/>
          </a:xfrm>
          <a:prstGeom prst="rect">
            <a:avLst/>
          </a:prstGeom>
        </p:spPr>
      </p:pic>
      <p:pic>
        <p:nvPicPr>
          <p:cNvPr id="24"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57065" t="65100" r="9338" b="10955"/>
          <a:stretch>
            <a:fillRect/>
          </a:stretch>
        </p:blipFill>
        <p:spPr>
          <a:xfrm>
            <a:off x="10242673" y="1641832"/>
            <a:ext cx="1536192" cy="1642172"/>
          </a:xfrm>
          <a:prstGeom prst="rect">
            <a:avLst/>
          </a:prstGeom>
        </p:spPr>
      </p:pic>
      <p:sp>
        <p:nvSpPr>
          <p:cNvPr id="25" name="TextBox 28"/>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3"/>
          <a:stretch>
            <a:fillRect/>
          </a:stretch>
        </p:blipFill>
        <p:spPr>
          <a:xfrm>
            <a:off x="2671591" y="155797"/>
            <a:ext cx="6334293" cy="1213209"/>
          </a:xfrm>
          <a:prstGeom prst="rect">
            <a:avLst/>
          </a:prstGeom>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r="6444"/>
          <a:stretch>
            <a:fillRect/>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8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16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8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16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572374" y="2790825"/>
            <a:ext cx="4081145" cy="3752849"/>
            <a:chOff x="4338320" y="791752"/>
            <a:chExt cx="6115050" cy="5418548"/>
          </a:xfrm>
        </p:grpSpPr>
        <p:pic>
          <p:nvPicPr>
            <p:cNvPr id="9" name="Picture 8"/>
            <p:cNvPicPr>
              <a:picLocks noChangeAspect="1"/>
            </p:cNvPicPr>
            <p:nvPr/>
          </p:nvPicPr>
          <p:blipFill>
            <a:blip r:embed="rId1"/>
            <a:stretch>
              <a:fillRect/>
            </a:stretch>
          </p:blipFill>
          <p:spPr>
            <a:xfrm>
              <a:off x="4338320" y="791752"/>
              <a:ext cx="6115050" cy="5418548"/>
            </a:xfrm>
            <a:prstGeom prst="rect">
              <a:avLst/>
            </a:prstGeom>
          </p:spPr>
        </p:pic>
        <p:pic>
          <p:nvPicPr>
            <p:cNvPr id="11" name="Picture 10"/>
            <p:cNvPicPr>
              <a:picLocks noChangeAspect="1"/>
            </p:cNvPicPr>
            <p:nvPr/>
          </p:nvPicPr>
          <p:blipFill>
            <a:blip r:embed="rId2"/>
            <a:stretch>
              <a:fillRect/>
            </a:stretch>
          </p:blipFill>
          <p:spPr>
            <a:xfrm>
              <a:off x="4743451" y="1366838"/>
              <a:ext cx="3381374" cy="1596102"/>
            </a:xfrm>
            <a:prstGeom prst="rect">
              <a:avLst/>
            </a:prstGeom>
            <a:ln>
              <a:noFill/>
            </a:ln>
            <a:effectLst>
              <a:softEdge rad="112500"/>
            </a:effectLst>
          </p:spPr>
        </p:pic>
        <p:pic>
          <p:nvPicPr>
            <p:cNvPr id="13" name="Picture 12"/>
            <p:cNvPicPr>
              <a:picLocks noChangeAspect="1"/>
            </p:cNvPicPr>
            <p:nvPr/>
          </p:nvPicPr>
          <p:blipFill>
            <a:blip r:embed="rId2"/>
            <a:stretch>
              <a:fillRect/>
            </a:stretch>
          </p:blipFill>
          <p:spPr>
            <a:xfrm>
              <a:off x="4776787" y="2652712"/>
              <a:ext cx="725777" cy="509588"/>
            </a:xfrm>
            <a:prstGeom prst="rect">
              <a:avLst/>
            </a:prstGeom>
          </p:spPr>
        </p:pic>
        <p:pic>
          <p:nvPicPr>
            <p:cNvPr id="14" name="Picture 13"/>
            <p:cNvPicPr>
              <a:picLocks noChangeAspect="1"/>
            </p:cNvPicPr>
            <p:nvPr/>
          </p:nvPicPr>
          <p:blipFill>
            <a:blip r:embed="rId2"/>
            <a:stretch>
              <a:fillRect/>
            </a:stretch>
          </p:blipFill>
          <p:spPr>
            <a:xfrm>
              <a:off x="4338637" y="833436"/>
              <a:ext cx="1471902" cy="1033463"/>
            </a:xfrm>
            <a:prstGeom prst="rect">
              <a:avLst/>
            </a:prstGeom>
          </p:spPr>
        </p:pic>
      </p:grpSp>
      <p:sp>
        <p:nvSpPr>
          <p:cNvPr id="16" name="TextBox 15"/>
          <p:cNvSpPr txBox="1"/>
          <p:nvPr/>
        </p:nvSpPr>
        <p:spPr>
          <a:xfrm>
            <a:off x="476251" y="352425"/>
            <a:ext cx="10220324" cy="6463308"/>
          </a:xfrm>
          <a:prstGeom prst="rect">
            <a:avLst/>
          </a:prstGeom>
          <a:noFill/>
        </p:spPr>
        <p:txBody>
          <a:bodyPr wrap="square" rtlCol="0">
            <a:spAutoFit/>
          </a:bodyPr>
          <a:lstStyle/>
          <a:p>
            <a:pPr algn="ct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endPar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千图PPT彼岸天：ID 8661124库_组合 3"/>
          <p:cNvGrpSpPr/>
          <p:nvPr>
            <p:custDataLst>
              <p:tags r:id="rId1"/>
            </p:custDataLst>
          </p:nvPr>
        </p:nvGrpSpPr>
        <p:grpSpPr>
          <a:xfrm>
            <a:off x="2180282" y="2004620"/>
            <a:ext cx="3367055" cy="1462426"/>
            <a:chOff x="2887146" y="1232756"/>
            <a:chExt cx="2587369" cy="1462426"/>
          </a:xfrm>
        </p:grpSpPr>
        <p:sp>
          <p:nvSpPr>
            <p:cNvPr id="9" name="任意多边形 57"/>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任意多边形 58"/>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9"/>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01</a:t>
              </a:r>
              <a:endPar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41"/>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nứt</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nẻ</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千图PPT彼岸天：ID 8661124库_组合 5"/>
          <p:cNvGrpSpPr/>
          <p:nvPr>
            <p:custDataLst>
              <p:tags r:id="rId2"/>
            </p:custDataLst>
          </p:nvPr>
        </p:nvGrpSpPr>
        <p:grpSpPr>
          <a:xfrm>
            <a:off x="7024683" y="2052794"/>
            <a:ext cx="3540186" cy="1462426"/>
            <a:chOff x="6717485" y="1232756"/>
            <a:chExt cx="2587369" cy="1462426"/>
          </a:xfrm>
        </p:grpSpPr>
        <p:sp>
          <p:nvSpPr>
            <p:cNvPr id="19" name="任意多边形 39"/>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任意多边形 40"/>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41"/>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rPr>
                <a:t>02</a:t>
              </a:r>
              <a:endPar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矩形 29"/>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trơ</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trụi</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千图PPT彼岸天：ID 8661124库_组合 6"/>
          <p:cNvGrpSpPr/>
          <p:nvPr>
            <p:custDataLst>
              <p:tags r:id="rId3"/>
            </p:custDataLst>
          </p:nvPr>
        </p:nvGrpSpPr>
        <p:grpSpPr>
          <a:xfrm>
            <a:off x="4077104" y="3841040"/>
            <a:ext cx="4666846" cy="1388186"/>
            <a:chOff x="6564948" y="2670791"/>
            <a:chExt cx="2587371" cy="1464287"/>
          </a:xfrm>
        </p:grpSpPr>
        <p:sp>
          <p:nvSpPr>
            <p:cNvPr id="24" name="任意多边形 33"/>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34"/>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任意多边形 35"/>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20000"/>
            </a:bodyPr>
            <a:lstStyle/>
            <a:p>
              <a:pPr algn="ctr"/>
              <a:r>
                <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rPr>
                <a:t>03</a:t>
              </a:r>
              <a:endPar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矩形 23"/>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lưỡi</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tầm</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sét</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ounded Rectangle 43"/>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TỪ KHÓ</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fltVal val="0.5"/>
                                          </p:val>
                                        </p:tav>
                                        <p:tav tm="100000">
                                          <p:val>
                                            <p:strVal val="#ppt_x"/>
                                          </p:val>
                                        </p:tav>
                                      </p:tavLst>
                                    </p:anim>
                                    <p:anim calcmode="lin" valueType="num">
                                      <p:cBhvr>
                                        <p:cTn id="19" dur="500" fill="hold"/>
                                        <p:tgtEl>
                                          <p:spTgt spid="1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xưa,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một năm trời nắng hạn rất lâu,</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ruộng đồng nứt nẻ,</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cây cỏ trụi trơ,</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muông khát khô cả họng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572374" y="2790825"/>
            <a:ext cx="4081145" cy="3752849"/>
            <a:chOff x="4338320" y="791752"/>
            <a:chExt cx="6115050" cy="5418548"/>
          </a:xfrm>
        </p:grpSpPr>
        <p:pic>
          <p:nvPicPr>
            <p:cNvPr id="9" name="Picture 8"/>
            <p:cNvPicPr>
              <a:picLocks noChangeAspect="1"/>
            </p:cNvPicPr>
            <p:nvPr/>
          </p:nvPicPr>
          <p:blipFill>
            <a:blip r:embed="rId1"/>
            <a:stretch>
              <a:fillRect/>
            </a:stretch>
          </p:blipFill>
          <p:spPr>
            <a:xfrm>
              <a:off x="4338320" y="791752"/>
              <a:ext cx="6115050" cy="5418548"/>
            </a:xfrm>
            <a:prstGeom prst="rect">
              <a:avLst/>
            </a:prstGeom>
          </p:spPr>
        </p:pic>
        <p:pic>
          <p:nvPicPr>
            <p:cNvPr id="11" name="Picture 10"/>
            <p:cNvPicPr>
              <a:picLocks noChangeAspect="1"/>
            </p:cNvPicPr>
            <p:nvPr/>
          </p:nvPicPr>
          <p:blipFill>
            <a:blip r:embed="rId2"/>
            <a:stretch>
              <a:fillRect/>
            </a:stretch>
          </p:blipFill>
          <p:spPr>
            <a:xfrm>
              <a:off x="4743451" y="1366838"/>
              <a:ext cx="3381374" cy="1596102"/>
            </a:xfrm>
            <a:prstGeom prst="rect">
              <a:avLst/>
            </a:prstGeom>
            <a:ln>
              <a:noFill/>
            </a:ln>
            <a:effectLst>
              <a:softEdge rad="112500"/>
            </a:effectLst>
          </p:spPr>
        </p:pic>
        <p:pic>
          <p:nvPicPr>
            <p:cNvPr id="13" name="Picture 12"/>
            <p:cNvPicPr>
              <a:picLocks noChangeAspect="1"/>
            </p:cNvPicPr>
            <p:nvPr/>
          </p:nvPicPr>
          <p:blipFill>
            <a:blip r:embed="rId2"/>
            <a:stretch>
              <a:fillRect/>
            </a:stretch>
          </p:blipFill>
          <p:spPr>
            <a:xfrm>
              <a:off x="4776787" y="2652712"/>
              <a:ext cx="725777" cy="509588"/>
            </a:xfrm>
            <a:prstGeom prst="rect">
              <a:avLst/>
            </a:prstGeom>
          </p:spPr>
        </p:pic>
        <p:pic>
          <p:nvPicPr>
            <p:cNvPr id="14" name="Picture 13"/>
            <p:cNvPicPr>
              <a:picLocks noChangeAspect="1"/>
            </p:cNvPicPr>
            <p:nvPr/>
          </p:nvPicPr>
          <p:blipFill>
            <a:blip r:embed="rId2"/>
            <a:stretch>
              <a:fillRect/>
            </a:stretch>
          </p:blipFill>
          <p:spPr>
            <a:xfrm>
              <a:off x="4338637" y="833436"/>
              <a:ext cx="1471902" cy="1033463"/>
            </a:xfrm>
            <a:prstGeom prst="rect">
              <a:avLst/>
            </a:prstGeom>
          </p:spPr>
        </p:pic>
      </p:grpSp>
      <p:sp>
        <p:nvSpPr>
          <p:cNvPr id="16" name="TextBox 15"/>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endPar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p:cNvPicPr>
          <p:nvPr/>
        </p:nvPicPr>
        <p:blipFill>
          <a:blip r:embed="rId3"/>
          <a:stretch>
            <a:fillRect/>
          </a:stretch>
        </p:blipFill>
        <p:spPr>
          <a:xfrm>
            <a:off x="0" y="106705"/>
            <a:ext cx="2995617" cy="670316"/>
          </a:xfrm>
          <a:prstGeom prst="rect">
            <a:avLst/>
          </a:prstGeom>
        </p:spPr>
      </p:pic>
      <p:grpSp>
        <p:nvGrpSpPr>
          <p:cNvPr id="10" name="Group 9"/>
          <p:cNvGrpSpPr/>
          <p:nvPr/>
        </p:nvGrpSpPr>
        <p:grpSpPr>
          <a:xfrm>
            <a:off x="73127" y="594300"/>
            <a:ext cx="10728224" cy="1158300"/>
            <a:chOff x="856327" y="920788"/>
            <a:chExt cx="9001489" cy="1370556"/>
          </a:xfrm>
        </p:grpSpPr>
        <p:sp>
          <p:nvSpPr>
            <p:cNvPr id="12" name="Rounded Rectangle 18"/>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mn-cs"/>
              </a:endParaRPr>
            </a:p>
          </p:txBody>
        </p:sp>
        <p:grpSp>
          <p:nvGrpSpPr>
            <p:cNvPr id="17" name="Group 16"/>
            <p:cNvGrpSpPr/>
            <p:nvPr/>
          </p:nvGrpSpPr>
          <p:grpSpPr>
            <a:xfrm>
              <a:off x="856327" y="920788"/>
              <a:ext cx="428490" cy="634396"/>
              <a:chOff x="951863" y="770660"/>
              <a:chExt cx="428490" cy="634396"/>
            </a:xfrm>
          </p:grpSpPr>
          <p:sp>
            <p:nvSpPr>
              <p:cNvPr id="18" name="MH_SubTitle_1"/>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64D2">
                        <a:lumMod val="75000"/>
                      </a:srgbClr>
                    </a:solidFill>
                    <a:effectLst/>
                    <a:uLnTx/>
                    <a:uFillTx/>
                    <a:latin typeface="Arial" panose="020B0604020202020204"/>
                    <a:ea typeface="Microsoft YaHei" panose="020B0503020204020204" charset="-122"/>
                    <a:cs typeface="+mn-cs"/>
                  </a:rPr>
                  <a:t>1</a:t>
                </a:r>
                <a:endParaRPr kumimoji="0" lang="en-US" sz="2400" b="1" i="0" u="none" strike="noStrike" kern="1200" cap="none" spc="0" normalizeH="0" baseline="0" noProof="0" dirty="0">
                  <a:ln>
                    <a:noFill/>
                  </a:ln>
                  <a:solidFill>
                    <a:srgbClr val="0064D2">
                      <a:lumMod val="75000"/>
                    </a:srgbClr>
                  </a:solidFill>
                  <a:effectLst/>
                  <a:uLnTx/>
                  <a:uFillTx/>
                  <a:latin typeface="Arial" panose="020B0604020202020204"/>
                  <a:ea typeface="Microsoft YaHei" panose="020B0503020204020204" charset="-122"/>
                  <a:cs typeface="+mn-cs"/>
                </a:endParaRPr>
              </a:p>
            </p:txBody>
          </p:sp>
        </p:grpSp>
      </p:grpSp>
      <p:grpSp>
        <p:nvGrpSpPr>
          <p:cNvPr id="20" name="Group 19"/>
          <p:cNvGrpSpPr/>
          <p:nvPr/>
        </p:nvGrpSpPr>
        <p:grpSpPr>
          <a:xfrm>
            <a:off x="0" y="1704975"/>
            <a:ext cx="10810875" cy="2589530"/>
            <a:chOff x="937075" y="818289"/>
            <a:chExt cx="10937588" cy="2852289"/>
          </a:xfrm>
        </p:grpSpPr>
        <p:sp>
          <p:nvSpPr>
            <p:cNvPr id="21" name="Rounded Rectangle 24"/>
            <p:cNvSpPr/>
            <p:nvPr/>
          </p:nvSpPr>
          <p:spPr>
            <a:xfrm>
              <a:off x="1179004" y="940709"/>
              <a:ext cx="10695659" cy="2729869"/>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mn-cs"/>
              </a:endParaRPr>
            </a:p>
          </p:txBody>
        </p:sp>
        <p:grpSp>
          <p:nvGrpSpPr>
            <p:cNvPr id="22" name="Group 21"/>
            <p:cNvGrpSpPr/>
            <p:nvPr/>
          </p:nvGrpSpPr>
          <p:grpSpPr>
            <a:xfrm>
              <a:off x="937075" y="818289"/>
              <a:ext cx="547383" cy="590228"/>
              <a:chOff x="841539" y="777345"/>
              <a:chExt cx="547383" cy="590228"/>
            </a:xfrm>
          </p:grpSpPr>
          <p:sp>
            <p:nvSpPr>
              <p:cNvPr id="23" name="MH_SubTitle_1"/>
              <p:cNvSpPr/>
              <p:nvPr>
                <p:custDataLst>
                  <p:tags r:id="rId5"/>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p:cNvSpPr txBox="1"/>
              <p:nvPr/>
            </p:nvSpPr>
            <p:spPr>
              <a:xfrm>
                <a:off x="950145" y="777345"/>
                <a:ext cx="307264" cy="5070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Microsoft YaHei" panose="020B0503020204020204" charset="-122"/>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Microsoft YaHei" panose="020B0503020204020204" charset="-122"/>
                  <a:cs typeface="Arial" panose="020B0604020202020204" pitchFamily="34" charset="0"/>
                </a:endParaRPr>
              </a:p>
            </p:txBody>
          </p:sp>
        </p:grpSp>
      </p:grpSp>
      <p:grpSp>
        <p:nvGrpSpPr>
          <p:cNvPr id="25" name="Group 24"/>
          <p:cNvGrpSpPr/>
          <p:nvPr/>
        </p:nvGrpSpPr>
        <p:grpSpPr>
          <a:xfrm>
            <a:off x="0" y="3927475"/>
            <a:ext cx="10915650" cy="2888615"/>
            <a:chOff x="634815" y="1164235"/>
            <a:chExt cx="10108685" cy="2095774"/>
          </a:xfrm>
        </p:grpSpPr>
        <p:sp>
          <p:nvSpPr>
            <p:cNvPr id="26" name="Rounded Rectangle 15"/>
            <p:cNvSpPr/>
            <p:nvPr/>
          </p:nvSpPr>
          <p:spPr>
            <a:xfrm>
              <a:off x="861217" y="1430526"/>
              <a:ext cx="9882283" cy="1829483"/>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icrosoft YaHei" panose="020B0503020204020204" charset="-122"/>
                <a:cs typeface="+mn-cs"/>
              </a:endParaRPr>
            </a:p>
          </p:txBody>
        </p:sp>
        <p:grpSp>
          <p:nvGrpSpPr>
            <p:cNvPr id="27" name="Group 26"/>
            <p:cNvGrpSpPr/>
            <p:nvPr/>
          </p:nvGrpSpPr>
          <p:grpSpPr>
            <a:xfrm>
              <a:off x="634815" y="1164235"/>
              <a:ext cx="409786" cy="370024"/>
              <a:chOff x="730351" y="1014107"/>
              <a:chExt cx="409786" cy="370024"/>
            </a:xfrm>
          </p:grpSpPr>
          <p:sp>
            <p:nvSpPr>
              <p:cNvPr id="28" name="MH_SubTitle_1"/>
              <p:cNvSpPr/>
              <p:nvPr>
                <p:custDataLst>
                  <p:tags r:id="rId6"/>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p:cNvSpPr txBox="1"/>
              <p:nvPr/>
            </p:nvSpPr>
            <p:spPr>
              <a:xfrm>
                <a:off x="730351" y="1034619"/>
                <a:ext cx="409786" cy="3340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AE5DFF"/>
                    </a:solidFill>
                    <a:effectLst/>
                    <a:uLnTx/>
                    <a:uFillTx/>
                    <a:latin typeface="Arial" panose="020B0604020202020204"/>
                    <a:ea typeface="Microsoft YaHei" panose="020B0503020204020204" charset="-122"/>
                    <a:cs typeface="+mn-cs"/>
                  </a:rPr>
                  <a:t>3</a:t>
                </a:r>
                <a:endParaRPr kumimoji="0" lang="en-US" sz="2400" b="1" i="0" u="none" strike="noStrike" kern="1200" cap="none" spc="0" normalizeH="0" baseline="0" noProof="0" dirty="0">
                  <a:ln>
                    <a:noFill/>
                  </a:ln>
                  <a:solidFill>
                    <a:srgbClr val="AE5DFF"/>
                  </a:solidFill>
                  <a:effectLst/>
                  <a:uLnTx/>
                  <a:uFillTx/>
                  <a:latin typeface="Arial" panose="020B0604020202020204"/>
                  <a:ea typeface="Microsoft YaHei" panose="020B0503020204020204" charset="-122"/>
                  <a:cs typeface="+mn-cs"/>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833020" y="1633977"/>
            <a:ext cx="5158854" cy="2613541"/>
            <a:chOff x="6138355" y="864494"/>
            <a:chExt cx="5158854" cy="2613541"/>
          </a:xfrm>
        </p:grpSpPr>
        <p:sp>
          <p:nvSpPr>
            <p:cNvPr id="8" name="Rounded Rectangle 40"/>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Effect>
                        <a14:sharpenSoften amount="50000"/>
                      </a14:imgEffect>
                    </a14:imgLayer>
                  </a14:imgProps>
                </a:ext>
              </a:extLst>
            </a:blip>
            <a:stretch>
              <a:fillRect/>
            </a:stretch>
          </p:blipFill>
          <p:spPr>
            <a:xfrm>
              <a:off x="6231081" y="920215"/>
              <a:ext cx="4973402" cy="2502098"/>
            </a:xfrm>
            <a:prstGeom prst="rect">
              <a:avLst/>
            </a:prstGeom>
          </p:spPr>
        </p:pic>
      </p:gr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p:cNvPicPr>
            <a:picLocks noChangeAspect="1"/>
          </p:cNvPicPr>
          <p:nvPr/>
        </p:nvPicPr>
        <p:blipFill>
          <a:blip r:embed="rId5"/>
          <a:stretch>
            <a:fillRect/>
          </a:stretch>
        </p:blipFill>
        <p:spPr>
          <a:xfrm>
            <a:off x="3926954" y="802475"/>
            <a:ext cx="4054191" cy="85961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MH" val="20180421204013"/>
  <p:tag name="MH_LIBRARY" val="GRAPHIC"/>
  <p:tag name="MH_TYPE" val="SubTitle"/>
  <p:tag name="MH_ORDER" val="1"/>
</p:tagLst>
</file>

<file path=ppt/tags/tag5.xml><?xml version="1.0" encoding="utf-8"?>
<p:tagLst xmlns:p="http://schemas.openxmlformats.org/presentationml/2006/main">
  <p:tag name="MH" val="20180421204013"/>
  <p:tag name="MH_LIBRARY" val="GRAPHIC"/>
  <p:tag name="MH_TYPE" val="SubTitle"/>
  <p:tag name="MH_ORDER" val="1"/>
</p:tagLst>
</file>

<file path=ppt/tags/tag6.xml><?xml version="1.0" encoding="utf-8"?>
<p:tagLst xmlns:p="http://schemas.openxmlformats.org/presentationml/2006/main">
  <p:tag name="MH" val="20180421204013"/>
  <p:tag name="MH_LIBRARY" val="GRAPHIC"/>
  <p:tag name="MH_TYPE" val="SubTitle"/>
  <p:tag name="MH_ORDER" val="1"/>
</p:tagLst>
</file>

<file path=ppt/tags/tag7.xml><?xml version="1.0" encoding="utf-8"?>
<p:tagLst xmlns:p="http://schemas.openxmlformats.org/presentationml/2006/main">
  <p:tag name="MH" val="20180421204013"/>
  <p:tag name="MH_LIBRARY" val="GRAPHIC"/>
  <p:tag name="MH_TYPE" val="SubTitle"/>
  <p:tag name="MH_ORDER" val="1"/>
</p:tagLst>
</file>

<file path=ppt/tags/tag8.xml><?xml version="1.0" encoding="utf-8"?>
<p:tagLst xmlns:p="http://schemas.openxmlformats.org/presentationml/2006/main">
  <p:tag name="MH" val="20180421204013"/>
  <p:tag name="MH_LIBRARY" val="GRAPHIC"/>
  <p:tag name="MH_TYPE" val="SubTitle"/>
  <p:tag name="MH_ORDER" val="1"/>
</p:tagLst>
</file>

<file path=ppt/tags/tag9.xml><?xml version="1.0" encoding="utf-8"?>
<p:tagLst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9514</Words>
  <Application>WPS Presentation</Application>
  <PresentationFormat>Widescreen</PresentationFormat>
  <Paragraphs>203</Paragraphs>
  <Slides>32</Slides>
  <Notes>28</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32</vt:i4>
      </vt:variant>
    </vt:vector>
  </HeadingPairs>
  <TitlesOfParts>
    <vt:vector size="52" baseType="lpstr">
      <vt:lpstr>Arial</vt:lpstr>
      <vt:lpstr>SimSun</vt:lpstr>
      <vt:lpstr>Wingdings</vt:lpstr>
      <vt:lpstr>Bubblegum Sans</vt:lpstr>
      <vt:lpstr>Segoe Print</vt:lpstr>
      <vt:lpstr>等线</vt:lpstr>
      <vt:lpstr>等线</vt:lpstr>
      <vt:lpstr>Calibri</vt:lpstr>
      <vt:lpstr>Calibri</vt:lpstr>
      <vt:lpstr>Calibri Light</vt:lpstr>
      <vt:lpstr>inpin heiti</vt:lpstr>
      <vt:lpstr>Arial-Rounded</vt:lpstr>
      <vt:lpstr>Segoe UI Symbol</vt:lpstr>
      <vt:lpstr>Arial</vt:lpstr>
      <vt:lpstr>Microsoft YaHei</vt:lpstr>
      <vt:lpstr>字魂36号-正文宋楷</vt:lpstr>
      <vt:lpstr>SVN-Cookies</vt:lpstr>
      <vt:lpstr>Arial Unicode MS</vt:lpstr>
      <vt:lpstr>千图网海量PPT模板www.58pic.com​​</vt:lpstr>
      <vt:lpstr>1_千图网海量PPT模板www.58pic.com​​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2022-10-15T03:58:00Z</dcterms:created>
  <dcterms:modified xsi:type="dcterms:W3CDTF">2024-01-18T08:12:20Z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84EBE8F5061948EFA1C2E71C84CD173A_12</vt:lpwstr>
  </property>
  <property fmtid="{D5CDD505-2E9C-101B-9397-08002B2CF9AE}" pid="3" name="KSOProductBuildVer">
    <vt:lpwstr>1033-12.2.0.13431</vt:lpwstr>
  </property>
</Properties>
</file>