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0.svg" ContentType="image/svg+xml"/>
  <Override PartName="/ppt/media/image5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3"/>
    <p:sldMasterId id="2147483659" r:id="rId4"/>
  </p:sldMasterIdLst>
  <p:notesMasterIdLst>
    <p:notesMasterId r:id="rId6"/>
  </p:notesMasterIdLst>
  <p:sldIdLst>
    <p:sldId id="418" r:id="rId5"/>
    <p:sldId id="265" r:id="rId7"/>
    <p:sldId id="330" r:id="rId8"/>
    <p:sldId id="285" r:id="rId9"/>
    <p:sldId id="286" r:id="rId10"/>
    <p:sldId id="287" r:id="rId11"/>
    <p:sldId id="291" r:id="rId12"/>
    <p:sldId id="419" r:id="rId13"/>
    <p:sldId id="292" r:id="rId14"/>
    <p:sldId id="296" r:id="rId15"/>
    <p:sldId id="420" r:id="rId16"/>
    <p:sldId id="421" r:id="rId17"/>
    <p:sldId id="297" r:id="rId18"/>
    <p:sldId id="422" r:id="rId19"/>
    <p:sldId id="423" r:id="rId20"/>
    <p:sldId id="424" r:id="rId21"/>
    <p:sldId id="425" r:id="rId22"/>
    <p:sldId id="426" r:id="rId23"/>
    <p:sldId id="293" r:id="rId24"/>
    <p:sldId id="427" r:id="rId25"/>
    <p:sldId id="428" r:id="rId26"/>
    <p:sldId id="429" r:id="rId27"/>
    <p:sldId id="430" r:id="rId28"/>
    <p:sldId id="308" r:id="rId29"/>
    <p:sldId id="309" r:id="rId30"/>
    <p:sldId id="310" r:id="rId31"/>
    <p:sldId id="311" r:id="rId32"/>
    <p:sldId id="312" r:id="rId33"/>
    <p:sldId id="434" r:id="rId34"/>
    <p:sldId id="431" r:id="rId35"/>
    <p:sldId id="432" r:id="rId36"/>
    <p:sldId id="433" r:id="rId37"/>
    <p:sldId id="29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8799" autoAdjust="0"/>
  </p:normalViewPr>
  <p:slideViewPr>
    <p:cSldViewPr snapToGrid="0">
      <p:cViewPr varScale="1">
        <p:scale>
          <a:sx n="59" d="100"/>
          <a:sy n="59" d="100"/>
        </p:scale>
        <p:origin x="96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Master" Target="slideMasters/slideMaster3.xml"/><Relationship Id="rId39" Type="http://schemas.openxmlformats.org/officeDocument/2006/relationships/presProps" Target="presProps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EF453-7642-47DA-B90F-CF209BFFC97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AAB06-0B73-479B-B8C7-7BCADCAD296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eb71e308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eb71e308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eb71e308d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eb71e308d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mời</a:t>
            </a:r>
            <a:r>
              <a:rPr lang="en-US" baseline="0"/>
              <a:t> HS nhận xét căn phòng: đồ chơi vứt bề bộn giữa nha.</a:t>
            </a:r>
            <a:endParaRPr lang="en-US" baseline="0"/>
          </a:p>
          <a:p>
            <a:r>
              <a:rPr lang="en-US" baseline="0"/>
              <a:t>Dẫn dắt: chúng ta cùng dọn dẹp phòng khách bằng cách trả lời tốt các thử thách để đồ chơi vào giỏ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quả cà chua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AAB06-0B73-479B-B8C7-7BCADCAD296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5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5">
                <a:solidFill>
                  <a:srgbClr val="191919"/>
                </a:solidFill>
              </a:defRPr>
            </a:lvl9pPr>
          </a:lstStyle>
          <a:p/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dirty="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bg2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two columns">
  <p:cSld name="Title and two columns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67" name="Google Shape;67;p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8" name="Google Shape;68;p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75" name="Google Shape;75;p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" name="Google Shape;81;p5"/>
          <p:cNvSpPr txBox="1">
            <a:spLocks noGrp="1"/>
          </p:cNvSpPr>
          <p:nvPr>
            <p:ph type="subTitle" idx="1"/>
          </p:nvPr>
        </p:nvSpPr>
        <p:spPr>
          <a:xfrm>
            <a:off x="2236467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5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2" name="Google Shape;82;p5"/>
          <p:cNvSpPr txBox="1">
            <a:spLocks noGrp="1"/>
          </p:cNvSpPr>
          <p:nvPr>
            <p:ph type="subTitle" idx="2"/>
          </p:nvPr>
        </p:nvSpPr>
        <p:spPr>
          <a:xfrm>
            <a:off x="7109533" y="3378967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5" b="1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5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83" name="Google Shape;83;p5"/>
          <p:cNvSpPr txBox="1">
            <a:spLocks noGrp="1"/>
          </p:cNvSpPr>
          <p:nvPr>
            <p:ph type="subTitle" idx="3"/>
          </p:nvPr>
        </p:nvSpPr>
        <p:spPr>
          <a:xfrm>
            <a:off x="2236467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5"/>
          <p:cNvSpPr txBox="1">
            <a:spLocks noGrp="1"/>
          </p:cNvSpPr>
          <p:nvPr>
            <p:ph type="subTitle" idx="4"/>
          </p:nvPr>
        </p:nvSpPr>
        <p:spPr>
          <a:xfrm>
            <a:off x="7109533" y="4171311"/>
            <a:ext cx="284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892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5">
                <a:solidFill>
                  <a:srgbClr val="434343"/>
                </a:solidFill>
              </a:defRPr>
            </a:lvl1pPr>
            <a:lvl2pPr marL="1219200" lvl="1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800" lvl="2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400" lvl="3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8000" lvl="4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600" lvl="5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200" lvl="6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800" lvl="7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400" lvl="8" indent="-42354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/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>
            <a:fillRect/>
          </a:stretch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>
            <a:fillRect/>
          </a:stretch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>
            <a:fillRect/>
          </a:stretch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>
            <a:fillRect/>
          </a:stretch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>
            <a:fillRect/>
          </a:stretch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>
            <a:fillRect/>
          </a:stretch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slideLayout" Target="../slideLayouts/slideLayout9.xml"/><Relationship Id="rId7" Type="http://schemas.openxmlformats.org/officeDocument/2006/relationships/slideLayout" Target="../slideLayouts/slideLayout8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6" y="752474"/>
            <a:ext cx="961727" cy="9617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</a:fld>
            <a:endParaRPr lang="en-US"/>
          </a:p>
        </p:txBody>
      </p:sp>
      <p:pic>
        <p:nvPicPr>
          <p:cNvPr id="8" name="Picture 7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126" y="752474"/>
            <a:ext cx="961727" cy="9617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microsoft.com/office/2007/relationships/hdphoto" Target="../media/image38.wdp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4.xml"/><Relationship Id="rId7" Type="http://schemas.microsoft.com/office/2007/relationships/hdphoto" Target="../media/image15.wdp"/><Relationship Id="rId6" Type="http://schemas.openxmlformats.org/officeDocument/2006/relationships/image" Target="../media/image14.png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slide" Target="slide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image" Target="../media/image41.png"/><Relationship Id="rId4" Type="http://schemas.openxmlformats.org/officeDocument/2006/relationships/image" Target="../media/image40.svg"/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34.png"/><Relationship Id="rId1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" Target="slide27.xml"/><Relationship Id="rId8" Type="http://schemas.microsoft.com/office/2007/relationships/hdphoto" Target="../media/image49.wdp"/><Relationship Id="rId7" Type="http://schemas.openxmlformats.org/officeDocument/2006/relationships/image" Target="../media/image48.png"/><Relationship Id="rId6" Type="http://schemas.openxmlformats.org/officeDocument/2006/relationships/slide" Target="slide25.xml"/><Relationship Id="rId5" Type="http://schemas.openxmlformats.org/officeDocument/2006/relationships/image" Target="../media/image47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1" Type="http://schemas.openxmlformats.org/officeDocument/2006/relationships/notesSlide" Target="../notesSlides/notesSlide7.xml"/><Relationship Id="rId20" Type="http://schemas.openxmlformats.org/officeDocument/2006/relationships/slideLayout" Target="../slideLayouts/slideLayout16.xml"/><Relationship Id="rId2" Type="http://schemas.openxmlformats.org/officeDocument/2006/relationships/image" Target="../media/image46.png"/><Relationship Id="rId19" Type="http://schemas.microsoft.com/office/2007/relationships/hdphoto" Target="../media/image56.wdp"/><Relationship Id="rId18" Type="http://schemas.openxmlformats.org/officeDocument/2006/relationships/image" Target="../media/image55.png"/><Relationship Id="rId17" Type="http://schemas.microsoft.com/office/2007/relationships/hdphoto" Target="../media/image54.wdp"/><Relationship Id="rId16" Type="http://schemas.openxmlformats.org/officeDocument/2006/relationships/image" Target="../media/image53.png"/><Relationship Id="rId15" Type="http://schemas.openxmlformats.org/officeDocument/2006/relationships/slide" Target="slide29.xml"/><Relationship Id="rId14" Type="http://schemas.openxmlformats.org/officeDocument/2006/relationships/image" Target="../media/image52.png"/><Relationship Id="rId13" Type="http://schemas.openxmlformats.org/officeDocument/2006/relationships/slide" Target="slide26.xml"/><Relationship Id="rId12" Type="http://schemas.openxmlformats.org/officeDocument/2006/relationships/image" Target="../media/image51.png"/><Relationship Id="rId11" Type="http://schemas.openxmlformats.org/officeDocument/2006/relationships/slide" Target="slide28.xml"/><Relationship Id="rId10" Type="http://schemas.openxmlformats.org/officeDocument/2006/relationships/image" Target="../media/image50.png"/><Relationship Id="rId1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6.xml"/><Relationship Id="rId3" Type="http://schemas.openxmlformats.org/officeDocument/2006/relationships/audio" Target="../media/audio2.wav"/><Relationship Id="rId2" Type="http://schemas.openxmlformats.org/officeDocument/2006/relationships/image" Target="../media/image57.png"/><Relationship Id="rId1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audio" Target="../media/audio2.wav"/><Relationship Id="rId2" Type="http://schemas.openxmlformats.org/officeDocument/2006/relationships/image" Target="../media/image52.png"/><Relationship Id="rId1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audio" Target="../media/audio2.wav"/><Relationship Id="rId2" Type="http://schemas.openxmlformats.org/officeDocument/2006/relationships/image" Target="../media/image50.png"/><Relationship Id="rId1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audio" Target="../media/audio2.wav"/><Relationship Id="rId2" Type="http://schemas.openxmlformats.org/officeDocument/2006/relationships/image" Target="../media/image51.png"/><Relationship Id="rId1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6.xml"/><Relationship Id="rId5" Type="http://schemas.microsoft.com/office/2007/relationships/hdphoto" Target="../media/image62.wdp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svg"/><Relationship Id="rId1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4.xml"/><Relationship Id="rId7" Type="http://schemas.microsoft.com/office/2007/relationships/hdphoto" Target="../media/image11.wdp"/><Relationship Id="rId6" Type="http://schemas.openxmlformats.org/officeDocument/2006/relationships/image" Target="../media/image10.png"/><Relationship Id="rId5" Type="http://schemas.microsoft.com/office/2007/relationships/hdphoto" Target="../media/image15.wdp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slide" Target="slide12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3.png"/><Relationship Id="rId3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4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472;p28"/>
          <p:cNvGrpSpPr/>
          <p:nvPr/>
        </p:nvGrpSpPr>
        <p:grpSpPr>
          <a:xfrm rot="1554012">
            <a:off x="7579866" y="852611"/>
            <a:ext cx="1702681" cy="2040333"/>
            <a:chOff x="772056" y="1246863"/>
            <a:chExt cx="1230545" cy="1615348"/>
          </a:xfrm>
        </p:grpSpPr>
        <p:sp>
          <p:nvSpPr>
            <p:cNvPr id="34" name="Google Shape;473;p28"/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474;p28"/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475;p28"/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476;p28"/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477;p28"/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478;p28"/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79;p28"/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80;p28"/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81;p28"/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82;p28"/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483;p28"/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" name="Google Shape;484;p28"/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485;p28"/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486;p28"/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7;p28"/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88;p28"/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489;p28"/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490;p28"/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491;p28"/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492;p28"/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80" name="Google Shape;980;p43"/>
          <p:cNvSpPr/>
          <p:nvPr/>
        </p:nvSpPr>
        <p:spPr>
          <a:xfrm flipH="1">
            <a:off x="1502190" y="2455128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5" name="Google Shape;985;p43"/>
          <p:cNvSpPr/>
          <p:nvPr/>
        </p:nvSpPr>
        <p:spPr>
          <a:xfrm>
            <a:off x="1" y="4698577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986" name="Google Shape;986;p43"/>
          <p:cNvSpPr/>
          <p:nvPr/>
        </p:nvSpPr>
        <p:spPr>
          <a:xfrm>
            <a:off x="10922816" y="212548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780" b="89992" l="9996" r="89992">
                        <a14:foregroundMark x1="29737" y1="25777" x2="32221" y2="19729"/>
                        <a14:foregroundMark x1="59594" y1="9780" x2="59594" y2="9780"/>
                        <a14:foregroundMark x1="58886" y1="10128" x2="58886" y2="10128"/>
                      </a14:backgroundRemoval>
                    </a14:imgEffect>
                  </a14:imgLayer>
                </a14:imgProps>
              </a:ext>
            </a:extLst>
          </a:blip>
          <a:srcRect l="15872" t="9136" r="19066" b="9156"/>
          <a:stretch>
            <a:fillRect/>
          </a:stretch>
        </p:blipFill>
        <p:spPr>
          <a:xfrm>
            <a:off x="7790467" y="1275990"/>
            <a:ext cx="4461952" cy="56035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8128" y="2797983"/>
            <a:ext cx="6596444" cy="18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381001" y="266700"/>
            <a:ext cx="11439524" cy="62865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69850"/>
            <a:ext cx="7381875" cy="1560136"/>
          </a:xfrm>
          <a:prstGeom prst="rect">
            <a:avLst/>
          </a:prstGeom>
        </p:spPr>
      </p:pic>
      <p:sp>
        <p:nvSpPr>
          <p:cNvPr id="11" name="文本框 6"/>
          <p:cNvSpPr txBox="1"/>
          <p:nvPr/>
        </p:nvSpPr>
        <p:spPr>
          <a:xfrm>
            <a:off x="3800475" y="311023"/>
            <a:ext cx="4276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Luyện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đọc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rPr>
              <a:t>dài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inpin heiti" panose="00000500000000000000" pitchFamily="2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4375" y="1773946"/>
            <a:ext cx="11115675" cy="1812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lvl="0" algn="just">
              <a:lnSpc>
                <a:spcPct val="150000"/>
              </a:lnSpc>
              <a:defRPr/>
            </a:pP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 mai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không biết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người khác lại gọi mình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gì nữa nhỉ?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158" y="603090"/>
            <a:ext cx="6791533" cy="755970"/>
          </a:xfrm>
          <a:prstGeom prst="rect">
            <a:avLst/>
          </a:prstGeom>
        </p:spPr>
      </p:pic>
      <p:grpSp>
        <p:nvGrpSpPr>
          <p:cNvPr id="7" name="组合 5"/>
          <p:cNvGrpSpPr/>
          <p:nvPr/>
        </p:nvGrpSpPr>
        <p:grpSpPr>
          <a:xfrm>
            <a:off x="223102" y="190500"/>
            <a:ext cx="3758348" cy="957871"/>
            <a:chOff x="2954954" y="4334355"/>
            <a:chExt cx="6334189" cy="1214045"/>
          </a:xfrm>
        </p:grpSpPr>
        <p:sp>
          <p:nvSpPr>
            <p:cNvPr id="8" name="矩形 15"/>
            <p:cNvSpPr/>
            <p:nvPr/>
          </p:nvSpPr>
          <p:spPr>
            <a:xfrm>
              <a:off x="3048503" y="4805889"/>
              <a:ext cx="6240640" cy="742511"/>
            </a:xfrm>
            <a:prstGeom prst="rect">
              <a:avLst/>
            </a:prstGeom>
            <a:solidFill>
              <a:srgbClr val="E75D55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矩形 17"/>
            <p:cNvSpPr/>
            <p:nvPr/>
          </p:nvSpPr>
          <p:spPr>
            <a:xfrm>
              <a:off x="2954954" y="4503368"/>
              <a:ext cx="6240640" cy="7976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矩形 19"/>
            <p:cNvSpPr/>
            <p:nvPr/>
          </p:nvSpPr>
          <p:spPr>
            <a:xfrm>
              <a:off x="3010551" y="4334355"/>
              <a:ext cx="6247871" cy="9375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Cùng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 chia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方正少儿简体" panose="03000509000000000000" pitchFamily="65" charset="-122"/>
                  <a:cs typeface="Arial" panose="020B0604020202020204" pitchFamily="34" charset="0"/>
                </a:rPr>
                <a:t>đoạn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endParaRPr>
            </a:p>
          </p:txBody>
        </p:sp>
      </p:grpSp>
      <p:sp>
        <p:nvSpPr>
          <p:cNvPr id="11" name="Oval 10"/>
          <p:cNvSpPr/>
          <p:nvPr/>
        </p:nvSpPr>
        <p:spPr>
          <a:xfrm>
            <a:off x="846703" y="19101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809228" y="17386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13328" y="9385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13778" y="9195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3303" y="41865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71253" y="34912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1296365" y="989635"/>
            <a:ext cx="9977377" cy="5000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多边形: 形状 40"/>
          <p:cNvSpPr/>
          <p:nvPr/>
        </p:nvSpPr>
        <p:spPr>
          <a:xfrm>
            <a:off x="3889850" y="1271599"/>
            <a:ext cx="4662490" cy="70391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9971" y="1331169"/>
            <a:ext cx="420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14F4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14F48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353554" y="2249995"/>
            <a:ext cx="8292221" cy="3562796"/>
            <a:chOff x="2650888" y="992979"/>
            <a:chExt cx="7445374" cy="3086150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2650888" y="992979"/>
              <a:ext cx="7445374" cy="3086150"/>
            </a:xfrm>
            <a:prstGeom prst="roundRect">
              <a:avLst/>
            </a:prstGeom>
            <a:ln>
              <a:noFill/>
            </a:ln>
            <a:effectLst>
              <a:softEdge rad="317500"/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8380" y="1357858"/>
              <a:ext cx="5572227" cy="218865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158" y="603090"/>
            <a:ext cx="6791533" cy="75597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846703" y="19101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809228" y="17386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13328" y="9385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13778" y="91950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13303" y="418657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71253" y="3491253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1296365" y="638175"/>
            <a:ext cx="9977377" cy="535172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ounded Rectangle 7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70380" y="808000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Luyện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bài</a:t>
            </a:r>
            <a:endParaRPr lang="zh-CN" altLang="en-US" sz="3200" b="1" kern="0" dirty="0">
              <a:solidFill>
                <a:srgbClr val="0070C0"/>
              </a:solidFill>
              <a:latin typeface="Arial" panose="020B0604020202020204" pitchFamily="34" charset="0"/>
              <a:ea typeface="inpin heiti" panose="00000500000000000000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  <a:buFont typeface="Arial" panose="020B0604020202020204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Tiêu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chí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đánh</a:t>
            </a:r>
            <a:r>
              <a:rPr lang="en-US" altLang="zh-CN" sz="3600" b="1" dirty="0">
                <a:solidFill>
                  <a:srgbClr val="FF1531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giá</a:t>
            </a:r>
            <a:endParaRPr lang="en-US" altLang="zh-CN" sz="3600" b="1" dirty="0">
              <a:solidFill>
                <a:srgbClr val="FF1531"/>
              </a:solidFill>
              <a:latin typeface="Arial" panose="020B0604020202020204" pitchFamily="34" charset="0"/>
              <a:ea typeface="inpin heiti" panose="00000500000000000000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82295" y="2472331"/>
            <a:ext cx="1938351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 panose="020B0604020202020204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đúng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panose="00000500000000000000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9" name="Rounded Rectangle 9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2295" y="3449319"/>
            <a:ext cx="1960793" cy="599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  <a:buFont typeface="Arial" panose="020B0604020202020204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Đọc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 to,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rõ</a:t>
            </a:r>
            <a:endParaRPr lang="en-US" altLang="zh-CN" sz="3200" dirty="0">
              <a:solidFill>
                <a:prstClr val="black"/>
              </a:solidFill>
              <a:latin typeface="Arial" panose="020B0604020202020204" pitchFamily="34" charset="0"/>
              <a:ea typeface="inpin heiti" panose="00000500000000000000" pitchFamily="2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2" name="Rounded Rectangle 12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865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82295" y="4515061"/>
            <a:ext cx="3736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Ngắt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nghỉ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đúng</a:t>
            </a:r>
            <a:r>
              <a:rPr lang="zh-CN" alt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/>
                <a:sym typeface="Arial" panose="020B0604020202020204"/>
              </a:rPr>
              <a:t>chỗ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Times New Roman" panose="02020603050405020304" pitchFamily="18" charset="0"/>
                <a:sym typeface="Arial" panose="020B0604020202020204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5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>
            <a:fillRect/>
          </a:stretch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>
            <a:fillRect/>
          </a:stretch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>
            <a:fillRect/>
          </a:stretch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90762" y="870640"/>
            <a:ext cx="511318" cy="5113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3" grpId="0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1296365" y="838200"/>
            <a:ext cx="9977377" cy="515169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6127" t="11921" r="14764" b="20863"/>
          <a:stretch>
            <a:fillRect/>
          </a:stretch>
        </p:blipFill>
        <p:spPr>
          <a:xfrm>
            <a:off x="3948674" y="1043631"/>
            <a:ext cx="4476749" cy="22587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>
            <a:fillRect/>
          </a:stretch>
        </p:blipFill>
        <p:spPr>
          <a:xfrm>
            <a:off x="4838700" y="2798834"/>
            <a:ext cx="2725449" cy="3339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7"/>
          <p:cNvSpPr/>
          <p:nvPr/>
        </p:nvSpPr>
        <p:spPr>
          <a:xfrm>
            <a:off x="-566629" y="4483710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37"/>
          <p:cNvSpPr/>
          <p:nvPr/>
        </p:nvSpPr>
        <p:spPr>
          <a:xfrm>
            <a:off x="11614001" y="20277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80;p5"/>
          <p:cNvSpPr/>
          <p:nvPr/>
        </p:nvSpPr>
        <p:spPr>
          <a:xfrm flipH="1">
            <a:off x="943722" y="1438279"/>
            <a:ext cx="10219497" cy="16796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5715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 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Đọc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đoạn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1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bài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“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Cóc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kiện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”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và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trả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câu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hỏi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: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Cóc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lên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thiên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đình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kiện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Trời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về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điều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</a:t>
            </a:r>
            <a:r>
              <a:rPr kumimoji="0" lang="en-US" sz="3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gì</a:t>
            </a:r>
            <a:r>
              <a:rPr kumimoji="0" lang="en-US" sz="3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?</a:t>
            </a:r>
            <a:endParaRPr kumimoji="0" sz="3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38175" y="3368108"/>
            <a:ext cx="10763250" cy="1791780"/>
            <a:chOff x="97544" y="3368108"/>
            <a:chExt cx="11303881" cy="1791780"/>
          </a:xfrm>
        </p:grpSpPr>
        <p:sp>
          <p:nvSpPr>
            <p:cNvPr id="71" name="a"/>
            <p:cNvSpPr/>
            <p:nvPr/>
          </p:nvSpPr>
          <p:spPr>
            <a:xfrm>
              <a:off x="777783" y="3429000"/>
              <a:ext cx="10623642" cy="15678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nl-NL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 lâu lắm rồi, trần gian không hề được một giọt nước mưa.</a:t>
              </a:r>
              <a:endPara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6" name="Picture 75">
              <a:hlinkClick r:id="rId1" action="ppaction://hlinksldjump"/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5576" t="10336" r="23304" b="10904"/>
            <a:stretch>
              <a:fillRect/>
            </a:stretch>
          </p:blipFill>
          <p:spPr>
            <a:xfrm>
              <a:off x="97544" y="3368108"/>
              <a:ext cx="1162975" cy="1791780"/>
            </a:xfrm>
            <a:prstGeom prst="rect">
              <a:avLst/>
            </a:prstGeom>
          </p:spPr>
        </p:pic>
      </p:grpSp>
      <p:pic>
        <p:nvPicPr>
          <p:cNvPr id="83" name="Picture 82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>
            <a:fillRect/>
          </a:stretch>
        </p:blipFill>
        <p:spPr>
          <a:xfrm flipH="1">
            <a:off x="52431" y="-66578"/>
            <a:ext cx="2272133" cy="2146116"/>
          </a:xfrm>
          <a:prstGeom prst="rect">
            <a:avLst/>
          </a:prstGeom>
        </p:spPr>
      </p:pic>
      <p:pic>
        <p:nvPicPr>
          <p:cNvPr id="84" name="Picture 83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>
            <a:fillRect/>
          </a:stretch>
        </p:blipFill>
        <p:spPr>
          <a:xfrm>
            <a:off x="10419907" y="312216"/>
            <a:ext cx="1650245" cy="2878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421820" y="459706"/>
            <a:ext cx="5493819" cy="5128665"/>
            <a:chOff x="2421820" y="459706"/>
            <a:chExt cx="5493819" cy="5128665"/>
          </a:xfrm>
        </p:grpSpPr>
        <p:grpSp>
          <p:nvGrpSpPr>
            <p:cNvPr id="9" name="Group 8"/>
            <p:cNvGrpSpPr/>
            <p:nvPr/>
          </p:nvGrpSpPr>
          <p:grpSpPr>
            <a:xfrm rot="405374" flipH="1">
              <a:off x="2421820" y="459706"/>
              <a:ext cx="5493819" cy="5128665"/>
              <a:chOff x="4626472" y="3203091"/>
              <a:chExt cx="4931242" cy="1041448"/>
            </a:xfrm>
            <a:solidFill>
              <a:srgbClr val="CF2665">
                <a:alpha val="63000"/>
              </a:srgbClr>
            </a:solidFill>
          </p:grpSpPr>
          <p:sp>
            <p:nvSpPr>
              <p:cNvPr id="11" name="Rounded Rectangle 7"/>
              <p:cNvSpPr/>
              <p:nvPr/>
            </p:nvSpPr>
            <p:spPr>
              <a:xfrm>
                <a:off x="4626472" y="3253740"/>
                <a:ext cx="4931242" cy="990799"/>
              </a:xfrm>
              <a:prstGeom prst="wedgeEllipseCallout">
                <a:avLst>
                  <a:gd name="adj1" fmla="val -60309"/>
                  <a:gd name="adj2" fmla="val 8145"/>
                </a:avLst>
              </a:prstGeom>
              <a:grpFill/>
              <a:ln w="57150">
                <a:solidFill>
                  <a:srgbClr val="F3F6F0"/>
                </a:solidFill>
              </a:ln>
              <a:effectLst>
                <a:outerShdw blurRad="1651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id-ID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4" name="Graphic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3253731">
                <a:off x="8582638" y="2951047"/>
                <a:ext cx="252629" cy="756718"/>
              </a:xfrm>
              <a:prstGeom prst="rect">
                <a:avLst/>
              </a:prstGeom>
            </p:spPr>
          </p:pic>
        </p:grpSp>
        <p:sp>
          <p:nvSpPr>
            <p:cNvPr id="10" name="Rectangle 9"/>
            <p:cNvSpPr/>
            <p:nvPr/>
          </p:nvSpPr>
          <p:spPr>
            <a:xfrm rot="20559448">
              <a:off x="2657469" y="1480179"/>
              <a:ext cx="4993174" cy="3659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"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77A9A">
                      <a:lumMod val="20000"/>
                      <a:lumOff val="80000"/>
                    </a:srgbClr>
                  </a:solidFill>
                  <a:effectLst>
                    <a:glow rad="63500">
                      <a:srgbClr val="F77A9A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id-ID" sz="4000" b="1" i="0" u="none" strike="noStrike" kern="1200" cap="none" spc="0" normalizeH="0" baseline="0" noProof="0" dirty="0">
                <a:ln>
                  <a:noFill/>
                </a:ln>
                <a:solidFill>
                  <a:srgbClr val="F77A9A">
                    <a:lumMod val="20000"/>
                    <a:lumOff val="80000"/>
                  </a:srgbClr>
                </a:solidFill>
                <a:effectLst>
                  <a:glow rad="63500">
                    <a:srgbClr val="F77A9A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5" name="图片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805884" y="2270493"/>
            <a:ext cx="3573315" cy="4185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组合 8"/>
          <p:cNvGrpSpPr/>
          <p:nvPr/>
        </p:nvGrpSpPr>
        <p:grpSpPr>
          <a:xfrm>
            <a:off x="3106443" y="703944"/>
            <a:ext cx="7866991" cy="1456739"/>
            <a:chOff x="2484661" y="983099"/>
            <a:chExt cx="5650825" cy="1161599"/>
          </a:xfrm>
        </p:grpSpPr>
        <p:grpSp>
          <p:nvGrpSpPr>
            <p:cNvPr id="4" name="组合 76"/>
            <p:cNvGrpSpPr/>
            <p:nvPr/>
          </p:nvGrpSpPr>
          <p:grpSpPr bwMode="auto">
            <a:xfrm>
              <a:off x="2484661" y="983099"/>
              <a:ext cx="5650825" cy="1161599"/>
              <a:chOff x="3300347" y="1368497"/>
              <a:chExt cx="10763512" cy="2240523"/>
            </a:xfrm>
          </p:grpSpPr>
          <p:grpSp>
            <p:nvGrpSpPr>
              <p:cNvPr id="9" name="组合 77"/>
              <p:cNvGrpSpPr/>
              <p:nvPr/>
            </p:nvGrpSpPr>
            <p:grpSpPr bwMode="auto">
              <a:xfrm>
                <a:off x="4631859" y="1393831"/>
                <a:ext cx="9432000" cy="2215189"/>
                <a:chOff x="1986534" y="4135265"/>
                <a:chExt cx="9432000" cy="2215189"/>
              </a:xfrm>
            </p:grpSpPr>
            <p:sp>
              <p:nvSpPr>
                <p:cNvPr id="13" name="Freeform 7"/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76200">
                  <a:gradFill>
                    <a:gsLst>
                      <a:gs pos="0">
                        <a:schemeClr val="bg1"/>
                      </a:gs>
                      <a:gs pos="100000">
                        <a:srgbClr val="EBEBEB"/>
                      </a:gs>
                    </a:gsLst>
                    <a:lin ang="5400000" scaled="1"/>
                  </a:gradFill>
                </a:ln>
                <a:effectLst>
                  <a:outerShdw blurRad="266700" dist="127000" dir="5400000" sx="102000" sy="102000" algn="t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930">
                    <a:defRPr/>
                  </a:pPr>
                  <a:endParaRPr lang="zh-CN" altLang="en-US" sz="225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4" name="Freeform 7"/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2215189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44450">
                  <a:gradFill>
                    <a:gsLst>
                      <a:gs pos="0">
                        <a:srgbClr val="EBEBEB"/>
                      </a:gs>
                      <a:gs pos="100000">
                        <a:srgbClr val="FEFEFE"/>
                      </a:gs>
                    </a:gsLst>
                    <a:lin ang="5400000" scaled="1"/>
                  </a:gradFill>
                </a:ln>
                <a:effectLst>
                  <a:innerShdw blurRad="254000" dist="88900" dir="16200000">
                    <a:prstClr val="black">
                      <a:alpha val="4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930">
                    <a:defRPr/>
                  </a:pPr>
                  <a:endParaRPr lang="zh-CN" altLang="en-US" sz="225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  <p:grpSp>
            <p:nvGrpSpPr>
              <p:cNvPr id="10" name="组合 78"/>
              <p:cNvGrpSpPr/>
              <p:nvPr/>
            </p:nvGrpSpPr>
            <p:grpSpPr bwMode="auto">
              <a:xfrm>
                <a:off x="3300347" y="1368497"/>
                <a:ext cx="1581466" cy="1417865"/>
                <a:chOff x="1349437" y="779714"/>
                <a:chExt cx="2923167" cy="2620769"/>
              </a:xfrm>
            </p:grpSpPr>
            <p:sp>
              <p:nvSpPr>
                <p:cNvPr id="11" name="Freeform 23"/>
                <p:cNvSpPr/>
                <p:nvPr/>
              </p:nvSpPr>
              <p:spPr bwMode="auto">
                <a:xfrm>
                  <a:off x="1349437" y="779714"/>
                  <a:ext cx="2923167" cy="2620769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1F1F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 defTabSz="1217930">
                    <a:defRPr/>
                  </a:pPr>
                  <a:endParaRPr lang="zh-CN" altLang="en-US" sz="225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2" name="Freeform 21"/>
                <p:cNvSpPr>
                  <a:spLocks noChangeAspect="1"/>
                </p:cNvSpPr>
                <p:nvPr/>
              </p:nvSpPr>
              <p:spPr bwMode="auto">
                <a:xfrm rot="16200000">
                  <a:off x="1623020" y="1024995"/>
                  <a:ext cx="2376000" cy="2130208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innerShdw blurRad="241300" dist="1143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930">
                    <a:defRPr/>
                  </a:pPr>
                  <a:endParaRPr lang="zh-CN" altLang="en-US" sz="225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</p:grpSp>
        <p:grpSp>
          <p:nvGrpSpPr>
            <p:cNvPr id="5" name="组合 205"/>
            <p:cNvGrpSpPr/>
            <p:nvPr/>
          </p:nvGrpSpPr>
          <p:grpSpPr bwMode="auto">
            <a:xfrm>
              <a:off x="2708494" y="1140262"/>
              <a:ext cx="502884" cy="473025"/>
              <a:chOff x="12294771" y="811518"/>
              <a:chExt cx="801528" cy="761850"/>
            </a:xfrm>
          </p:grpSpPr>
          <p:sp>
            <p:nvSpPr>
              <p:cNvPr id="6" name="Freeform 55"/>
              <p:cNvSpPr/>
              <p:nvPr/>
            </p:nvSpPr>
            <p:spPr bwMode="auto">
              <a:xfrm>
                <a:off x="12294771" y="811518"/>
                <a:ext cx="801528" cy="761850"/>
              </a:xfrm>
              <a:custGeom>
                <a:avLst/>
                <a:gdLst>
                  <a:gd name="T0" fmla="*/ 137 w 303"/>
                  <a:gd name="T1" fmla="*/ 288 h 288"/>
                  <a:gd name="T2" fmla="*/ 0 w 303"/>
                  <a:gd name="T3" fmla="*/ 174 h 288"/>
                  <a:gd name="T4" fmla="*/ 2 w 303"/>
                  <a:gd name="T5" fmla="*/ 15 h 288"/>
                  <a:gd name="T6" fmla="*/ 54 w 303"/>
                  <a:gd name="T7" fmla="*/ 10 h 288"/>
                  <a:gd name="T8" fmla="*/ 85 w 303"/>
                  <a:gd name="T9" fmla="*/ 43 h 288"/>
                  <a:gd name="T10" fmla="*/ 106 w 303"/>
                  <a:gd name="T11" fmla="*/ 22 h 288"/>
                  <a:gd name="T12" fmla="*/ 128 w 303"/>
                  <a:gd name="T13" fmla="*/ 0 h 288"/>
                  <a:gd name="T14" fmla="*/ 303 w 303"/>
                  <a:gd name="T15" fmla="*/ 150 h 288"/>
                  <a:gd name="T16" fmla="*/ 137 w 303"/>
                  <a:gd name="T17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288">
                    <a:moveTo>
                      <a:pt x="137" y="288"/>
                    </a:moveTo>
                    <a:lnTo>
                      <a:pt x="0" y="174"/>
                    </a:lnTo>
                    <a:lnTo>
                      <a:pt x="2" y="15"/>
                    </a:lnTo>
                    <a:lnTo>
                      <a:pt x="54" y="10"/>
                    </a:lnTo>
                    <a:lnTo>
                      <a:pt x="85" y="43"/>
                    </a:lnTo>
                    <a:lnTo>
                      <a:pt x="106" y="22"/>
                    </a:lnTo>
                    <a:lnTo>
                      <a:pt x="128" y="0"/>
                    </a:lnTo>
                    <a:lnTo>
                      <a:pt x="303" y="150"/>
                    </a:lnTo>
                    <a:lnTo>
                      <a:pt x="137" y="288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defTabSz="1217930">
                  <a:defRPr/>
                </a:pPr>
                <a:endParaRPr lang="zh-CN" altLang="en-US" sz="225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Freeform 56"/>
              <p:cNvSpPr>
                <a:spLocks noEditPoints="1"/>
              </p:cNvSpPr>
              <p:nvPr/>
            </p:nvSpPr>
            <p:spPr bwMode="auto">
              <a:xfrm>
                <a:off x="12327405" y="858403"/>
                <a:ext cx="193109" cy="484093"/>
              </a:xfrm>
              <a:custGeom>
                <a:avLst/>
                <a:gdLst>
                  <a:gd name="T0" fmla="*/ 105898 w 31"/>
                  <a:gd name="T1" fmla="*/ 0 h 77"/>
                  <a:gd name="T2" fmla="*/ 174421 w 31"/>
                  <a:gd name="T3" fmla="*/ 31435 h 77"/>
                  <a:gd name="T4" fmla="*/ 193109 w 31"/>
                  <a:gd name="T5" fmla="*/ 113165 h 77"/>
                  <a:gd name="T6" fmla="*/ 193109 w 31"/>
                  <a:gd name="T7" fmla="*/ 396076 h 77"/>
                  <a:gd name="T8" fmla="*/ 168192 w 31"/>
                  <a:gd name="T9" fmla="*/ 465232 h 77"/>
                  <a:gd name="T10" fmla="*/ 99669 w 31"/>
                  <a:gd name="T11" fmla="*/ 484093 h 77"/>
                  <a:gd name="T12" fmla="*/ 12459 w 31"/>
                  <a:gd name="T13" fmla="*/ 452658 h 77"/>
                  <a:gd name="T14" fmla="*/ 0 w 31"/>
                  <a:gd name="T15" fmla="*/ 358355 h 77"/>
                  <a:gd name="T16" fmla="*/ 0 w 31"/>
                  <a:gd name="T17" fmla="*/ 132025 h 77"/>
                  <a:gd name="T18" fmla="*/ 18688 w 31"/>
                  <a:gd name="T19" fmla="*/ 37722 h 77"/>
                  <a:gd name="T20" fmla="*/ 105898 w 31"/>
                  <a:gd name="T21" fmla="*/ 0 h 77"/>
                  <a:gd name="T22" fmla="*/ 99669 w 31"/>
                  <a:gd name="T23" fmla="*/ 440085 h 77"/>
                  <a:gd name="T24" fmla="*/ 137045 w 31"/>
                  <a:gd name="T25" fmla="*/ 370928 h 77"/>
                  <a:gd name="T26" fmla="*/ 137045 w 31"/>
                  <a:gd name="T27" fmla="*/ 106878 h 77"/>
                  <a:gd name="T28" fmla="*/ 99669 w 31"/>
                  <a:gd name="T29" fmla="*/ 44008 h 77"/>
                  <a:gd name="T30" fmla="*/ 56064 w 31"/>
                  <a:gd name="T31" fmla="*/ 106878 h 77"/>
                  <a:gd name="T32" fmla="*/ 56064 w 31"/>
                  <a:gd name="T33" fmla="*/ 125738 h 77"/>
                  <a:gd name="T34" fmla="*/ 56064 w 31"/>
                  <a:gd name="T35" fmla="*/ 144599 h 77"/>
                  <a:gd name="T36" fmla="*/ 56064 w 31"/>
                  <a:gd name="T37" fmla="*/ 220042 h 77"/>
                  <a:gd name="T38" fmla="*/ 56064 w 31"/>
                  <a:gd name="T39" fmla="*/ 301772 h 77"/>
                  <a:gd name="T40" fmla="*/ 56064 w 31"/>
                  <a:gd name="T41" fmla="*/ 370928 h 77"/>
                  <a:gd name="T42" fmla="*/ 99669 w 31"/>
                  <a:gd name="T43" fmla="*/ 440085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2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3"/>
                      <a:pt x="31" y="63"/>
                      <a:pt x="31" y="63"/>
                    </a:cubicBezTo>
                    <a:cubicBezTo>
                      <a:pt x="31" y="67"/>
                      <a:pt x="30" y="71"/>
                      <a:pt x="27" y="74"/>
                    </a:cubicBezTo>
                    <a:cubicBezTo>
                      <a:pt x="24" y="76"/>
                      <a:pt x="21" y="77"/>
                      <a:pt x="16" y="77"/>
                    </a:cubicBezTo>
                    <a:cubicBezTo>
                      <a:pt x="9" y="77"/>
                      <a:pt x="5" y="76"/>
                      <a:pt x="2" y="72"/>
                    </a:cubicBezTo>
                    <a:cubicBezTo>
                      <a:pt x="1" y="69"/>
                      <a:pt x="0" y="64"/>
                      <a:pt x="0" y="5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4"/>
                      <a:pt x="1" y="8"/>
                      <a:pt x="3" y="6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1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93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8" name="Freeform 57"/>
              <p:cNvSpPr/>
              <p:nvPr/>
            </p:nvSpPr>
            <p:spPr bwMode="auto">
              <a:xfrm>
                <a:off x="12584001" y="863694"/>
                <a:ext cx="113749" cy="478803"/>
              </a:xfrm>
              <a:custGeom>
                <a:avLst/>
                <a:gdLst>
                  <a:gd name="T0" fmla="*/ 0 w 18"/>
                  <a:gd name="T1" fmla="*/ 69300 h 76"/>
                  <a:gd name="T2" fmla="*/ 69513 w 18"/>
                  <a:gd name="T3" fmla="*/ 0 h 76"/>
                  <a:gd name="T4" fmla="*/ 113749 w 18"/>
                  <a:gd name="T5" fmla="*/ 0 h 76"/>
                  <a:gd name="T6" fmla="*/ 113749 w 18"/>
                  <a:gd name="T7" fmla="*/ 478803 h 76"/>
                  <a:gd name="T8" fmla="*/ 50555 w 18"/>
                  <a:gd name="T9" fmla="*/ 478803 h 76"/>
                  <a:gd name="T10" fmla="*/ 50555 w 18"/>
                  <a:gd name="T11" fmla="*/ 119701 h 76"/>
                  <a:gd name="T12" fmla="*/ 0 w 18"/>
                  <a:gd name="T13" fmla="*/ 119701 h 76"/>
                  <a:gd name="T14" fmla="*/ 0 w 18"/>
                  <a:gd name="T15" fmla="*/ 69300 h 7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" h="76">
                    <a:moveTo>
                      <a:pt x="0" y="11"/>
                    </a:moveTo>
                    <a:cubicBezTo>
                      <a:pt x="7" y="10"/>
                      <a:pt x="10" y="7"/>
                      <a:pt x="1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93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grpSp>
        <p:nvGrpSpPr>
          <p:cNvPr id="15" name="组合 6"/>
          <p:cNvGrpSpPr/>
          <p:nvPr/>
        </p:nvGrpSpPr>
        <p:grpSpPr>
          <a:xfrm>
            <a:off x="677545" y="45085"/>
            <a:ext cx="2642235" cy="1988185"/>
            <a:chOff x="540445" y="2037"/>
            <a:chExt cx="1728666" cy="1585371"/>
          </a:xfrm>
        </p:grpSpPr>
        <p:sp>
          <p:nvSpPr>
            <p:cNvPr id="16" name="矩形 3"/>
            <p:cNvSpPr/>
            <p:nvPr/>
          </p:nvSpPr>
          <p:spPr>
            <a:xfrm>
              <a:off x="540445" y="2037"/>
              <a:ext cx="1728666" cy="158537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93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25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itle 3"/>
            <p:cNvSpPr txBox="1"/>
            <p:nvPr/>
          </p:nvSpPr>
          <p:spPr bwMode="auto">
            <a:xfrm>
              <a:off x="540445" y="2037"/>
              <a:ext cx="1255705" cy="34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5pPr>
              <a:lvl6pPr marL="25146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6pPr>
              <a:lvl7pPr marL="29718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7pPr>
              <a:lvl8pPr marL="34290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8pPr>
              <a:lvl9pPr marL="38862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9pPr>
            </a:lstStyle>
            <a:p>
              <a:pPr lvl="0" algn="ctr" defTabSz="121793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  <a:endParaRPr lang="en-US" altLang="zh-CN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8" name="文本框 186"/>
          <p:cNvSpPr txBox="1"/>
          <p:nvPr/>
        </p:nvSpPr>
        <p:spPr>
          <a:xfrm>
            <a:off x="4216671" y="895288"/>
            <a:ext cx="6424132" cy="1199915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 algn="just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Bí mật: </a:t>
            </a:r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 cần giữ kín, không để người khác biết</a:t>
            </a:r>
            <a:r>
              <a:rPr lang="en-US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zh-CN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Vì sao việc giữ bí mật lại khó đến vậy? - KhoaHoc.tv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419350"/>
            <a:ext cx="714375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37"/>
          <p:cNvSpPr/>
          <p:nvPr/>
        </p:nvSpPr>
        <p:spPr>
          <a:xfrm>
            <a:off x="417830" y="392430"/>
            <a:ext cx="11356340" cy="6073140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组合 6"/>
          <p:cNvGrpSpPr/>
          <p:nvPr/>
        </p:nvGrpSpPr>
        <p:grpSpPr>
          <a:xfrm>
            <a:off x="0" y="45085"/>
            <a:ext cx="2644140" cy="1988185"/>
            <a:chOff x="540445" y="2037"/>
            <a:chExt cx="1255706" cy="1585269"/>
          </a:xfrm>
        </p:grpSpPr>
        <p:sp>
          <p:nvSpPr>
            <p:cNvPr id="4" name="矩形 3"/>
            <p:cNvSpPr/>
            <p:nvPr/>
          </p:nvSpPr>
          <p:spPr>
            <a:xfrm>
              <a:off x="540445" y="2037"/>
              <a:ext cx="1255706" cy="158526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79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2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itle 3"/>
            <p:cNvSpPr txBox="1"/>
            <p:nvPr/>
          </p:nvSpPr>
          <p:spPr bwMode="auto">
            <a:xfrm>
              <a:off x="540445" y="2037"/>
              <a:ext cx="1255705" cy="34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5pPr>
              <a:lvl6pPr marL="25146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6pPr>
              <a:lvl7pPr marL="29718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7pPr>
              <a:lvl8pPr marL="34290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8pPr>
              <a:lvl9pPr marL="3886200" indent="-228600" defTabSz="967105" fontAlgn="base">
                <a:spcBef>
                  <a:spcPct val="0"/>
                </a:spcBef>
                <a:spcAft>
                  <a:spcPct val="0"/>
                </a:spcAft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charset="-122"/>
                </a:defRPr>
              </a:lvl9pPr>
            </a:lstStyle>
            <a:p>
              <a:pPr marL="0" marR="0" lvl="0" indent="0" algn="ctr" defTabSz="12179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组合 10"/>
          <p:cNvGrpSpPr/>
          <p:nvPr/>
        </p:nvGrpSpPr>
        <p:grpSpPr>
          <a:xfrm>
            <a:off x="3104952" y="647479"/>
            <a:ext cx="7216751" cy="2084703"/>
            <a:chOff x="2484661" y="1618247"/>
            <a:chExt cx="5729026" cy="1662335"/>
          </a:xfrm>
        </p:grpSpPr>
        <p:grpSp>
          <p:nvGrpSpPr>
            <p:cNvPr id="7" name="组合 158"/>
            <p:cNvGrpSpPr/>
            <p:nvPr/>
          </p:nvGrpSpPr>
          <p:grpSpPr bwMode="auto">
            <a:xfrm>
              <a:off x="2484661" y="1618247"/>
              <a:ext cx="5729026" cy="1662335"/>
              <a:chOff x="3300347" y="850194"/>
              <a:chExt cx="10912466" cy="3206357"/>
            </a:xfrm>
          </p:grpSpPr>
          <p:grpSp>
            <p:nvGrpSpPr>
              <p:cNvPr id="12" name="组合 159"/>
              <p:cNvGrpSpPr/>
              <p:nvPr/>
            </p:nvGrpSpPr>
            <p:grpSpPr bwMode="auto">
              <a:xfrm>
                <a:off x="4631859" y="850194"/>
                <a:ext cx="9580954" cy="3206357"/>
                <a:chOff x="1986534" y="3591628"/>
                <a:chExt cx="9580954" cy="3206357"/>
              </a:xfrm>
            </p:grpSpPr>
            <p:sp>
              <p:nvSpPr>
                <p:cNvPr id="16" name="Freeform 7"/>
                <p:cNvSpPr>
                  <a:spLocks noChangeAspect="1"/>
                </p:cNvSpPr>
                <p:nvPr/>
              </p:nvSpPr>
              <p:spPr bwMode="auto">
                <a:xfrm>
                  <a:off x="1986534" y="4135265"/>
                  <a:ext cx="9432000" cy="1392531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76200">
                  <a:gradFill>
                    <a:gsLst>
                      <a:gs pos="0">
                        <a:schemeClr val="bg1"/>
                      </a:gs>
                      <a:gs pos="100000">
                        <a:srgbClr val="EBEBEB"/>
                      </a:gs>
                    </a:gsLst>
                    <a:lin ang="5400000" scaled="1"/>
                  </a:gradFill>
                </a:ln>
                <a:effectLst>
                  <a:outerShdw blurRad="266700" dist="127000" dir="5400000" sx="102000" sy="102000" algn="t" rotWithShape="0">
                    <a:prstClr val="black">
                      <a:alpha val="28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930">
                    <a:defRPr/>
                  </a:pPr>
                  <a:endParaRPr lang="zh-CN" altLang="en-US" sz="225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7" name="Freeform 7"/>
                <p:cNvSpPr>
                  <a:spLocks noChangeAspect="1"/>
                </p:cNvSpPr>
                <p:nvPr/>
              </p:nvSpPr>
              <p:spPr bwMode="auto">
                <a:xfrm>
                  <a:off x="2135488" y="3591628"/>
                  <a:ext cx="9432000" cy="3206357"/>
                </a:xfrm>
                <a:custGeom>
                  <a:avLst/>
                  <a:gdLst>
                    <a:gd name="T0" fmla="*/ 2940 w 3107"/>
                    <a:gd name="T1" fmla="*/ 0 h 459"/>
                    <a:gd name="T2" fmla="*/ 167 w 3107"/>
                    <a:gd name="T3" fmla="*/ 0 h 459"/>
                    <a:gd name="T4" fmla="*/ 102 w 3107"/>
                    <a:gd name="T5" fmla="*/ 38 h 459"/>
                    <a:gd name="T6" fmla="*/ 13 w 3107"/>
                    <a:gd name="T7" fmla="*/ 191 h 459"/>
                    <a:gd name="T8" fmla="*/ 13 w 3107"/>
                    <a:gd name="T9" fmla="*/ 267 h 459"/>
                    <a:gd name="T10" fmla="*/ 102 w 3107"/>
                    <a:gd name="T11" fmla="*/ 420 h 459"/>
                    <a:gd name="T12" fmla="*/ 167 w 3107"/>
                    <a:gd name="T13" fmla="*/ 459 h 459"/>
                    <a:gd name="T14" fmla="*/ 2940 w 3107"/>
                    <a:gd name="T15" fmla="*/ 459 h 459"/>
                    <a:gd name="T16" fmla="*/ 3006 w 3107"/>
                    <a:gd name="T17" fmla="*/ 420 h 459"/>
                    <a:gd name="T18" fmla="*/ 3095 w 3107"/>
                    <a:gd name="T19" fmla="*/ 267 h 459"/>
                    <a:gd name="T20" fmla="*/ 3095 w 3107"/>
                    <a:gd name="T21" fmla="*/ 191 h 459"/>
                    <a:gd name="T22" fmla="*/ 3006 w 3107"/>
                    <a:gd name="T23" fmla="*/ 38 h 459"/>
                    <a:gd name="T24" fmla="*/ 2940 w 3107"/>
                    <a:gd name="T25" fmla="*/ 0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107" h="459">
                      <a:moveTo>
                        <a:pt x="2940" y="0"/>
                      </a:move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42" y="0"/>
                        <a:pt x="114" y="16"/>
                        <a:pt x="102" y="38"/>
                      </a:cubicBezTo>
                      <a:cubicBezTo>
                        <a:pt x="13" y="191"/>
                        <a:pt x="13" y="191"/>
                        <a:pt x="13" y="191"/>
                      </a:cubicBezTo>
                      <a:cubicBezTo>
                        <a:pt x="0" y="213"/>
                        <a:pt x="0" y="245"/>
                        <a:pt x="13" y="267"/>
                      </a:cubicBezTo>
                      <a:cubicBezTo>
                        <a:pt x="102" y="420"/>
                        <a:pt x="102" y="420"/>
                        <a:pt x="102" y="420"/>
                      </a:cubicBezTo>
                      <a:cubicBezTo>
                        <a:pt x="114" y="443"/>
                        <a:pt x="142" y="459"/>
                        <a:pt x="167" y="459"/>
                      </a:cubicBezTo>
                      <a:cubicBezTo>
                        <a:pt x="2940" y="459"/>
                        <a:pt x="2940" y="459"/>
                        <a:pt x="2940" y="459"/>
                      </a:cubicBezTo>
                      <a:cubicBezTo>
                        <a:pt x="2966" y="459"/>
                        <a:pt x="2993" y="443"/>
                        <a:pt x="3006" y="420"/>
                      </a:cubicBezTo>
                      <a:cubicBezTo>
                        <a:pt x="3095" y="267"/>
                        <a:pt x="3095" y="267"/>
                        <a:pt x="3095" y="267"/>
                      </a:cubicBezTo>
                      <a:cubicBezTo>
                        <a:pt x="3107" y="245"/>
                        <a:pt x="3107" y="213"/>
                        <a:pt x="3095" y="191"/>
                      </a:cubicBezTo>
                      <a:cubicBezTo>
                        <a:pt x="3006" y="38"/>
                        <a:pt x="3006" y="38"/>
                        <a:pt x="3006" y="38"/>
                      </a:cubicBezTo>
                      <a:cubicBezTo>
                        <a:pt x="2993" y="16"/>
                        <a:pt x="2966" y="0"/>
                        <a:pt x="2940" y="0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 w="44450">
                  <a:gradFill>
                    <a:gsLst>
                      <a:gs pos="0">
                        <a:srgbClr val="EBEBEB"/>
                      </a:gs>
                      <a:gs pos="100000">
                        <a:srgbClr val="FEFEFE"/>
                      </a:gs>
                    </a:gsLst>
                    <a:lin ang="5400000" scaled="1"/>
                  </a:gradFill>
                </a:ln>
                <a:effectLst>
                  <a:innerShdw blurRad="254000" dist="88900" dir="16200000">
                    <a:prstClr val="black">
                      <a:alpha val="42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930">
                    <a:defRPr/>
                  </a:pPr>
                  <a:endParaRPr lang="zh-CN" altLang="en-US" sz="225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  <p:grpSp>
            <p:nvGrpSpPr>
              <p:cNvPr id="13" name="组合 160"/>
              <p:cNvGrpSpPr/>
              <p:nvPr/>
            </p:nvGrpSpPr>
            <p:grpSpPr bwMode="auto">
              <a:xfrm>
                <a:off x="3300347" y="1368497"/>
                <a:ext cx="1581466" cy="1417865"/>
                <a:chOff x="1349437" y="779714"/>
                <a:chExt cx="2923167" cy="2620769"/>
              </a:xfrm>
            </p:grpSpPr>
            <p:sp>
              <p:nvSpPr>
                <p:cNvPr id="14" name="Freeform 23"/>
                <p:cNvSpPr/>
                <p:nvPr/>
              </p:nvSpPr>
              <p:spPr bwMode="auto">
                <a:xfrm>
                  <a:off x="1349437" y="779714"/>
                  <a:ext cx="2923167" cy="2620769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1F1F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28575" cap="flat">
                  <a:gradFill>
                    <a:gsLst>
                      <a:gs pos="0">
                        <a:schemeClr val="bg1"/>
                      </a:gs>
                      <a:gs pos="100000">
                        <a:srgbClr val="DDDDDD"/>
                      </a:gs>
                    </a:gsLst>
                    <a:lin ang="5400000" scaled="1"/>
                  </a:gradFill>
                  <a:prstDash val="solid"/>
                  <a:miter lim="800000"/>
                </a:ln>
                <a:effectLst>
                  <a:outerShdw blurRad="228600" dist="228600" dir="5400000" algn="t" rotWithShape="0">
                    <a:schemeClr val="tx1">
                      <a:lumMod val="85000"/>
                      <a:lumOff val="15000"/>
                      <a:alpha val="28000"/>
                    </a:schemeClr>
                  </a:outerShdw>
                </a:effectLst>
              </p:spPr>
              <p:txBody>
                <a:bodyPr/>
                <a:lstStyle/>
                <a:p>
                  <a:pPr defTabSz="1217930">
                    <a:defRPr/>
                  </a:pPr>
                  <a:endParaRPr lang="zh-CN" altLang="en-US" sz="225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15" name="Freeform 21"/>
                <p:cNvSpPr>
                  <a:spLocks noChangeAspect="1"/>
                </p:cNvSpPr>
                <p:nvPr/>
              </p:nvSpPr>
              <p:spPr bwMode="auto">
                <a:xfrm rot="16200000">
                  <a:off x="1623020" y="1024995"/>
                  <a:ext cx="2376000" cy="2130208"/>
                </a:xfrm>
                <a:custGeom>
                  <a:avLst/>
                  <a:gdLst>
                    <a:gd name="T0" fmla="*/ 167 w 511"/>
                    <a:gd name="T1" fmla="*/ 459 h 459"/>
                    <a:gd name="T2" fmla="*/ 101 w 511"/>
                    <a:gd name="T3" fmla="*/ 420 h 459"/>
                    <a:gd name="T4" fmla="*/ 12 w 511"/>
                    <a:gd name="T5" fmla="*/ 267 h 459"/>
                    <a:gd name="T6" fmla="*/ 12 w 511"/>
                    <a:gd name="T7" fmla="*/ 191 h 459"/>
                    <a:gd name="T8" fmla="*/ 101 w 511"/>
                    <a:gd name="T9" fmla="*/ 38 h 459"/>
                    <a:gd name="T10" fmla="*/ 167 w 511"/>
                    <a:gd name="T11" fmla="*/ 0 h 459"/>
                    <a:gd name="T12" fmla="*/ 344 w 511"/>
                    <a:gd name="T13" fmla="*/ 0 h 459"/>
                    <a:gd name="T14" fmla="*/ 410 w 511"/>
                    <a:gd name="T15" fmla="*/ 38 h 459"/>
                    <a:gd name="T16" fmla="*/ 498 w 511"/>
                    <a:gd name="T17" fmla="*/ 191 h 459"/>
                    <a:gd name="T18" fmla="*/ 498 w 511"/>
                    <a:gd name="T19" fmla="*/ 267 h 459"/>
                    <a:gd name="T20" fmla="*/ 410 w 511"/>
                    <a:gd name="T21" fmla="*/ 420 h 459"/>
                    <a:gd name="T22" fmla="*/ 344 w 511"/>
                    <a:gd name="T23" fmla="*/ 459 h 459"/>
                    <a:gd name="T24" fmla="*/ 167 w 511"/>
                    <a:gd name="T25" fmla="*/ 459 h 4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1" h="459">
                      <a:moveTo>
                        <a:pt x="167" y="459"/>
                      </a:moveTo>
                      <a:cubicBezTo>
                        <a:pt x="141" y="459"/>
                        <a:pt x="113" y="443"/>
                        <a:pt x="101" y="420"/>
                      </a:cubicBezTo>
                      <a:cubicBezTo>
                        <a:pt x="12" y="267"/>
                        <a:pt x="12" y="267"/>
                        <a:pt x="12" y="267"/>
                      </a:cubicBezTo>
                      <a:cubicBezTo>
                        <a:pt x="0" y="245"/>
                        <a:pt x="0" y="213"/>
                        <a:pt x="12" y="191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13" y="16"/>
                        <a:pt x="141" y="0"/>
                        <a:pt x="167" y="0"/>
                      </a:cubicBezTo>
                      <a:cubicBezTo>
                        <a:pt x="344" y="0"/>
                        <a:pt x="344" y="0"/>
                        <a:pt x="344" y="0"/>
                      </a:cubicBezTo>
                      <a:cubicBezTo>
                        <a:pt x="369" y="0"/>
                        <a:pt x="397" y="16"/>
                        <a:pt x="410" y="38"/>
                      </a:cubicBezTo>
                      <a:cubicBezTo>
                        <a:pt x="498" y="191"/>
                        <a:pt x="498" y="191"/>
                        <a:pt x="498" y="191"/>
                      </a:cubicBezTo>
                      <a:cubicBezTo>
                        <a:pt x="511" y="213"/>
                        <a:pt x="511" y="245"/>
                        <a:pt x="498" y="267"/>
                      </a:cubicBezTo>
                      <a:cubicBezTo>
                        <a:pt x="410" y="420"/>
                        <a:pt x="410" y="420"/>
                        <a:pt x="410" y="420"/>
                      </a:cubicBezTo>
                      <a:cubicBezTo>
                        <a:pt x="397" y="443"/>
                        <a:pt x="369" y="459"/>
                        <a:pt x="344" y="459"/>
                      </a:cubicBezTo>
                      <a:lnTo>
                        <a:pt x="167" y="45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innerShdw blurRad="241300" dist="114300">
                    <a:prstClr val="black">
                      <a:alpha val="4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217930">
                    <a:defRPr/>
                  </a:pPr>
                  <a:endParaRPr lang="zh-CN" altLang="en-US" sz="225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</p:grpSp>
        </p:grpSp>
        <p:grpSp>
          <p:nvGrpSpPr>
            <p:cNvPr id="8" name="组合 209"/>
            <p:cNvGrpSpPr/>
            <p:nvPr/>
          </p:nvGrpSpPr>
          <p:grpSpPr bwMode="auto">
            <a:xfrm>
              <a:off x="2727708" y="2110740"/>
              <a:ext cx="534195" cy="475059"/>
              <a:chOff x="952501" y="6013451"/>
              <a:chExt cx="511175" cy="460375"/>
            </a:xfrm>
          </p:grpSpPr>
          <p:sp>
            <p:nvSpPr>
              <p:cNvPr id="9" name="Freeform 58"/>
              <p:cNvSpPr/>
              <p:nvPr/>
            </p:nvSpPr>
            <p:spPr bwMode="auto">
              <a:xfrm>
                <a:off x="971551" y="6021388"/>
                <a:ext cx="492125" cy="452438"/>
              </a:xfrm>
              <a:custGeom>
                <a:avLst/>
                <a:gdLst>
                  <a:gd name="T0" fmla="*/ 137 w 310"/>
                  <a:gd name="T1" fmla="*/ 285 h 285"/>
                  <a:gd name="T2" fmla="*/ 0 w 310"/>
                  <a:gd name="T3" fmla="*/ 171 h 285"/>
                  <a:gd name="T4" fmla="*/ 2 w 310"/>
                  <a:gd name="T5" fmla="*/ 12 h 285"/>
                  <a:gd name="T6" fmla="*/ 54 w 310"/>
                  <a:gd name="T7" fmla="*/ 7 h 285"/>
                  <a:gd name="T8" fmla="*/ 87 w 310"/>
                  <a:gd name="T9" fmla="*/ 40 h 285"/>
                  <a:gd name="T10" fmla="*/ 97 w 310"/>
                  <a:gd name="T11" fmla="*/ 7 h 285"/>
                  <a:gd name="T12" fmla="*/ 137 w 310"/>
                  <a:gd name="T13" fmla="*/ 0 h 285"/>
                  <a:gd name="T14" fmla="*/ 310 w 310"/>
                  <a:gd name="T15" fmla="*/ 150 h 285"/>
                  <a:gd name="T16" fmla="*/ 137 w 310"/>
                  <a:gd name="T17" fmla="*/ 285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0" h="285">
                    <a:moveTo>
                      <a:pt x="137" y="285"/>
                    </a:moveTo>
                    <a:lnTo>
                      <a:pt x="0" y="171"/>
                    </a:lnTo>
                    <a:lnTo>
                      <a:pt x="2" y="12"/>
                    </a:lnTo>
                    <a:lnTo>
                      <a:pt x="54" y="7"/>
                    </a:lnTo>
                    <a:lnTo>
                      <a:pt x="87" y="40"/>
                    </a:lnTo>
                    <a:lnTo>
                      <a:pt x="97" y="7"/>
                    </a:lnTo>
                    <a:lnTo>
                      <a:pt x="137" y="0"/>
                    </a:lnTo>
                    <a:lnTo>
                      <a:pt x="310" y="150"/>
                    </a:lnTo>
                    <a:lnTo>
                      <a:pt x="137" y="285"/>
                    </a:lnTo>
                    <a:close/>
                  </a:path>
                </a:pathLst>
              </a:custGeom>
              <a:gradFill flip="none" rotWithShape="1">
                <a:gsLst>
                  <a:gs pos="73000">
                    <a:srgbClr val="0D0D0D">
                      <a:alpha val="0"/>
                    </a:srgbClr>
                  </a:gs>
                  <a:gs pos="100000">
                    <a:schemeClr val="tx1">
                      <a:lumMod val="95000"/>
                      <a:lumOff val="5000"/>
                      <a:alpha val="0"/>
                    </a:schemeClr>
                  </a:gs>
                  <a:gs pos="0">
                    <a:schemeClr val="tx1">
                      <a:lumMod val="95000"/>
                      <a:lumOff val="5000"/>
                      <a:alpha val="5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/>
              <a:lstStyle/>
              <a:p>
                <a:pPr defTabSz="1217930">
                  <a:defRPr/>
                </a:pPr>
                <a:endParaRPr lang="zh-CN" altLang="en-US" sz="225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0" name="Freeform 59"/>
              <p:cNvSpPr>
                <a:spLocks noEditPoints="1"/>
              </p:cNvSpPr>
              <p:nvPr/>
            </p:nvSpPr>
            <p:spPr bwMode="auto">
              <a:xfrm>
                <a:off x="952501" y="6013451"/>
                <a:ext cx="115888" cy="290513"/>
              </a:xfrm>
              <a:custGeom>
                <a:avLst/>
                <a:gdLst>
                  <a:gd name="T0" fmla="*/ 63551 w 31"/>
                  <a:gd name="T1" fmla="*/ 0 h 77"/>
                  <a:gd name="T2" fmla="*/ 104673 w 31"/>
                  <a:gd name="T3" fmla="*/ 18864 h 77"/>
                  <a:gd name="T4" fmla="*/ 115888 w 31"/>
                  <a:gd name="T5" fmla="*/ 67912 h 77"/>
                  <a:gd name="T6" fmla="*/ 115888 w 31"/>
                  <a:gd name="T7" fmla="*/ 233920 h 77"/>
                  <a:gd name="T8" fmla="*/ 100935 w 31"/>
                  <a:gd name="T9" fmla="*/ 275421 h 77"/>
                  <a:gd name="T10" fmla="*/ 59813 w 31"/>
                  <a:gd name="T11" fmla="*/ 290513 h 77"/>
                  <a:gd name="T12" fmla="*/ 11215 w 31"/>
                  <a:gd name="T13" fmla="*/ 267876 h 77"/>
                  <a:gd name="T14" fmla="*/ 0 w 31"/>
                  <a:gd name="T15" fmla="*/ 211282 h 77"/>
                  <a:gd name="T16" fmla="*/ 0 w 31"/>
                  <a:gd name="T17" fmla="*/ 79231 h 77"/>
                  <a:gd name="T18" fmla="*/ 11215 w 31"/>
                  <a:gd name="T19" fmla="*/ 18864 h 77"/>
                  <a:gd name="T20" fmla="*/ 63551 w 31"/>
                  <a:gd name="T21" fmla="*/ 0 h 77"/>
                  <a:gd name="T22" fmla="*/ 59813 w 31"/>
                  <a:gd name="T23" fmla="*/ 264103 h 77"/>
                  <a:gd name="T24" fmla="*/ 82243 w 31"/>
                  <a:gd name="T25" fmla="*/ 222601 h 77"/>
                  <a:gd name="T26" fmla="*/ 82243 w 31"/>
                  <a:gd name="T27" fmla="*/ 64139 h 77"/>
                  <a:gd name="T28" fmla="*/ 59813 w 31"/>
                  <a:gd name="T29" fmla="*/ 26410 h 77"/>
                  <a:gd name="T30" fmla="*/ 33645 w 31"/>
                  <a:gd name="T31" fmla="*/ 64139 h 77"/>
                  <a:gd name="T32" fmla="*/ 33645 w 31"/>
                  <a:gd name="T33" fmla="*/ 75458 h 77"/>
                  <a:gd name="T34" fmla="*/ 33645 w 31"/>
                  <a:gd name="T35" fmla="*/ 86777 h 77"/>
                  <a:gd name="T36" fmla="*/ 33645 w 31"/>
                  <a:gd name="T37" fmla="*/ 132051 h 77"/>
                  <a:gd name="T38" fmla="*/ 33645 w 31"/>
                  <a:gd name="T39" fmla="*/ 181099 h 77"/>
                  <a:gd name="T40" fmla="*/ 33645 w 31"/>
                  <a:gd name="T41" fmla="*/ 222601 h 77"/>
                  <a:gd name="T42" fmla="*/ 59813 w 31"/>
                  <a:gd name="T43" fmla="*/ 264103 h 7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1" h="77">
                    <a:moveTo>
                      <a:pt x="17" y="0"/>
                    </a:moveTo>
                    <a:cubicBezTo>
                      <a:pt x="22" y="0"/>
                      <a:pt x="26" y="1"/>
                      <a:pt x="28" y="5"/>
                    </a:cubicBezTo>
                    <a:cubicBezTo>
                      <a:pt x="30" y="8"/>
                      <a:pt x="31" y="12"/>
                      <a:pt x="31" y="18"/>
                    </a:cubicBezTo>
                    <a:cubicBezTo>
                      <a:pt x="31" y="62"/>
                      <a:pt x="31" y="62"/>
                      <a:pt x="31" y="62"/>
                    </a:cubicBezTo>
                    <a:cubicBezTo>
                      <a:pt x="31" y="67"/>
                      <a:pt x="30" y="71"/>
                      <a:pt x="27" y="73"/>
                    </a:cubicBezTo>
                    <a:cubicBezTo>
                      <a:pt x="25" y="76"/>
                      <a:pt x="21" y="77"/>
                      <a:pt x="16" y="77"/>
                    </a:cubicBezTo>
                    <a:cubicBezTo>
                      <a:pt x="9" y="77"/>
                      <a:pt x="5" y="75"/>
                      <a:pt x="3" y="71"/>
                    </a:cubicBezTo>
                    <a:cubicBezTo>
                      <a:pt x="1" y="69"/>
                      <a:pt x="0" y="64"/>
                      <a:pt x="0" y="56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3"/>
                      <a:pt x="1" y="8"/>
                      <a:pt x="3" y="5"/>
                    </a:cubicBezTo>
                    <a:cubicBezTo>
                      <a:pt x="5" y="2"/>
                      <a:pt x="10" y="0"/>
                      <a:pt x="17" y="0"/>
                    </a:cubicBezTo>
                    <a:close/>
                    <a:moveTo>
                      <a:pt x="16" y="70"/>
                    </a:moveTo>
                    <a:cubicBezTo>
                      <a:pt x="20" y="70"/>
                      <a:pt x="22" y="66"/>
                      <a:pt x="22" y="59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0"/>
                      <a:pt x="20" y="7"/>
                      <a:pt x="16" y="7"/>
                    </a:cubicBezTo>
                    <a:cubicBezTo>
                      <a:pt x="11" y="7"/>
                      <a:pt x="9" y="10"/>
                      <a:pt x="9" y="17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66"/>
                      <a:pt x="11" y="70"/>
                      <a:pt x="16" y="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93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1" name="Freeform 60"/>
              <p:cNvSpPr/>
              <p:nvPr/>
            </p:nvSpPr>
            <p:spPr bwMode="auto">
              <a:xfrm>
                <a:off x="1090613" y="6013451"/>
                <a:ext cx="117475" cy="290513"/>
              </a:xfrm>
              <a:custGeom>
                <a:avLst/>
                <a:gdLst>
                  <a:gd name="T0" fmla="*/ 0 w 31"/>
                  <a:gd name="T1" fmla="*/ 60366 h 77"/>
                  <a:gd name="T2" fmla="*/ 15158 w 31"/>
                  <a:gd name="T3" fmla="*/ 15092 h 77"/>
                  <a:gd name="T4" fmla="*/ 60632 w 31"/>
                  <a:gd name="T5" fmla="*/ 0 h 77"/>
                  <a:gd name="T6" fmla="*/ 109896 w 31"/>
                  <a:gd name="T7" fmla="*/ 22637 h 77"/>
                  <a:gd name="T8" fmla="*/ 117475 w 31"/>
                  <a:gd name="T9" fmla="*/ 83004 h 77"/>
                  <a:gd name="T10" fmla="*/ 113685 w 31"/>
                  <a:gd name="T11" fmla="*/ 113187 h 77"/>
                  <a:gd name="T12" fmla="*/ 102317 w 31"/>
                  <a:gd name="T13" fmla="*/ 143370 h 77"/>
                  <a:gd name="T14" fmla="*/ 68211 w 31"/>
                  <a:gd name="T15" fmla="*/ 196191 h 77"/>
                  <a:gd name="T16" fmla="*/ 41685 w 31"/>
                  <a:gd name="T17" fmla="*/ 256557 h 77"/>
                  <a:gd name="T18" fmla="*/ 117475 w 31"/>
                  <a:gd name="T19" fmla="*/ 256557 h 77"/>
                  <a:gd name="T20" fmla="*/ 117475 w 31"/>
                  <a:gd name="T21" fmla="*/ 286740 h 77"/>
                  <a:gd name="T22" fmla="*/ 30316 w 31"/>
                  <a:gd name="T23" fmla="*/ 290513 h 77"/>
                  <a:gd name="T24" fmla="*/ 0 w 31"/>
                  <a:gd name="T25" fmla="*/ 286740 h 77"/>
                  <a:gd name="T26" fmla="*/ 0 w 31"/>
                  <a:gd name="T27" fmla="*/ 286740 h 77"/>
                  <a:gd name="T28" fmla="*/ 18948 w 31"/>
                  <a:gd name="T29" fmla="*/ 207509 h 77"/>
                  <a:gd name="T30" fmla="*/ 64422 w 31"/>
                  <a:gd name="T31" fmla="*/ 139597 h 77"/>
                  <a:gd name="T32" fmla="*/ 79580 w 31"/>
                  <a:gd name="T33" fmla="*/ 75458 h 77"/>
                  <a:gd name="T34" fmla="*/ 79580 w 31"/>
                  <a:gd name="T35" fmla="*/ 71685 h 77"/>
                  <a:gd name="T36" fmla="*/ 79580 w 31"/>
                  <a:gd name="T37" fmla="*/ 64139 h 77"/>
                  <a:gd name="T38" fmla="*/ 79580 w 31"/>
                  <a:gd name="T39" fmla="*/ 45275 h 77"/>
                  <a:gd name="T40" fmla="*/ 56843 w 31"/>
                  <a:gd name="T41" fmla="*/ 26410 h 77"/>
                  <a:gd name="T42" fmla="*/ 37895 w 31"/>
                  <a:gd name="T43" fmla="*/ 60366 h 77"/>
                  <a:gd name="T44" fmla="*/ 37895 w 31"/>
                  <a:gd name="T45" fmla="*/ 71685 h 77"/>
                  <a:gd name="T46" fmla="*/ 37895 w 31"/>
                  <a:gd name="T47" fmla="*/ 79231 h 77"/>
                  <a:gd name="T48" fmla="*/ 37895 w 31"/>
                  <a:gd name="T49" fmla="*/ 86777 h 77"/>
                  <a:gd name="T50" fmla="*/ 37895 w 31"/>
                  <a:gd name="T51" fmla="*/ 98095 h 77"/>
                  <a:gd name="T52" fmla="*/ 0 w 31"/>
                  <a:gd name="T53" fmla="*/ 98095 h 77"/>
                  <a:gd name="T54" fmla="*/ 0 w 31"/>
                  <a:gd name="T55" fmla="*/ 60366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31" h="77">
                    <a:moveTo>
                      <a:pt x="0" y="16"/>
                    </a:moveTo>
                    <a:cubicBezTo>
                      <a:pt x="0" y="10"/>
                      <a:pt x="2" y="6"/>
                      <a:pt x="4" y="4"/>
                    </a:cubicBezTo>
                    <a:cubicBezTo>
                      <a:pt x="6" y="1"/>
                      <a:pt x="10" y="0"/>
                      <a:pt x="16" y="0"/>
                    </a:cubicBezTo>
                    <a:cubicBezTo>
                      <a:pt x="23" y="0"/>
                      <a:pt x="27" y="2"/>
                      <a:pt x="29" y="6"/>
                    </a:cubicBezTo>
                    <a:cubicBezTo>
                      <a:pt x="30" y="9"/>
                      <a:pt x="31" y="14"/>
                      <a:pt x="31" y="22"/>
                    </a:cubicBezTo>
                    <a:cubicBezTo>
                      <a:pt x="31" y="25"/>
                      <a:pt x="31" y="28"/>
                      <a:pt x="30" y="30"/>
                    </a:cubicBezTo>
                    <a:cubicBezTo>
                      <a:pt x="30" y="32"/>
                      <a:pt x="29" y="35"/>
                      <a:pt x="27" y="38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4" y="58"/>
                      <a:pt x="12" y="63"/>
                      <a:pt x="11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68"/>
                      <a:pt x="2" y="61"/>
                      <a:pt x="5" y="55"/>
                    </a:cubicBezTo>
                    <a:cubicBezTo>
                      <a:pt x="7" y="51"/>
                      <a:pt x="11" y="45"/>
                      <a:pt x="17" y="37"/>
                    </a:cubicBezTo>
                    <a:cubicBezTo>
                      <a:pt x="20" y="32"/>
                      <a:pt x="21" y="27"/>
                      <a:pt x="21" y="20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5"/>
                      <a:pt x="21" y="13"/>
                      <a:pt x="21" y="12"/>
                    </a:cubicBezTo>
                    <a:cubicBezTo>
                      <a:pt x="20" y="9"/>
                      <a:pt x="18" y="7"/>
                      <a:pt x="15" y="7"/>
                    </a:cubicBezTo>
                    <a:cubicBezTo>
                      <a:pt x="11" y="7"/>
                      <a:pt x="10" y="10"/>
                      <a:pt x="10" y="16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0" y="26"/>
                      <a:pt x="0" y="26"/>
                      <a:pt x="0" y="26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5875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121793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25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8" name="文本框 187"/>
          <p:cNvSpPr txBox="1"/>
          <p:nvPr/>
        </p:nvSpPr>
        <p:spPr>
          <a:xfrm>
            <a:off x="4464658" y="813837"/>
            <a:ext cx="5454138" cy="1569246"/>
          </a:xfrm>
          <a:prstGeom prst="rect">
            <a:avLst/>
          </a:prstGeom>
          <a:noFill/>
        </p:spPr>
        <p:txBody>
          <a:bodyPr wrap="square" lIns="91028" tIns="45515" rIns="91028" bIns="45515">
            <a:spAutoFit/>
          </a:bodyPr>
          <a:lstStyle/>
          <a:p>
            <a:pPr algn="just" defTabSz="12179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zh-CN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Nghển cổ: </a:t>
            </a:r>
            <a:r>
              <a:rPr lang="vi-VN" altLang="zh-CN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 cao cổ lên</a:t>
            </a:r>
            <a:r>
              <a:rPr lang="en-US" altLang="zh-CN" sz="4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altLang="zh-CN" sz="4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0" name="Picture 2" descr="Sở Giáo Dục Và Đào Tạo Vĩnh Phú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806" y="3009900"/>
            <a:ext cx="3866394" cy="313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圆角矩形 37"/>
          <p:cNvSpPr/>
          <p:nvPr/>
        </p:nvSpPr>
        <p:spPr>
          <a:xfrm>
            <a:off x="334761" y="176269"/>
            <a:ext cx="11356340" cy="6466901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288615" y="162218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</a:rPr>
              <a:t>tìm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</a:rPr>
              <a:t>hiểu</a:t>
            </a:r>
            <a:endParaRPr lang="zh-CN" altLang="en-US" sz="3200" b="1" dirty="0">
              <a:solidFill>
                <a:srgbClr val="7030A0"/>
              </a:solidFill>
              <a:latin typeface="Arial" panose="020B0604020202020204" pitchFamily="34" charset="0"/>
              <a:ea typeface="inpin heiti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91536" y="240596"/>
            <a:ext cx="511318" cy="511318"/>
          </a:xfrm>
          <a:prstGeom prst="rect">
            <a:avLst/>
          </a:prstGeom>
        </p:spPr>
      </p:pic>
      <p:grpSp>
        <p:nvGrpSpPr>
          <p:cNvPr id="43" name="PA_库_组合 5"/>
          <p:cNvGrpSpPr/>
          <p:nvPr>
            <p:custDataLst>
              <p:tags r:id="rId3"/>
            </p:custDataLst>
          </p:nvPr>
        </p:nvGrpSpPr>
        <p:grpSpPr>
          <a:xfrm>
            <a:off x="841146" y="1116981"/>
            <a:ext cx="587835" cy="716799"/>
            <a:chOff x="1836100" y="2332000"/>
            <a:chExt cx="1572829" cy="875132"/>
          </a:xfrm>
        </p:grpSpPr>
        <p:sp>
          <p:nvSpPr>
            <p:cNvPr id="44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文本框 12"/>
            <p:cNvSpPr txBox="1"/>
            <p:nvPr/>
          </p:nvSpPr>
          <p:spPr>
            <a:xfrm>
              <a:off x="2222349" y="2332000"/>
              <a:ext cx="756775" cy="875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7" name="Rectangle 46"/>
          <p:cNvSpPr/>
          <p:nvPr/>
        </p:nvSpPr>
        <p:spPr>
          <a:xfrm>
            <a:off x="1573339" y="1167544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con vật trong câu chuyện làm gì và nói gì khi đến bên cây nấm?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8" name="PA_库_组合 5"/>
          <p:cNvGrpSpPr/>
          <p:nvPr>
            <p:custDataLst>
              <p:tags r:id="rId4"/>
            </p:custDataLst>
          </p:nvPr>
        </p:nvGrpSpPr>
        <p:grpSpPr>
          <a:xfrm>
            <a:off x="841146" y="2062982"/>
            <a:ext cx="587835" cy="733599"/>
            <a:chOff x="1836100" y="2332000"/>
            <a:chExt cx="1572829" cy="895643"/>
          </a:xfrm>
        </p:grpSpPr>
        <p:sp>
          <p:nvSpPr>
            <p:cNvPr id="49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0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2" name="Rectangle 51"/>
          <p:cNvSpPr/>
          <p:nvPr/>
        </p:nvSpPr>
        <p:spPr>
          <a:xfrm>
            <a:off x="1610470" y="2095195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cây nấm lại được các con vật gọi bằng những cái tên khác nhau? </a:t>
            </a:r>
            <a:endParaRPr lang="vi-VN" altLang="zh-CN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3" name="PA_库_组合 5"/>
          <p:cNvGrpSpPr/>
          <p:nvPr>
            <p:custDataLst>
              <p:tags r:id="rId5"/>
            </p:custDataLst>
          </p:nvPr>
        </p:nvGrpSpPr>
        <p:grpSpPr>
          <a:xfrm>
            <a:off x="896524" y="3268982"/>
            <a:ext cx="587835" cy="733599"/>
            <a:chOff x="1836100" y="2332000"/>
            <a:chExt cx="1572829" cy="895643"/>
          </a:xfrm>
        </p:grpSpPr>
        <p:sp>
          <p:nvSpPr>
            <p:cNvPr id="54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5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1449994" y="3021722"/>
            <a:ext cx="98696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nấm cảm thấy thế nào khi được gọi bằng nhiều tên như vậy?</a:t>
            </a:r>
            <a:endParaRPr lang="vi-VN" altLang="zh-CN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8" name="PA_库_组合 5"/>
          <p:cNvGrpSpPr/>
          <p:nvPr>
            <p:custDataLst>
              <p:tags r:id="rId6"/>
            </p:custDataLst>
          </p:nvPr>
        </p:nvGrpSpPr>
        <p:grpSpPr>
          <a:xfrm>
            <a:off x="853027" y="4343847"/>
            <a:ext cx="587835" cy="733599"/>
            <a:chOff x="1836100" y="2332000"/>
            <a:chExt cx="1572829" cy="895643"/>
          </a:xfrm>
        </p:grpSpPr>
        <p:sp>
          <p:nvSpPr>
            <p:cNvPr id="59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  <a:gd name="connsiteX0-61" fmla="*/ 920229 w 1891187"/>
                <a:gd name="connsiteY0-62" fmla="*/ 80158 h 828882"/>
                <a:gd name="connsiteX1-63" fmla="*/ 1760230 w 1891187"/>
                <a:gd name="connsiteY1-64" fmla="*/ 70373 h 828882"/>
                <a:gd name="connsiteX2-65" fmla="*/ 1867806 w 1891187"/>
                <a:gd name="connsiteY2-66" fmla="*/ 801892 h 828882"/>
                <a:gd name="connsiteX3-67" fmla="*/ 60522 w 1891187"/>
                <a:gd name="connsiteY3-68" fmla="*/ 769620 h 828882"/>
                <a:gd name="connsiteX4-69" fmla="*/ 28249 w 1891187"/>
                <a:gd name="connsiteY4-70" fmla="*/ 102646 h 828882"/>
                <a:gd name="connsiteX0-71" fmla="*/ 953754 w 2038657"/>
                <a:gd name="connsiteY0-72" fmla="*/ 80158 h 875087"/>
                <a:gd name="connsiteX1-73" fmla="*/ 1793755 w 2038657"/>
                <a:gd name="connsiteY1-74" fmla="*/ 70373 h 875087"/>
                <a:gd name="connsiteX2-75" fmla="*/ 1901331 w 2038657"/>
                <a:gd name="connsiteY2-76" fmla="*/ 801892 h 875087"/>
                <a:gd name="connsiteX3-77" fmla="*/ 37845 w 2038657"/>
                <a:gd name="connsiteY3-78" fmla="*/ 792108 h 875087"/>
                <a:gd name="connsiteX4-79" fmla="*/ 61774 w 2038657"/>
                <a:gd name="connsiteY4-80" fmla="*/ 102646 h 875087"/>
                <a:gd name="connsiteX0-81" fmla="*/ 984916 w 2069819"/>
                <a:gd name="connsiteY0-82" fmla="*/ 80158 h 887366"/>
                <a:gd name="connsiteX1-83" fmla="*/ 1824917 w 2069819"/>
                <a:gd name="connsiteY1-84" fmla="*/ 70373 h 887366"/>
                <a:gd name="connsiteX2-85" fmla="*/ 1932493 w 2069819"/>
                <a:gd name="connsiteY2-86" fmla="*/ 801892 h 887366"/>
                <a:gd name="connsiteX3-87" fmla="*/ 69007 w 2069819"/>
                <a:gd name="connsiteY3-88" fmla="*/ 792108 h 887366"/>
                <a:gd name="connsiteX4-89" fmla="*/ 389999 w 2069819"/>
                <a:gd name="connsiteY4-90" fmla="*/ 80159 h 887366"/>
                <a:gd name="connsiteX0-91" fmla="*/ 1007612 w 2092515"/>
                <a:gd name="connsiteY0-92" fmla="*/ 80158 h 887365"/>
                <a:gd name="connsiteX1-93" fmla="*/ 1847613 w 2092515"/>
                <a:gd name="connsiteY1-94" fmla="*/ 70373 h 887365"/>
                <a:gd name="connsiteX2-95" fmla="*/ 1955189 w 2092515"/>
                <a:gd name="connsiteY2-96" fmla="*/ 801892 h 887365"/>
                <a:gd name="connsiteX3-97" fmla="*/ 91703 w 2092515"/>
                <a:gd name="connsiteY3-98" fmla="*/ 792108 h 887365"/>
                <a:gd name="connsiteX4-99" fmla="*/ 412695 w 2092515"/>
                <a:gd name="connsiteY4-100" fmla="*/ 80159 h 887365"/>
                <a:gd name="connsiteX0-101" fmla="*/ 1087979 w 2172882"/>
                <a:gd name="connsiteY0-102" fmla="*/ 80158 h 865313"/>
                <a:gd name="connsiteX1-103" fmla="*/ 1927980 w 2172882"/>
                <a:gd name="connsiteY1-104" fmla="*/ 70373 h 865313"/>
                <a:gd name="connsiteX2-105" fmla="*/ 2035556 w 2172882"/>
                <a:gd name="connsiteY2-106" fmla="*/ 801892 h 865313"/>
                <a:gd name="connsiteX3-107" fmla="*/ 172070 w 2172882"/>
                <a:gd name="connsiteY3-108" fmla="*/ 792108 h 865313"/>
                <a:gd name="connsiteX4-109" fmla="*/ 244170 w 2172882"/>
                <a:gd name="connsiteY4-110" fmla="*/ 492446 h 865313"/>
                <a:gd name="connsiteX0-111" fmla="*/ 1043749 w 2128652"/>
                <a:gd name="connsiteY0-112" fmla="*/ 80158 h 865313"/>
                <a:gd name="connsiteX1-113" fmla="*/ 1883750 w 2128652"/>
                <a:gd name="connsiteY1-114" fmla="*/ 70373 h 865313"/>
                <a:gd name="connsiteX2-115" fmla="*/ 1991326 w 2128652"/>
                <a:gd name="connsiteY2-116" fmla="*/ 801892 h 865313"/>
                <a:gd name="connsiteX3-117" fmla="*/ 127840 w 2128652"/>
                <a:gd name="connsiteY3-118" fmla="*/ 792108 h 865313"/>
                <a:gd name="connsiteX4-119" fmla="*/ 199940 w 2128652"/>
                <a:gd name="connsiteY4-120" fmla="*/ 492446 h 865313"/>
                <a:gd name="connsiteX0-121" fmla="*/ 1078008 w 2162911"/>
                <a:gd name="connsiteY0-122" fmla="*/ 80158 h 865313"/>
                <a:gd name="connsiteX1-123" fmla="*/ 1918009 w 2162911"/>
                <a:gd name="connsiteY1-124" fmla="*/ 70373 h 865313"/>
                <a:gd name="connsiteX2-125" fmla="*/ 2025585 w 2162911"/>
                <a:gd name="connsiteY2-126" fmla="*/ 801892 h 865313"/>
                <a:gd name="connsiteX3-127" fmla="*/ 162099 w 2162911"/>
                <a:gd name="connsiteY3-128" fmla="*/ 792108 h 865313"/>
                <a:gd name="connsiteX4-129" fmla="*/ 137854 w 2162911"/>
                <a:gd name="connsiteY4-130" fmla="*/ 492446 h 865313"/>
                <a:gd name="connsiteX0-131" fmla="*/ 1042572 w 2127475"/>
                <a:gd name="connsiteY0-132" fmla="*/ 80158 h 865313"/>
                <a:gd name="connsiteX1-133" fmla="*/ 1882573 w 2127475"/>
                <a:gd name="connsiteY1-134" fmla="*/ 70373 h 865313"/>
                <a:gd name="connsiteX2-135" fmla="*/ 1990149 w 2127475"/>
                <a:gd name="connsiteY2-136" fmla="*/ 801892 h 865313"/>
                <a:gd name="connsiteX3-137" fmla="*/ 126663 w 2127475"/>
                <a:gd name="connsiteY3-138" fmla="*/ 792108 h 865313"/>
                <a:gd name="connsiteX4-139" fmla="*/ 102418 w 2127475"/>
                <a:gd name="connsiteY4-140" fmla="*/ 492446 h 865313"/>
                <a:gd name="connsiteX0-141" fmla="*/ 971813 w 2049582"/>
                <a:gd name="connsiteY0-142" fmla="*/ 80158 h 878885"/>
                <a:gd name="connsiteX1-143" fmla="*/ 1811814 w 2049582"/>
                <a:gd name="connsiteY1-144" fmla="*/ 70373 h 878885"/>
                <a:gd name="connsiteX2-145" fmla="*/ 1919390 w 2049582"/>
                <a:gd name="connsiteY2-146" fmla="*/ 801892 h 878885"/>
                <a:gd name="connsiteX3-147" fmla="*/ 152249 w 2049582"/>
                <a:gd name="connsiteY3-148" fmla="*/ 822093 h 878885"/>
                <a:gd name="connsiteX4-149" fmla="*/ 31659 w 2049582"/>
                <a:gd name="connsiteY4-150" fmla="*/ 492446 h 878885"/>
                <a:gd name="connsiteX0-151" fmla="*/ 1009140 w 2086909"/>
                <a:gd name="connsiteY0-152" fmla="*/ 80158 h 878885"/>
                <a:gd name="connsiteX1-153" fmla="*/ 1849141 w 2086909"/>
                <a:gd name="connsiteY1-154" fmla="*/ 70373 h 878885"/>
                <a:gd name="connsiteX2-155" fmla="*/ 1956717 w 2086909"/>
                <a:gd name="connsiteY2-156" fmla="*/ 801892 h 878885"/>
                <a:gd name="connsiteX3-157" fmla="*/ 189576 w 2086909"/>
                <a:gd name="connsiteY3-158" fmla="*/ 822093 h 878885"/>
                <a:gd name="connsiteX4-159" fmla="*/ 68986 w 2086909"/>
                <a:gd name="connsiteY4-160" fmla="*/ 492446 h 878885"/>
                <a:gd name="connsiteX0-161" fmla="*/ 1041174 w 2118943"/>
                <a:gd name="connsiteY0-162" fmla="*/ 80158 h 872392"/>
                <a:gd name="connsiteX1-163" fmla="*/ 1881175 w 2118943"/>
                <a:gd name="connsiteY1-164" fmla="*/ 70373 h 872392"/>
                <a:gd name="connsiteX2-165" fmla="*/ 1988751 w 2118943"/>
                <a:gd name="connsiteY2-166" fmla="*/ 801892 h 872392"/>
                <a:gd name="connsiteX3-167" fmla="*/ 221610 w 2118943"/>
                <a:gd name="connsiteY3-168" fmla="*/ 822093 h 872392"/>
                <a:gd name="connsiteX4-169" fmla="*/ 44818 w 2118943"/>
                <a:gd name="connsiteY4-170" fmla="*/ 612383 h 872392"/>
                <a:gd name="connsiteX0-171" fmla="*/ 1010281 w 2088050"/>
                <a:gd name="connsiteY0-172" fmla="*/ 80158 h 872392"/>
                <a:gd name="connsiteX1-173" fmla="*/ 1850282 w 2088050"/>
                <a:gd name="connsiteY1-174" fmla="*/ 70373 h 872392"/>
                <a:gd name="connsiteX2-175" fmla="*/ 1957858 w 2088050"/>
                <a:gd name="connsiteY2-176" fmla="*/ 801892 h 872392"/>
                <a:gd name="connsiteX3-177" fmla="*/ 190717 w 2088050"/>
                <a:gd name="connsiteY3-178" fmla="*/ 822093 h 872392"/>
                <a:gd name="connsiteX4-179" fmla="*/ 13925 w 2088050"/>
                <a:gd name="connsiteY4-180" fmla="*/ 612383 h 872392"/>
                <a:gd name="connsiteX0-181" fmla="*/ 1010281 w 2088050"/>
                <a:gd name="connsiteY0-182" fmla="*/ 80158 h 872392"/>
                <a:gd name="connsiteX1-183" fmla="*/ 1850282 w 2088050"/>
                <a:gd name="connsiteY1-184" fmla="*/ 70373 h 872392"/>
                <a:gd name="connsiteX2-185" fmla="*/ 1957858 w 2088050"/>
                <a:gd name="connsiteY2-186" fmla="*/ 801892 h 872392"/>
                <a:gd name="connsiteX3-187" fmla="*/ 190717 w 2088050"/>
                <a:gd name="connsiteY3-188" fmla="*/ 822093 h 872392"/>
                <a:gd name="connsiteX4-189" fmla="*/ 13925 w 2088050"/>
                <a:gd name="connsiteY4-190" fmla="*/ 612383 h 872392"/>
                <a:gd name="connsiteX0-191" fmla="*/ 996356 w 2074125"/>
                <a:gd name="connsiteY0-192" fmla="*/ 80158 h 861823"/>
                <a:gd name="connsiteX1-193" fmla="*/ 1836357 w 2074125"/>
                <a:gd name="connsiteY1-194" fmla="*/ 70373 h 861823"/>
                <a:gd name="connsiteX2-195" fmla="*/ 1943933 w 2074125"/>
                <a:gd name="connsiteY2-196" fmla="*/ 801892 h 861823"/>
                <a:gd name="connsiteX3-197" fmla="*/ 176792 w 2074125"/>
                <a:gd name="connsiteY3-198" fmla="*/ 822093 h 861823"/>
                <a:gd name="connsiteX4-199" fmla="*/ 0 w 2074125"/>
                <a:gd name="connsiteY4-200" fmla="*/ 612383 h 861823"/>
                <a:gd name="connsiteX0-201" fmla="*/ 996356 w 1970804"/>
                <a:gd name="connsiteY0-202" fmla="*/ 80158 h 823168"/>
                <a:gd name="connsiteX1-203" fmla="*/ 1836357 w 1970804"/>
                <a:gd name="connsiteY1-204" fmla="*/ 70373 h 823168"/>
                <a:gd name="connsiteX2-205" fmla="*/ 1943933 w 1970804"/>
                <a:gd name="connsiteY2-206" fmla="*/ 801892 h 823168"/>
                <a:gd name="connsiteX3-207" fmla="*/ 176792 w 1970804"/>
                <a:gd name="connsiteY3-208" fmla="*/ 822093 h 823168"/>
                <a:gd name="connsiteX4-209" fmla="*/ 0 w 1970804"/>
                <a:gd name="connsiteY4-210" fmla="*/ 612383 h 823168"/>
                <a:gd name="connsiteX0-211" fmla="*/ 1010802 w 1991303"/>
                <a:gd name="connsiteY0-212" fmla="*/ 81745 h 843471"/>
                <a:gd name="connsiteX1-213" fmla="*/ 1850803 w 1991303"/>
                <a:gd name="connsiteY1-214" fmla="*/ 71960 h 843471"/>
                <a:gd name="connsiteX2-215" fmla="*/ 1966407 w 1991303"/>
                <a:gd name="connsiteY2-216" fmla="*/ 825967 h 843471"/>
                <a:gd name="connsiteX3-217" fmla="*/ 191238 w 1991303"/>
                <a:gd name="connsiteY3-218" fmla="*/ 823680 h 843471"/>
                <a:gd name="connsiteX4-219" fmla="*/ 14446 w 1991303"/>
                <a:gd name="connsiteY4-220" fmla="*/ 613970 h 843471"/>
                <a:gd name="connsiteX0-221" fmla="*/ 1009760 w 1978344"/>
                <a:gd name="connsiteY0-222" fmla="*/ 81745 h 843471"/>
                <a:gd name="connsiteX1-223" fmla="*/ 1849761 w 1978344"/>
                <a:gd name="connsiteY1-224" fmla="*/ 71960 h 843471"/>
                <a:gd name="connsiteX2-225" fmla="*/ 1949307 w 1978344"/>
                <a:gd name="connsiteY2-226" fmla="*/ 825967 h 843471"/>
                <a:gd name="connsiteX3-227" fmla="*/ 190196 w 1978344"/>
                <a:gd name="connsiteY3-228" fmla="*/ 823680 h 843471"/>
                <a:gd name="connsiteX4-229" fmla="*/ 13404 w 1978344"/>
                <a:gd name="connsiteY4-230" fmla="*/ 613970 h 843471"/>
                <a:gd name="connsiteX0-231" fmla="*/ 996356 w 1964940"/>
                <a:gd name="connsiteY0-232" fmla="*/ 81745 h 840320"/>
                <a:gd name="connsiteX1-233" fmla="*/ 1836357 w 1964940"/>
                <a:gd name="connsiteY1-234" fmla="*/ 71960 h 840320"/>
                <a:gd name="connsiteX2-235" fmla="*/ 1935903 w 1964940"/>
                <a:gd name="connsiteY2-236" fmla="*/ 825967 h 840320"/>
                <a:gd name="connsiteX3-237" fmla="*/ 176792 w 1964940"/>
                <a:gd name="connsiteY3-238" fmla="*/ 823680 h 840320"/>
                <a:gd name="connsiteX4-239" fmla="*/ 0 w 1964940"/>
                <a:gd name="connsiteY4-240" fmla="*/ 613970 h 840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0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-1" fmla="*/ 231302 w 2136910"/>
                <a:gd name="connsiteY0-2" fmla="*/ 93920 h 850131"/>
                <a:gd name="connsiteX1-3" fmla="*/ 1801919 w 2136910"/>
                <a:gd name="connsiteY1-4" fmla="*/ 61647 h 850131"/>
                <a:gd name="connsiteX2-5" fmla="*/ 1995556 w 2136910"/>
                <a:gd name="connsiteY2-6" fmla="*/ 803924 h 850131"/>
                <a:gd name="connsiteX3-7" fmla="*/ 102211 w 2136910"/>
                <a:gd name="connsiteY3-8" fmla="*/ 760894 h 850131"/>
                <a:gd name="connsiteX4-9" fmla="*/ 69938 w 2136910"/>
                <a:gd name="connsiteY4-10" fmla="*/ 93920 h 850131"/>
                <a:gd name="connsiteX0-11" fmla="*/ 231302 w 2027630"/>
                <a:gd name="connsiteY0-12" fmla="*/ 93920 h 813269"/>
                <a:gd name="connsiteX1-13" fmla="*/ 1801919 w 2027630"/>
                <a:gd name="connsiteY1-14" fmla="*/ 61647 h 813269"/>
                <a:gd name="connsiteX2-15" fmla="*/ 1995556 w 2027630"/>
                <a:gd name="connsiteY2-16" fmla="*/ 803924 h 813269"/>
                <a:gd name="connsiteX3-17" fmla="*/ 102211 w 2027630"/>
                <a:gd name="connsiteY3-18" fmla="*/ 760894 h 813269"/>
                <a:gd name="connsiteX4-19" fmla="*/ 69938 w 2027630"/>
                <a:gd name="connsiteY4-20" fmla="*/ 93920 h 813269"/>
                <a:gd name="connsiteX0-21" fmla="*/ 316247 w 2059225"/>
                <a:gd name="connsiteY0-22" fmla="*/ 93133 h 831662"/>
                <a:gd name="connsiteX1-23" fmla="*/ 1886864 w 2059225"/>
                <a:gd name="connsiteY1-24" fmla="*/ 60860 h 831662"/>
                <a:gd name="connsiteX2-25" fmla="*/ 1994440 w 2059225"/>
                <a:gd name="connsiteY2-26" fmla="*/ 792379 h 831662"/>
                <a:gd name="connsiteX3-27" fmla="*/ 187156 w 2059225"/>
                <a:gd name="connsiteY3-28" fmla="*/ 760107 h 831662"/>
                <a:gd name="connsiteX4-29" fmla="*/ 154883 w 2059225"/>
                <a:gd name="connsiteY4-30" fmla="*/ 93133 h 831662"/>
                <a:gd name="connsiteX0-31" fmla="*/ 316247 w 2006487"/>
                <a:gd name="connsiteY0-32" fmla="*/ 60598 h 799127"/>
                <a:gd name="connsiteX1-33" fmla="*/ 1886864 w 2006487"/>
                <a:gd name="connsiteY1-34" fmla="*/ 28325 h 799127"/>
                <a:gd name="connsiteX2-35" fmla="*/ 1994440 w 2006487"/>
                <a:gd name="connsiteY2-36" fmla="*/ 759844 h 799127"/>
                <a:gd name="connsiteX3-37" fmla="*/ 187156 w 2006487"/>
                <a:gd name="connsiteY3-38" fmla="*/ 727572 h 799127"/>
                <a:gd name="connsiteX4-39" fmla="*/ 154883 w 2006487"/>
                <a:gd name="connsiteY4-40" fmla="*/ 60598 h 799127"/>
                <a:gd name="connsiteX0-41" fmla="*/ 235854 w 1926094"/>
                <a:gd name="connsiteY0-42" fmla="*/ 60598 h 786834"/>
                <a:gd name="connsiteX1-43" fmla="*/ 1806471 w 1926094"/>
                <a:gd name="connsiteY1-44" fmla="*/ 28325 h 786834"/>
                <a:gd name="connsiteX2-45" fmla="*/ 1914047 w 1926094"/>
                <a:gd name="connsiteY2-46" fmla="*/ 759844 h 786834"/>
                <a:gd name="connsiteX3-47" fmla="*/ 106763 w 1926094"/>
                <a:gd name="connsiteY3-48" fmla="*/ 727572 h 786834"/>
                <a:gd name="connsiteX4-49" fmla="*/ 74490 w 1926094"/>
                <a:gd name="connsiteY4-50" fmla="*/ 60598 h 786834"/>
                <a:gd name="connsiteX0-51" fmla="*/ 189613 w 1879853"/>
                <a:gd name="connsiteY0-52" fmla="*/ 60598 h 786834"/>
                <a:gd name="connsiteX1-53" fmla="*/ 1760230 w 1879853"/>
                <a:gd name="connsiteY1-54" fmla="*/ 28325 h 786834"/>
                <a:gd name="connsiteX2-55" fmla="*/ 1867806 w 1879853"/>
                <a:gd name="connsiteY2-56" fmla="*/ 759844 h 786834"/>
                <a:gd name="connsiteX3-57" fmla="*/ 60522 w 1879853"/>
                <a:gd name="connsiteY3-58" fmla="*/ 727572 h 786834"/>
                <a:gd name="connsiteX4-59" fmla="*/ 28249 w 1879853"/>
                <a:gd name="connsiteY4-60" fmla="*/ 60598 h 78683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59C1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2" name="Rectangle 61"/>
          <p:cNvSpPr/>
          <p:nvPr/>
        </p:nvSpPr>
        <p:spPr>
          <a:xfrm>
            <a:off x="1451520" y="4260511"/>
            <a:ext cx="10057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2 – 3 câu nhận xét về hình dáng, điệu bộ và hành động của một nhân vật trong câu chuyện.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9013151" y="2674328"/>
            <a:ext cx="3104143" cy="3127647"/>
            <a:chOff x="7656474" y="831396"/>
            <a:chExt cx="3689350" cy="3269584"/>
          </a:xfrm>
        </p:grpSpPr>
        <p:pic>
          <p:nvPicPr>
            <p:cNvPr id="64" name="图片 2" descr="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65" name="Rounded Rectangle 52"/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F81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7" grpId="0"/>
      <p:bldP spid="52" grpId="0"/>
      <p:bldP spid="57" grpId="0"/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3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40481" y="1934171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34" y="5245863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4191001" y="5472753"/>
            <a:ext cx="555449" cy="572996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2590801" y="5666400"/>
            <a:ext cx="888727" cy="572996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68116" y="5678150"/>
            <a:ext cx="762610" cy="754530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6017897"/>
            <a:ext cx="990600" cy="755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6305E-7 -0.00717 L -0.02127 -0.0689 C -0.02923 -0.07653 -0.05454 -0.12763 -0.06707 -0.12763 C -0.08142 -0.12763 -0.11013 -0.10127 -0.11809 -0.09364 L -0.14288 -0.00717 " pathEditMode="relative" rAng="0" ptsTypes="FffFF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50" y="-6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23925" y="2409825"/>
            <a:ext cx="9829800" cy="41909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Giun đất nghển cổ uống giọt sương đêm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nói: Chiếc bàn xinh xắn ơi, thức uống ở đây thật ngon.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nằm ngủ dưới chân cây nấm và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ói: Mái nhà xinh đẹp ơi, ngủ ở đây thật mát.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 lượn quanh cây nấm và nói: Sao chiếc mũ này lại có chân nhỉ?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nl-NL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 cốm nhảy lên tán nấm ngồi nghỉ và nói: Ghế nhỏ ơi, đừng đi đâu, ở nguyên đấy nhé.</a:t>
            </a:r>
            <a:endParaRPr lang="en-US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nấm</a:t>
            </a:r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642189"/>
            <a:ext cx="1041468" cy="12124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1230496" y="6012924"/>
            <a:ext cx="762610" cy="7545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64398" y="2697950"/>
            <a:ext cx="8851392" cy="20645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mỗi con vật cảm nhận và gọi tên cây nấm bằng 1 cách khác nhau.</a:t>
            </a:r>
            <a:endParaRPr lang="vi-VN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cây nấm lại được các con vật gọi tên khác nhau?</a:t>
            </a:r>
            <a:endParaRPr lang="en-US" sz="4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201401" y="6077847"/>
            <a:ext cx="555449" cy="5729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64398" y="2697950"/>
            <a:ext cx="8851392" cy="206455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được gọi bằng nhiều tên khác nhau, nấm cảm thấy rất vui.</a:t>
            </a:r>
            <a:endParaRPr lang="vi-VN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295400" y="228600"/>
            <a:ext cx="9525000" cy="1600240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nấm cảm thấy thế nào khi được gọi bằng nhiều tên như vậy?</a:t>
            </a:r>
            <a:endParaRPr lang="vi-VN" sz="4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8" t="12811" r="6054" b="25417"/>
          <a:stretch>
            <a:fillRect/>
          </a:stretch>
        </p:blipFill>
        <p:spPr>
          <a:xfrm>
            <a:off x="11059751" y="5960377"/>
            <a:ext cx="888727" cy="5729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9648" y="2459824"/>
            <a:ext cx="8851392" cy="291227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algn="just">
              <a:defRPr/>
            </a:pPr>
            <a:r>
              <a:rPr lang="vi-VN" sz="4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Nấm là một bạn nhỏ đáng yêu. Bạn có hình dáng giống một chiếc ô nhỏ. Nấm rất hòa đồng và thân thiện với các bạn xung quanh.</a:t>
            </a:r>
            <a:endParaRPr lang="vi-VN" sz="44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228600"/>
            <a:ext cx="11544300" cy="1354019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– 3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điệu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2"/>
          <p:cNvCxnSpPr/>
          <p:nvPr/>
        </p:nvCxnSpPr>
        <p:spPr>
          <a:xfrm>
            <a:off x="6723246" y="4380165"/>
            <a:ext cx="479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992299" y="4560124"/>
            <a:ext cx="2375054" cy="22978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4738" y="1328459"/>
            <a:ext cx="10842523" cy="769441"/>
          </a:xfrm>
          <a:custGeom>
            <a:avLst/>
            <a:gdLst>
              <a:gd name="connsiteX0" fmla="*/ 0 w 10842523"/>
              <a:gd name="connsiteY0" fmla="*/ 0 h 769441"/>
              <a:gd name="connsiteX1" fmla="*/ 10842523 w 10842523"/>
              <a:gd name="connsiteY1" fmla="*/ 0 h 769441"/>
              <a:gd name="connsiteX2" fmla="*/ 10842523 w 10842523"/>
              <a:gd name="connsiteY2" fmla="*/ 769441 h 769441"/>
              <a:gd name="connsiteX3" fmla="*/ 0 w 10842523"/>
              <a:gd name="connsiteY3" fmla="*/ 769441 h 769441"/>
              <a:gd name="connsiteX4" fmla="*/ 0 w 10842523"/>
              <a:gd name="connsiteY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42523" h="769441" fill="none" extrusionOk="0">
                <a:moveTo>
                  <a:pt x="0" y="0"/>
                </a:moveTo>
                <a:cubicBezTo>
                  <a:pt x="4222458" y="9338"/>
                  <a:pt x="9711719" y="118926"/>
                  <a:pt x="10842523" y="0"/>
                </a:cubicBezTo>
                <a:cubicBezTo>
                  <a:pt x="10842436" y="238859"/>
                  <a:pt x="10894176" y="434638"/>
                  <a:pt x="10842523" y="769441"/>
                </a:cubicBezTo>
                <a:cubicBezTo>
                  <a:pt x="5879994" y="844416"/>
                  <a:pt x="4847340" y="899841"/>
                  <a:pt x="0" y="769441"/>
                </a:cubicBezTo>
                <a:cubicBezTo>
                  <a:pt x="-41912" y="598670"/>
                  <a:pt x="-53008" y="157443"/>
                  <a:pt x="0" y="0"/>
                </a:cubicBezTo>
                <a:close/>
              </a:path>
              <a:path w="10842523" h="769441" stroke="0" extrusionOk="0">
                <a:moveTo>
                  <a:pt x="0" y="0"/>
                </a:moveTo>
                <a:cubicBezTo>
                  <a:pt x="2995517" y="-62486"/>
                  <a:pt x="9438015" y="158418"/>
                  <a:pt x="10842523" y="0"/>
                </a:cubicBezTo>
                <a:cubicBezTo>
                  <a:pt x="10891614" y="356780"/>
                  <a:pt x="10880486" y="636898"/>
                  <a:pt x="10842523" y="769441"/>
                </a:cubicBezTo>
                <a:cubicBezTo>
                  <a:pt x="6158838" y="919914"/>
                  <a:pt x="4872556" y="919155"/>
                  <a:pt x="0" y="769441"/>
                </a:cubicBezTo>
                <a:cubicBezTo>
                  <a:pt x="4901" y="691130"/>
                  <a:pt x="-52149" y="16605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400" b="0" i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3701611" y="356082"/>
            <a:ext cx="5363515" cy="52322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02828" y="270357"/>
            <a:ext cx="4351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 DUNG BÀI ĐỌC</a:t>
            </a:r>
            <a:endParaRPr lang="en-US" sz="40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3428" y="107604"/>
            <a:ext cx="737453" cy="8414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02776" y="1197549"/>
            <a:ext cx="10986448" cy="2651119"/>
            <a:chOff x="256031" y="1133735"/>
            <a:chExt cx="9242811" cy="5377134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256031" y="1133735"/>
              <a:ext cx="9242811" cy="5377134"/>
            </a:xfrm>
            <a:prstGeom prst="roundRect">
              <a:avLst>
                <a:gd name="adj" fmla="val 4992"/>
              </a:avLst>
            </a:prstGeom>
            <a:solidFill>
              <a:schemeClr val="accent4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407794" y="1406138"/>
              <a:ext cx="8939283" cy="4832329"/>
            </a:xfrm>
            <a:prstGeom prst="roundRect">
              <a:avLst>
                <a:gd name="adj" fmla="val 4992"/>
              </a:avLst>
            </a:prstGeom>
            <a:solidFill>
              <a:schemeClr val="bg1"/>
            </a:solidFill>
            <a:ln w="190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Content Placeholder 2"/>
          <p:cNvSpPr txBox="1"/>
          <p:nvPr/>
        </p:nvSpPr>
        <p:spPr>
          <a:xfrm>
            <a:off x="1027416" y="1451068"/>
            <a:ext cx="10381413" cy="16860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vi-VN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sự vật đều có thể được mọi người gọi bằng những cái tên khác nhau, tùy theo cách cảm nhận riêng của từng người.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6" b="89796" l="9756" r="91057">
                        <a14:foregroundMark x1="21138" y1="31020" x2="25203" y2="69796"/>
                        <a14:foregroundMark x1="44715" y1="22041" x2="44715" y2="22041"/>
                        <a14:foregroundMark x1="41870" y1="29796" x2="41870" y2="29796"/>
                        <a14:foregroundMark x1="17480" y1="82449" x2="19919" y2="78776"/>
                        <a14:foregroundMark x1="29675" y1="78776" x2="33333" y2="80816"/>
                        <a14:foregroundMark x1="19106" y1="26939" x2="26423" y2="28163"/>
                        <a14:foregroundMark x1="18699" y1="23265" x2="23577" y2="24490"/>
                        <a14:foregroundMark x1="72358" y1="40408" x2="72358" y2="66531"/>
                        <a14:foregroundMark x1="69919" y1="33061" x2="78455" y2="34286"/>
                        <a14:foregroundMark x1="88618" y1="34286" x2="91057" y2="32245"/>
                        <a14:foregroundMark x1="77642" y1="81224" x2="77642" y2="81224"/>
                        <a14:foregroundMark x1="44715" y1="23265" x2="44715" y2="2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428" y="2812714"/>
            <a:ext cx="4583517" cy="4564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023 L 0.44427 -0.0002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14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37"/>
          <p:cNvSpPr/>
          <p:nvPr/>
        </p:nvSpPr>
        <p:spPr>
          <a:xfrm>
            <a:off x="11614001" y="2027749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9" name="Google Shape;80;p5"/>
          <p:cNvSpPr/>
          <p:nvPr/>
        </p:nvSpPr>
        <p:spPr>
          <a:xfrm flipH="1">
            <a:off x="943722" y="1438279"/>
            <a:ext cx="10219497" cy="1679648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5715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4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 2: Đọc đoạn 2,3 bài “Cóc kiện trời” và nêu nội dung bài.</a:t>
            </a:r>
            <a:endParaRPr lang="en-US" sz="4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83" name="Picture 82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>
            <a:fillRect/>
          </a:stretch>
        </p:blipFill>
        <p:spPr>
          <a:xfrm flipH="1">
            <a:off x="492939" y="136989"/>
            <a:ext cx="1650244" cy="1558719"/>
          </a:xfrm>
          <a:prstGeom prst="rect">
            <a:avLst/>
          </a:prstGeom>
        </p:spPr>
      </p:pic>
      <p:pic>
        <p:nvPicPr>
          <p:cNvPr id="84" name="Picture 83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>
            <a:fillRect/>
          </a:stretch>
        </p:blipFill>
        <p:spPr>
          <a:xfrm>
            <a:off x="10634579" y="764873"/>
            <a:ext cx="1650244" cy="287840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52475" y="3872933"/>
            <a:ext cx="10763250" cy="1791780"/>
            <a:chOff x="97544" y="3368108"/>
            <a:chExt cx="11303881" cy="1791780"/>
          </a:xfrm>
        </p:grpSpPr>
        <p:sp>
          <p:nvSpPr>
            <p:cNvPr id="19" name="a"/>
            <p:cNvSpPr/>
            <p:nvPr/>
          </p:nvSpPr>
          <p:spPr>
            <a:xfrm>
              <a:off x="777783" y="3429000"/>
              <a:ext cx="10623642" cy="1567885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40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 văn giải thích vì sao hễ cóc nghiến răng thì trời đổ mưa.</a:t>
              </a:r>
              <a:endPara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hlinkClick r:id="rId1" action="ppaction://hlinksldjump"/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25576" t="10336" r="23304" b="10904"/>
            <a:stretch>
              <a:fillRect/>
            </a:stretch>
          </p:blipFill>
          <p:spPr>
            <a:xfrm>
              <a:off x="97544" y="3368108"/>
              <a:ext cx="1162975" cy="179178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51"/>
            <a:ext cx="1303749" cy="1303749"/>
          </a:xfrm>
          <a:prstGeom prst="rect">
            <a:avLst/>
          </a:prstGeom>
        </p:spPr>
      </p:pic>
      <p:pic>
        <p:nvPicPr>
          <p:cNvPr id="15" name="图片 2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805884" y="2270493"/>
            <a:ext cx="3573315" cy="41854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819" y="1494670"/>
            <a:ext cx="7157324" cy="3188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>
            <a:fillRect/>
          </a:stretch>
        </p:blipFill>
        <p:spPr>
          <a:xfrm>
            <a:off x="3562586" y="93944"/>
            <a:ext cx="4571570" cy="452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717" y="4527331"/>
            <a:ext cx="7437765" cy="2127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7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86"/>
          <a:stretch>
            <a:fillRect/>
          </a:stretch>
        </p:blipFill>
        <p:spPr>
          <a:xfrm>
            <a:off x="3942079" y="322502"/>
            <a:ext cx="3871401" cy="38338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95674" y="0"/>
            <a:ext cx="68008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Thứ t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ư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vi-VN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 22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vi-VN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vi-VN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2024</a:t>
            </a:r>
            <a:endParaRPr lang="vi-VN" altLang="en-US" sz="36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738" y="3980439"/>
            <a:ext cx="2944623" cy="28775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899" y="3889109"/>
            <a:ext cx="7108552" cy="31945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296365" y="989635"/>
            <a:ext cx="9977377" cy="5000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113" y="1466625"/>
            <a:ext cx="7334124" cy="518204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67037" y="154380"/>
            <a:ext cx="6786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542925" y="485775"/>
            <a:ext cx="11153775" cy="5943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89" y="3307446"/>
            <a:ext cx="2403828" cy="317226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72124" y="587839"/>
            <a:ext cx="10333408" cy="3954393"/>
            <a:chOff x="786659" y="435458"/>
            <a:chExt cx="10333408" cy="3954393"/>
          </a:xfrm>
        </p:grpSpPr>
        <p:grpSp>
          <p:nvGrpSpPr>
            <p:cNvPr id="12" name="Group 11"/>
            <p:cNvGrpSpPr/>
            <p:nvPr/>
          </p:nvGrpSpPr>
          <p:grpSpPr>
            <a:xfrm>
              <a:off x="786659" y="2424091"/>
              <a:ext cx="3046467" cy="1965760"/>
              <a:chOff x="705587" y="2554858"/>
              <a:chExt cx="3152141" cy="1876089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05587" y="2554858"/>
                <a:ext cx="3152141" cy="1876089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832493" y="3054830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MẮT DÕI </a:t>
                </a:r>
                <a:endParaRPr lang="en-US" sz="5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4203175" y="435458"/>
              <a:ext cx="3626506" cy="1988633"/>
              <a:chOff x="4112621" y="566225"/>
              <a:chExt cx="3752300" cy="1897918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112621" y="566225"/>
                <a:ext cx="3752300" cy="1897918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4650696" y="983617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TAI NGHE</a:t>
                </a:r>
                <a:endParaRPr lang="en-US" sz="5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8196251" y="2424091"/>
              <a:ext cx="2923816" cy="1965760"/>
              <a:chOff x="8116216" y="2554859"/>
              <a:chExt cx="3025235" cy="187608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8116216" y="2554859"/>
                <a:ext cx="2890603" cy="1876089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8250847" y="3074093"/>
                <a:ext cx="2890604" cy="822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5000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TAY DÒ</a:t>
                </a:r>
                <a:endParaRPr lang="en-US" sz="5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30025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412" y="1366837"/>
            <a:ext cx="3925853" cy="4824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762" y="1509712"/>
            <a:ext cx="4080720" cy="472916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2708" y="584040"/>
            <a:ext cx="6791533" cy="755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285749" y="247650"/>
            <a:ext cx="11696701" cy="64389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025" y="333375"/>
            <a:ext cx="3295650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187" y="333375"/>
            <a:ext cx="3171825" cy="335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012" y="3724275"/>
            <a:ext cx="6181725" cy="27622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62776" y="3400425"/>
            <a:ext cx="4953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khuya, ánh trăng vàng trải rộng bãi cỏ xanh tươi. Nấm khẽ đung đưa, vẻ mặt nghĩ ngợi. Rồi nấm thấy thú vị, liền bật cười khúc khích.</a:t>
            </a:r>
            <a:endParaRPr lang="vi-VN" sz="30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sz="30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Hà Nhi)</a:t>
            </a:r>
            <a:endParaRPr lang="vi-VN" sz="30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876301" y="400050"/>
            <a:ext cx="6372224" cy="1885950"/>
            <a:chOff x="1470025" y="0"/>
            <a:chExt cx="2924174" cy="1560136"/>
          </a:xfrm>
        </p:grpSpPr>
        <p:pic>
          <p:nvPicPr>
            <p:cNvPr id="1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0025" y="0"/>
              <a:ext cx="2924174" cy="1560136"/>
            </a:xfrm>
            <a:prstGeom prst="rect">
              <a:avLst/>
            </a:prstGeom>
          </p:spPr>
        </p:pic>
        <p:sp>
          <p:nvSpPr>
            <p:cNvPr id="17" name="文本框 6"/>
            <p:cNvSpPr txBox="1"/>
            <p:nvPr/>
          </p:nvSpPr>
          <p:spPr>
            <a:xfrm>
              <a:off x="1825575" y="297258"/>
              <a:ext cx="2009141" cy="585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Luyện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đọc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từ</a:t>
              </a:r>
              <a:r>
                <a:rPr kumimoji="0" lang="en-US" altLang="zh-CN" sz="40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4000" b="1" i="0" u="none" strike="noStrike" kern="1200" cap="none" spc="0" normalizeH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khó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10693" y="1835358"/>
            <a:ext cx="3338012" cy="2757488"/>
            <a:chOff x="7325768" y="2244933"/>
            <a:chExt cx="3338012" cy="2757488"/>
          </a:xfrm>
        </p:grpSpPr>
        <p:pic>
          <p:nvPicPr>
            <p:cNvPr id="19" name="图片 3" descr="图片包含 动物&#10;&#10;已生成高可信度的说明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0" name="矩形 1"/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tán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nấm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306343" y="1863933"/>
            <a:ext cx="3338012" cy="2757488"/>
            <a:chOff x="7325768" y="2244933"/>
            <a:chExt cx="3338012" cy="2757488"/>
          </a:xfrm>
        </p:grpSpPr>
        <p:pic>
          <p:nvPicPr>
            <p:cNvPr id="22" name="图片 3" descr="图片包含 动物&#10;&#10;已生成高可信度的说明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3" name="矩形 1"/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nghển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cổ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535317" y="1825833"/>
            <a:ext cx="4151857" cy="2757488"/>
            <a:chOff x="7325768" y="2244933"/>
            <a:chExt cx="3338012" cy="2757488"/>
          </a:xfrm>
        </p:grpSpPr>
        <p:pic>
          <p:nvPicPr>
            <p:cNvPr id="25" name="图片 3" descr="图片包含 动物&#10;&#10;已生成高可信度的说明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6" name="矩形 1"/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lượn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quanh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05075" y="3778458"/>
            <a:ext cx="3767680" cy="2757488"/>
            <a:chOff x="7325768" y="2244933"/>
            <a:chExt cx="3338012" cy="2757488"/>
          </a:xfrm>
        </p:grpSpPr>
        <p:pic>
          <p:nvPicPr>
            <p:cNvPr id="28" name="图片 3" descr="图片包含 动物&#10;&#10;已生成高可信度的说明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29" name="矩形 1"/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32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đêm</a:t>
              </a:r>
              <a:r>
                <a:rPr kumimoji="1" lang="en-US" altLang="zh-CN" sz="32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khuya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220868" y="3826083"/>
            <a:ext cx="3338012" cy="2757488"/>
            <a:chOff x="7325768" y="2244933"/>
            <a:chExt cx="3338012" cy="2757488"/>
          </a:xfrm>
        </p:grpSpPr>
        <p:pic>
          <p:nvPicPr>
            <p:cNvPr id="31" name="图片 3" descr="图片包含 动物&#10;&#10;已生成高可信度的说明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5768" y="2244933"/>
              <a:ext cx="3338012" cy="2757488"/>
            </a:xfrm>
            <a:prstGeom prst="rect">
              <a:avLst/>
            </a:prstGeom>
          </p:spPr>
        </p:pic>
        <p:sp>
          <p:nvSpPr>
            <p:cNvPr id="32" name="矩形 1"/>
            <p:cNvSpPr/>
            <p:nvPr/>
          </p:nvSpPr>
          <p:spPr>
            <a:xfrm>
              <a:off x="7891461" y="3473435"/>
              <a:ext cx="20812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nghĩ</a:t>
              </a:r>
              <a:r>
                <a:rPr kumimoji="1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inpin heiti" panose="00000500000000000000" pitchFamily="2" charset="-122"/>
                </a:rPr>
                <a:t>ngợi</a:t>
              </a:r>
              <a:endPara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inpin heiti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PA" val="v4.0.0"/>
</p:tagLst>
</file>

<file path=ppt/tags/tag3.xml><?xml version="1.0" encoding="utf-8"?>
<p:tagLst xmlns:p="http://schemas.openxmlformats.org/presentationml/2006/main">
  <p:tag name="PA" val="v4.0.0"/>
</p:tagLst>
</file>

<file path=ppt/tags/tag4.xml><?xml version="1.0" encoding="utf-8"?>
<p:tagLst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2855</Words>
  <Application>WPS Presentation</Application>
  <PresentationFormat>Widescreen</PresentationFormat>
  <Paragraphs>153</Paragraphs>
  <Slides>33</Slides>
  <Notes>9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33</vt:i4>
      </vt:variant>
    </vt:vector>
  </HeadingPairs>
  <TitlesOfParts>
    <vt:vector size="56" baseType="lpstr">
      <vt:lpstr>Arial</vt:lpstr>
      <vt:lpstr>SimSun</vt:lpstr>
      <vt:lpstr>Wingdings</vt:lpstr>
      <vt:lpstr>Arial</vt:lpstr>
      <vt:lpstr>Bebas Neue</vt:lpstr>
      <vt:lpstr>Segoe Print</vt:lpstr>
      <vt:lpstr>Fredoka One</vt:lpstr>
      <vt:lpstr>Calibri</vt:lpstr>
      <vt:lpstr>Times New Roman</vt:lpstr>
      <vt:lpstr>Calibri</vt:lpstr>
      <vt:lpstr>等线</vt:lpstr>
      <vt:lpstr>Arial-Rounded</vt:lpstr>
      <vt:lpstr>Segoe UI Symbol</vt:lpstr>
      <vt:lpstr>inpin heiti</vt:lpstr>
      <vt:lpstr>Microsoft YaHei</vt:lpstr>
      <vt:lpstr>Arial Unicode MS</vt:lpstr>
      <vt:lpstr>方正少儿简体</vt:lpstr>
      <vt:lpstr>思源黑体 CN Bold</vt:lpstr>
      <vt:lpstr>等线</vt:lpstr>
      <vt:lpstr>视觉坊免费素材shijuef.com(龚帆免费体)</vt:lpstr>
      <vt:lpstr>1_Office Theme</vt:lpstr>
      <vt:lpstr>Cute Instagram Business Plan by Slidesgo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2022-10-18T09:58:00Z</dcterms:created>
  <dcterms:modified xsi:type="dcterms:W3CDTF">2024-01-22T01:17:30Z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E23C0A14BBB24266903D62D4D66C825C_12</vt:lpwstr>
  </property>
  <property fmtid="{D5CDD505-2E9C-101B-9397-08002B2CF9AE}" pid="3" name="KSOProductBuildVer">
    <vt:lpwstr>1033-12.2.0.13431</vt:lpwstr>
  </property>
</Properties>
</file>