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7" r:id="rId4"/>
  </p:sldMasterIdLst>
  <p:notesMasterIdLst>
    <p:notesMasterId r:id="rId6"/>
  </p:notesMasterIdLst>
  <p:sldIdLst>
    <p:sldId id="272" r:id="rId5"/>
    <p:sldId id="273" r:id="rId7"/>
    <p:sldId id="274" r:id="rId8"/>
    <p:sldId id="310" r:id="rId9"/>
    <p:sldId id="275" r:id="rId10"/>
    <p:sldId id="263" r:id="rId11"/>
    <p:sldId id="276" r:id="rId12"/>
    <p:sldId id="260" r:id="rId13"/>
    <p:sldId id="294" r:id="rId14"/>
    <p:sldId id="261" r:id="rId15"/>
    <p:sldId id="295" r:id="rId16"/>
    <p:sldId id="297" r:id="rId17"/>
    <p:sldId id="308" r:id="rId18"/>
    <p:sldId id="262" r:id="rId19"/>
    <p:sldId id="309" r:id="rId20"/>
    <p:sldId id="268" r:id="rId21"/>
    <p:sldId id="311" r:id="rId22"/>
    <p:sldId id="267" r:id="rId23"/>
    <p:sldId id="312" r:id="rId24"/>
    <p:sldId id="313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 hidden="1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Tm="1000">
        <p:fade/>
      </p:transition>
    </mc:Choice>
    <mc:Fallback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emf"/><Relationship Id="rId2" Type="http://schemas.openxmlformats.org/officeDocument/2006/relationships/image" Target="../media/image20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34.emf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34.emf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8.xml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openxmlformats.org/officeDocument/2006/relationships/image" Target="../media/image34.emf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8.xml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openxmlformats.org/officeDocument/2006/relationships/image" Target="../media/image34.emf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/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/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/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/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/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/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/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/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/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/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/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/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/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/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/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/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/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/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/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/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/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/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/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/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/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/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/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/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/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/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/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/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/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/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/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/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/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/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/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/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/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/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/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/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/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/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/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/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/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/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/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/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/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/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/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/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/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/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/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/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/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/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/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/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/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/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/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/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/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/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/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/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/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/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/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/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/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/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/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/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/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/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/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/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/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/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/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/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/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/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/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/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/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/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/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/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/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/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/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/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/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/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/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/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/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/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/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/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/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/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/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/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/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/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/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980630" y="2145411"/>
            <a:ext cx="6709650" cy="2639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/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/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077"/>
            <a:stretch>
              <a:fillRect/>
            </a:stretch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/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/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/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/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/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/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/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077"/>
            <a:stretch>
              <a:fillRect/>
            </a:stretch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/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/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/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/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WPS Presentation</Application>
  <PresentationFormat>Widescreen</PresentationFormat>
  <Paragraphs>65</Paragraphs>
  <Slides>21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SimSun</vt:lpstr>
      <vt:lpstr>Wingdings</vt:lpstr>
      <vt:lpstr>#9Slide02 Noi dung dai</vt:lpstr>
      <vt:lpstr>Arial</vt:lpstr>
      <vt:lpstr>iCiel Cadena</vt:lpstr>
      <vt:lpstr>Corbel</vt:lpstr>
      <vt:lpstr>#9Slide02 Noi dung dai</vt:lpstr>
      <vt:lpstr>Times New Roman</vt:lpstr>
      <vt:lpstr>Calibri</vt:lpstr>
      <vt:lpstr>Georgia</vt:lpstr>
      <vt:lpstr>Wide Latin</vt:lpstr>
      <vt:lpstr>Microsoft YaHei</vt:lpstr>
      <vt:lpstr>Arial Unicode MS</vt:lpstr>
      <vt:lpstr>#9Slide02 Tieu de dai</vt:lpstr>
      <vt:lpstr>Segoe Print</vt:lpstr>
      <vt:lpstr>Calibri</vt:lpstr>
      <vt:lpstr>UTM Avo</vt:lpstr>
      <vt:lpstr>UTMavobold</vt:lpstr>
      <vt:lpstr>Calibri Light</vt:lpstr>
      <vt:lpstr>Bahnschrift Light SemiCondensed</vt:lpstr>
      <vt:lpstr>1_Office Theme</vt:lpstr>
      <vt:lpstr>1_Simple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2022-07-21T01:10:00Z</dcterms:created>
  <dcterms:modified xsi:type="dcterms:W3CDTF">2024-01-03T12:30:47Z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F4285E4B368141F090533AE666719642_12</vt:lpwstr>
  </property>
  <property fmtid="{D5CDD505-2E9C-101B-9397-08002B2CF9AE}" pid="3" name="KSOProductBuildVer">
    <vt:lpwstr>1033-12.2.0.13359</vt:lpwstr>
  </property>
</Properties>
</file>