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00" r:id="rId5"/>
    <p:sldMasterId id="2147483718" r:id="rId6"/>
    <p:sldMasterId id="2147483730" r:id="rId7"/>
    <p:sldMasterId id="2147483742" r:id="rId8"/>
    <p:sldMasterId id="2147483754" r:id="rId9"/>
    <p:sldMasterId id="2147483766" r:id="rId10"/>
  </p:sldMasterIdLst>
  <p:notesMasterIdLst>
    <p:notesMasterId r:id="rId48"/>
  </p:notesMasterIdLst>
  <p:sldIdLst>
    <p:sldId id="257" r:id="rId11"/>
    <p:sldId id="258" r:id="rId12"/>
    <p:sldId id="264" r:id="rId13"/>
    <p:sldId id="260" r:id="rId14"/>
    <p:sldId id="261" r:id="rId15"/>
    <p:sldId id="263" r:id="rId16"/>
    <p:sldId id="262" r:id="rId17"/>
    <p:sldId id="266" r:id="rId18"/>
    <p:sldId id="267" r:id="rId19"/>
    <p:sldId id="265" r:id="rId20"/>
    <p:sldId id="269" r:id="rId21"/>
    <p:sldId id="508" r:id="rId22"/>
    <p:sldId id="507" r:id="rId23"/>
    <p:sldId id="299" r:id="rId24"/>
    <p:sldId id="509" r:id="rId25"/>
    <p:sldId id="306" r:id="rId26"/>
    <p:sldId id="510" r:id="rId27"/>
    <p:sldId id="511" r:id="rId28"/>
    <p:sldId id="512" r:id="rId29"/>
    <p:sldId id="513" r:id="rId30"/>
    <p:sldId id="515" r:id="rId31"/>
    <p:sldId id="516" r:id="rId32"/>
    <p:sldId id="514" r:id="rId33"/>
    <p:sldId id="279" r:id="rId34"/>
    <p:sldId id="311" r:id="rId35"/>
    <p:sldId id="517" r:id="rId36"/>
    <p:sldId id="518" r:id="rId37"/>
    <p:sldId id="282" r:id="rId38"/>
    <p:sldId id="283" r:id="rId39"/>
    <p:sldId id="286" r:id="rId40"/>
    <p:sldId id="519" r:id="rId41"/>
    <p:sldId id="520" r:id="rId42"/>
    <p:sldId id="521" r:id="rId43"/>
    <p:sldId id="297" r:id="rId44"/>
    <p:sldId id="284" r:id="rId45"/>
    <p:sldId id="522"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5" autoAdjust="0"/>
    <p:restoredTop sz="94660"/>
  </p:normalViewPr>
  <p:slideViewPr>
    <p:cSldViewPr snapToGrid="0">
      <p:cViewPr varScale="1">
        <p:scale>
          <a:sx n="64" d="100"/>
          <a:sy n="64" d="100"/>
        </p:scale>
        <p:origin x="6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8:20:35.344" idx="1">
    <p:pos x="10" y="10"/>
    <p:text/>
    <p:extLst>
      <p:ext uri="{C676402C-5697-4E1C-873F-D02D1690AC5C}">
        <p15:threadingInfo xmlns:p15="http://schemas.microsoft.com/office/powerpoint/2012/main" timeZoneBias="-420"/>
      </p:ext>
    </p:extLst>
  </p:cm>
  <p:cm authorId="1" dt="2021-05-27T18:20:37.592" idx="2">
    <p:pos x="106" y="10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05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530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346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531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263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158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9011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373248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05820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59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7380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562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58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54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1156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6819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178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942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407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17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193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657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3438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009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506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37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953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38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6942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816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0601240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0812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3420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13384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6875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6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099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67869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62338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28474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3704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29528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9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697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98523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2513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88611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3284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25600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17061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95342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52483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51094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7960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65529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806289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01944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849707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77167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73708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322092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720130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20512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6613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884260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1792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7/15/2021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3953736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7/15/2021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17905364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4779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496982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image" Target="../media/image7.jpe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10.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7/15/2021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284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128304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2021/7/15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1668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74320"/>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2230500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7/15/2021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19517401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3.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9.png"/><Relationship Id="rId18" Type="http://schemas.microsoft.com/office/2007/relationships/hdphoto" Target="../media/hdphoto8.wdp"/><Relationship Id="rId3" Type="http://schemas.openxmlformats.org/officeDocument/2006/relationships/image" Target="../media/image16.png"/><Relationship Id="rId21" Type="http://schemas.openxmlformats.org/officeDocument/2006/relationships/image" Target="../media/image23.png"/><Relationship Id="rId7" Type="http://schemas.openxmlformats.org/officeDocument/2006/relationships/slide" Target="slide5.xml"/><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3.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2.wdp"/><Relationship Id="rId15" Type="http://schemas.openxmlformats.org/officeDocument/2006/relationships/image" Target="../media/image20.png"/><Relationship Id="rId23" Type="http://schemas.openxmlformats.org/officeDocument/2006/relationships/image" Target="../media/image24.GIF"/><Relationship Id="rId10" Type="http://schemas.microsoft.com/office/2007/relationships/hdphoto" Target="../media/hdphoto5.wdp"/><Relationship Id="rId19"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7.png"/><Relationship Id="rId14" Type="http://schemas.microsoft.com/office/2007/relationships/hdphoto" Target="../media/hdphoto6.wdp"/><Relationship Id="rId22" Type="http://schemas.microsoft.com/office/2007/relationships/hdphoto" Target="../media/hdphoto10.wdp"/></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54.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95.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53.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60.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401082"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0" y="4759566"/>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599" y="5612269"/>
            <a:ext cx="551097" cy="540344"/>
            <a:chOff x="2725503" y="6212581"/>
            <a:chExt cx="551097" cy="528220"/>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4"/>
          <p:cNvGrpSpPr/>
          <p:nvPr/>
        </p:nvGrpSpPr>
        <p:grpSpPr>
          <a:xfrm>
            <a:off x="2870528" y="5612269"/>
            <a:ext cx="551097" cy="540344"/>
            <a:chOff x="2725503" y="6212581"/>
            <a:chExt cx="551097" cy="528220"/>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8" name="Group 37"/>
          <p:cNvGrpSpPr/>
          <p:nvPr/>
        </p:nvGrpSpPr>
        <p:grpSpPr>
          <a:xfrm>
            <a:off x="1981537" y="5603435"/>
            <a:ext cx="551097" cy="540344"/>
            <a:chOff x="2725503" y="6212581"/>
            <a:chExt cx="551097" cy="528220"/>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1" name="Group 40"/>
          <p:cNvGrpSpPr/>
          <p:nvPr/>
        </p:nvGrpSpPr>
        <p:grpSpPr>
          <a:xfrm>
            <a:off x="2523466" y="5603435"/>
            <a:ext cx="551097" cy="540344"/>
            <a:chOff x="2725503" y="6212581"/>
            <a:chExt cx="551097" cy="528220"/>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p:nvPr/>
        </p:nvSpPr>
        <p:spPr>
          <a:xfrm>
            <a:off x="0" y="27710"/>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nhau </a:t>
            </a: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8" y="3529162"/>
            <a:ext cx="2875801" cy="33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F7DD2-655A-471C-A747-7DE8B0B0F8C9}"/>
              </a:ext>
            </a:extLst>
          </p:cNvPr>
          <p:cNvPicPr>
            <a:picLocks noChangeAspect="1"/>
          </p:cNvPicPr>
          <p:nvPr/>
        </p:nvPicPr>
        <p:blipFill>
          <a:blip r:embed="rId2"/>
          <a:stretch>
            <a:fillRect/>
          </a:stretch>
        </p:blipFill>
        <p:spPr>
          <a:xfrm>
            <a:off x="81759" y="865186"/>
            <a:ext cx="12205491" cy="5592764"/>
          </a:xfrm>
          <a:prstGeom prst="rect">
            <a:avLst/>
          </a:prstGeom>
        </p:spPr>
      </p:pic>
      <p:sp>
        <p:nvSpPr>
          <p:cNvPr id="4" name="Text Box 3">
            <a:extLst>
              <a:ext uri="{FF2B5EF4-FFF2-40B4-BE49-F238E27FC236}">
                <a16:creationId xmlns:a16="http://schemas.microsoft.com/office/drawing/2014/main" id="{614325C4-810D-432A-B658-66DF1E534642}"/>
              </a:ext>
            </a:extLst>
          </p:cNvPr>
          <p:cNvSpPr txBox="1"/>
          <p:nvPr/>
        </p:nvSpPr>
        <p:spPr>
          <a:xfrm>
            <a:off x="3318431" y="256789"/>
            <a:ext cx="573214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mn-ea"/>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4" y="239395"/>
            <a:ext cx="5732145"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169400" y="5577067"/>
            <a:ext cx="1998345"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An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dài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gắn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mỏng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xinh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hoa</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lần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bao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nhiêu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cười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hức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Anh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chạy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ngừng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u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pic>
        <p:nvPicPr>
          <p:cNvPr id="8" name="Picture 3">
            <a:extLst>
              <a:ext uri="{FF2B5EF4-FFF2-40B4-BE49-F238E27FC236}">
                <a16:creationId xmlns:a16="http://schemas.microsoft.com/office/drawing/2014/main" id="{72704662-D83D-4BF5-AAAC-D07303E07FAD}"/>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234" y="946150"/>
            <a:ext cx="527050" cy="158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39CF391-0108-4C76-A74F-249F57D844F7}"/>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98" y="2338086"/>
            <a:ext cx="527050" cy="316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091-C464-4CF4-81B0-2A14C52B91D3}"/>
              </a:ext>
            </a:extLst>
          </p:cNvPr>
          <p:cNvSpPr>
            <a:spLocks noGrp="1"/>
          </p:cNvSpPr>
          <p:nvPr>
            <p:ph type="title"/>
          </p:nvPr>
        </p:nvSpPr>
        <p:spPr/>
        <p:txBody>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Luyện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đọc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dài</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2F23C54-27F0-4D82-91AA-6D34740393B0}"/>
              </a:ext>
            </a:extLst>
          </p:cNvPr>
          <p:cNvSpPr>
            <a:spLocks noGrp="1"/>
          </p:cNvSpPr>
          <p:nvPr>
            <p:ph idx="1"/>
          </p:nvPr>
        </p:nvSpPr>
        <p:spPr/>
        <p:txBody>
          <a:bodyPr/>
          <a:lstStyle/>
          <a:p>
            <a:pPr marL="0" indent="0">
              <a:buNone/>
            </a:pPr>
            <a:r>
              <a:rPr lang="vi-VN">
                <a:latin typeface="Arial-Rounded" panose="020B0500000000000000" pitchFamily="34" charset="0"/>
                <a:ea typeface="Arial-Rounded" panose="020B0500000000000000" pitchFamily="34" charset="0"/>
                <a:cs typeface="Arial-Rounded" panose="020B0500000000000000" pitchFamily="34" charset="0"/>
              </a:rPr>
              <a:t>Mỗi chiếc chong chóng chỉ có một cái cán nhỏ và dài, một đầu gắn bốn cánh giấy mỏng, xinh như một bông hoa. </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BCCCC942-4904-42EC-8315-AC216255006C}"/>
              </a:ext>
            </a:extLst>
          </p:cNvPr>
          <p:cNvCxnSpPr/>
          <p:nvPr/>
        </p:nvCxnSpPr>
        <p:spPr>
          <a:xfrm flipH="1">
            <a:off x="4598072" y="179860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6458BA-260F-40A4-A4DC-1D68A1C2A3B1}"/>
              </a:ext>
            </a:extLst>
          </p:cNvPr>
          <p:cNvCxnSpPr/>
          <p:nvPr/>
        </p:nvCxnSpPr>
        <p:spPr>
          <a:xfrm flipH="1">
            <a:off x="9362318" y="177275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F55C1C-BD74-49AB-9F09-71646DA083C2}"/>
              </a:ext>
            </a:extLst>
          </p:cNvPr>
          <p:cNvCxnSpPr/>
          <p:nvPr/>
        </p:nvCxnSpPr>
        <p:spPr>
          <a:xfrm flipH="1">
            <a:off x="4957884" y="219255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834BE3-E4A0-495D-9534-EDC724992594}"/>
              </a:ext>
            </a:extLst>
          </p:cNvPr>
          <p:cNvCxnSpPr/>
          <p:nvPr/>
        </p:nvCxnSpPr>
        <p:spPr>
          <a:xfrm flipH="1">
            <a:off x="8850147" y="2212840"/>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EE752-6176-455C-AA6B-AA6C8F606079}"/>
              </a:ext>
            </a:extLst>
          </p:cNvPr>
          <p:cNvCxnSpPr/>
          <p:nvPr/>
        </p:nvCxnSpPr>
        <p:spPr>
          <a:xfrm flipH="1">
            <a:off x="8784025" y="219255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5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42" name="Group 41"/>
          <p:cNvGrpSpPr/>
          <p:nvPr/>
        </p:nvGrpSpPr>
        <p:grpSpPr>
          <a:xfrm>
            <a:off x="3842836" y="2307822"/>
            <a:ext cx="6916420" cy="2098675"/>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toe</a:t>
              </a: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Cười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khuôn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miệng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rộng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sang 2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bên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sự</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thú</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spTree>
    <p:extLst>
      <p:ext uri="{BB962C8B-B14F-4D97-AF65-F5344CB8AC3E}">
        <p14:creationId xmlns:p14="http://schemas.microsoft.com/office/powerpoint/2010/main" val="366697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201874" y="5885180"/>
            <a:ext cx="310887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extLst>
      <p:ext uri="{BB962C8B-B14F-4D97-AF65-F5344CB8AC3E}">
        <p14:creationId xmlns:p14="http://schemas.microsoft.com/office/powerpoint/2010/main" val="1810019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Arial-Rounded" panose="020B0500000000000000" pitchFamily="34" charset="0"/>
                <a:cs typeface="Arial-Rounded" panose="020B0500000000000000" pitchFamily="34" charset="0"/>
              </a:rPr>
              <a:t>1. Tìm chi tiết cho thấy An rất thích chơi chong chóng.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p:nvPr/>
        </p:nvCxnSpPr>
        <p:spPr>
          <a:xfrm>
            <a:off x="808075" y="1643605"/>
            <a:ext cx="464360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49827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2. Vì sao An luôn thắng khi thi chơi chong chóng cùng bé Mai?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808075" y="4398379"/>
            <a:ext cx="569689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0658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3. An nghĩ ra cách gì để bé Mai vui?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2351949" y="4734045"/>
            <a:ext cx="53452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FE8257AD-3EBB-4E07-9745-FA83141A6929}"/>
              </a:ext>
            </a:extLst>
          </p:cNvPr>
          <p:cNvCxnSpPr>
            <a:cxnSpLocks/>
          </p:cNvCxnSpPr>
          <p:nvPr/>
        </p:nvCxnSpPr>
        <p:spPr>
          <a:xfrm>
            <a:off x="701748" y="5023412"/>
            <a:ext cx="699541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5748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697977"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1" y="4822263"/>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719396" y="165473"/>
            <a:ext cx="4633600"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nên</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trữ</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905632" y="5209655"/>
            <a:ext cx="3476368" cy="1578606"/>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Vâng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Bây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4. Qua câu chuyện, em thấy tình cảm anh em của Mai và An như thế nào?</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sp>
        <p:nvSpPr>
          <p:cNvPr id="2" name="Rectangle 1">
            <a:extLst>
              <a:ext uri="{FF2B5EF4-FFF2-40B4-BE49-F238E27FC236}">
                <a16:creationId xmlns:a16="http://schemas.microsoft.com/office/drawing/2014/main" id="{0C672205-4999-4F93-91D3-67BF74F7F053}"/>
              </a:ext>
            </a:extLst>
          </p:cNvPr>
          <p:cNvSpPr/>
          <p:nvPr/>
        </p:nvSpPr>
        <p:spPr>
          <a:xfrm>
            <a:off x="8241175" y="5625296"/>
            <a:ext cx="3654591" cy="932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khăng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khít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71218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3"/>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1. Tìm từ ngữ trong bài đặc tả chiếc chong chóng.</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5" name="Straight Connector 4">
            <a:extLst>
              <a:ext uri="{FF2B5EF4-FFF2-40B4-BE49-F238E27FC236}">
                <a16:creationId xmlns:a16="http://schemas.microsoft.com/office/drawing/2014/main" id="{647FACF2-BE5F-430A-93D8-CAE5DD70E208}"/>
              </a:ext>
            </a:extLst>
          </p:cNvPr>
          <p:cNvCxnSpPr/>
          <p:nvPr/>
        </p:nvCxnSpPr>
        <p:spPr>
          <a:xfrm>
            <a:off x="9734309" y="1655180"/>
            <a:ext cx="11640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CFA1726F-032D-4CA8-ACF6-217B288281AB}"/>
              </a:ext>
            </a:extLst>
          </p:cNvPr>
          <p:cNvCxnSpPr>
            <a:cxnSpLocks/>
          </p:cNvCxnSpPr>
          <p:nvPr/>
        </p:nvCxnSpPr>
        <p:spPr>
          <a:xfrm>
            <a:off x="701748" y="1932973"/>
            <a:ext cx="5251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91DE9EC-083A-469A-BAC9-562989A7B494}"/>
              </a:ext>
            </a:extLst>
          </p:cNvPr>
          <p:cNvCxnSpPr>
            <a:cxnSpLocks/>
          </p:cNvCxnSpPr>
          <p:nvPr/>
        </p:nvCxnSpPr>
        <p:spPr>
          <a:xfrm>
            <a:off x="2831490" y="1944548"/>
            <a:ext cx="512031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634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06A-A1A9-404D-A055-71BBA3A0D4AC}"/>
              </a:ext>
            </a:extLst>
          </p:cNvPr>
          <p:cNvSpPr>
            <a:spLocks noGrp="1"/>
          </p:cNvSpPr>
          <p:nvPr>
            <p:ph type="title"/>
          </p:nvPr>
        </p:nvSpPr>
        <p:spPr/>
        <p:txBody>
          <a:bodyPr/>
          <a:lstStyle/>
          <a:p>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Nếu em là Mai, em sẽ nói với anh An sau khi chơi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8C7C3675-2AC9-4E1A-9BE9-27604F41B983}"/>
              </a:ext>
            </a:extLst>
          </p:cNvPr>
          <p:cNvSpPr>
            <a:spLocks noGrp="1"/>
          </p:cNvSpPr>
          <p:nvPr>
            <p:ph idx="1"/>
          </p:nvPr>
        </p:nvSpPr>
        <p:spPr/>
        <p:txBody>
          <a:bodyPr/>
          <a:lstStyle/>
          <a:p>
            <a:endParaRPr lang="en-US"/>
          </a:p>
        </p:txBody>
      </p:sp>
      <p:sp>
        <p:nvSpPr>
          <p:cNvPr id="4" name="Oval 3">
            <a:extLst>
              <a:ext uri="{FF2B5EF4-FFF2-40B4-BE49-F238E27FC236}">
                <a16:creationId xmlns:a16="http://schemas.microsoft.com/office/drawing/2014/main" id="{38CC03B2-E5DB-42B4-8819-A46EF69A586D}"/>
              </a:ext>
            </a:extLst>
          </p:cNvPr>
          <p:cNvSpPr/>
          <p:nvPr/>
        </p:nvSpPr>
        <p:spPr>
          <a:xfrm>
            <a:off x="3314699" y="2164466"/>
            <a:ext cx="6273479" cy="20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Cảm ơn anh vì đã nhường nhịn để em vui.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820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55887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6769"/>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36608" y="231494"/>
            <a:ext cx="6273478" cy="1569660"/>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cho ô vuông:</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599727" y="2274503"/>
            <a:ext cx="6643868"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latin typeface="Arial-Rounded" panose="020B0500000000000000" pitchFamily="34" charset="0"/>
                <a:ea typeface="Arial-Rounded" panose="020B0500000000000000" pitchFamily="34" charset="0"/>
                <a:cs typeface="Arial-Rounded" panose="020B0500000000000000" pitchFamily="34" charset="0"/>
              </a:rPr>
              <a:t>ưu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tầm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ụng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dưỡng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dàng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ựu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6"/>
            <a:ext cx="1862846"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0" name="Flowchart: Connector 29">
            <a:hlinkClick r:id="rId7" action="ppaction://hlinksldjump"/>
          </p:cNvPr>
          <p:cNvSpPr/>
          <p:nvPr/>
        </p:nvSpPr>
        <p:spPr>
          <a:xfrm>
            <a:off x="4528645" y="6203679"/>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31" name="Flowchart: Connector 30">
            <a:hlinkClick r:id="rId8" action="ppaction://hlinksldjump"/>
          </p:cNvPr>
          <p:cNvSpPr/>
          <p:nvPr/>
        </p:nvSpPr>
        <p:spPr>
          <a:xfrm>
            <a:off x="7155841" y="617955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32" name="Flowchart: Connector 31">
            <a:hlinkClick r:id="rId8" action="ppaction://hlinksldjump"/>
          </p:cNvPr>
          <p:cNvSpPr/>
          <p:nvPr/>
        </p:nvSpPr>
        <p:spPr>
          <a:xfrm>
            <a:off x="8443258" y="646793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pic>
        <p:nvPicPr>
          <p:cNvPr id="3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3124201"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4938872"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7620001" y="5948350"/>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8818375"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5714507" y="4099757"/>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2057400" y="6388882"/>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7698878" y="5149960"/>
            <a:ext cx="196670"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5960641" y="5788859"/>
            <a:ext cx="167026"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8324068" y="5544590"/>
            <a:ext cx="283274"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10136137" y="6413005"/>
            <a:ext cx="308465" cy="2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6333254" y="6515857"/>
            <a:ext cx="283222"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294618"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5962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973602"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3516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098113" y="99060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0"/>
            <a:ext cx="688402"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4DFF68-318A-45A9-BE65-9E31056AD811}"/>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5416F13A-6669-4783-8568-4A1A8342D725}"/>
              </a:ext>
            </a:extLst>
          </p:cNvPr>
          <p:cNvSpPr txBox="1"/>
          <p:nvPr/>
        </p:nvSpPr>
        <p:spPr>
          <a:xfrm>
            <a:off x="3009418" y="208344"/>
            <a:ext cx="7928658" cy="707886"/>
          </a:xfrm>
          <a:prstGeom prst="rect">
            <a:avLst/>
          </a:prstGeom>
          <a:noFill/>
        </p:spPr>
        <p:txBody>
          <a:bodyPr wrap="square" rtlCol="0">
            <a:spAutoFit/>
          </a:bodyPr>
          <a:lstStyle/>
          <a:p>
            <a:r>
              <a:rPr lang="en-US" sz="4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ngữ</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5896DCDB-29C8-4DEA-8A7D-8A8E3EC0B2B6}"/>
              </a:ext>
            </a:extLst>
          </p:cNvPr>
          <p:cNvSpPr/>
          <p:nvPr/>
        </p:nvSpPr>
        <p:spPr>
          <a:xfrm>
            <a:off x="4074289" y="2303362"/>
            <a:ext cx="4745620" cy="215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che chở, đùm bọc, yêu thương, đầm ấm, hạnh phúc, bình yên,..</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29C5-B346-41FB-BF9F-446DD48A9253}"/>
              </a:ext>
            </a:extLst>
          </p:cNvPr>
          <p:cNvSpPr>
            <a:spLocks noGrp="1"/>
          </p:cNvSpPr>
          <p:nvPr>
            <p:ph type="title"/>
          </p:nvPr>
        </p:nvSpPr>
        <p:spPr/>
        <p:txBody>
          <a:bodyPr/>
          <a:lstStyle/>
          <a:p>
            <a:r>
              <a:rPr lang="en-US" b="1" dirty="0">
                <a:latin typeface="Arial-Rounded" panose="020B0500000000000000" pitchFamily="34" charset="0"/>
                <a:ea typeface="Arial-Rounded" panose="020B0500000000000000" pitchFamily="34" charset="0"/>
                <a:cs typeface="Arial-Rounded" panose="020B0500000000000000" pitchFamily="34" charset="0"/>
              </a:rPr>
              <a:t>2.</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nói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anh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chị</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6A5BA1E-6DDC-4B5E-83B4-47BDB495113E}"/>
              </a:ext>
            </a:extLst>
          </p:cNvPr>
          <p:cNvSpPr>
            <a:spLocks noGrp="1"/>
          </p:cNvSpPr>
          <p:nvPr>
            <p:ph idx="1"/>
          </p:nvPr>
        </p:nvSpPr>
        <p:spPr/>
        <p:txBody>
          <a:bodyPr/>
          <a:lstStyle/>
          <a:p>
            <a:pPr marL="0" indent="0">
              <a:buNone/>
            </a:pPr>
            <a:endParaRPr lang="en-US" sz="6000" dirty="0"/>
          </a:p>
          <a:p>
            <a:endParaRPr lang="en-US" dirty="0"/>
          </a:p>
        </p:txBody>
      </p:sp>
      <p:pic>
        <p:nvPicPr>
          <p:cNvPr id="5" name="Picture 4">
            <a:extLst>
              <a:ext uri="{FF2B5EF4-FFF2-40B4-BE49-F238E27FC236}">
                <a16:creationId xmlns:a16="http://schemas.microsoft.com/office/drawing/2014/main" id="{693FA155-FCF2-4BB2-9DE0-325D041A037E}"/>
              </a:ext>
            </a:extLst>
          </p:cNvPr>
          <p:cNvPicPr>
            <a:picLocks noChangeAspect="1"/>
          </p:cNvPicPr>
          <p:nvPr/>
        </p:nvPicPr>
        <p:blipFill>
          <a:blip r:embed="rId3"/>
          <a:stretch>
            <a:fillRect/>
          </a:stretch>
        </p:blipFill>
        <p:spPr>
          <a:xfrm>
            <a:off x="3043825" y="2133045"/>
            <a:ext cx="5887233" cy="3154146"/>
          </a:xfrm>
          <a:prstGeom prst="rect">
            <a:avLst/>
          </a:prstGeom>
        </p:spPr>
      </p:pic>
      <p:sp>
        <p:nvSpPr>
          <p:cNvPr id="6" name="Oval 5">
            <a:extLst>
              <a:ext uri="{FF2B5EF4-FFF2-40B4-BE49-F238E27FC236}">
                <a16:creationId xmlns:a16="http://schemas.microsoft.com/office/drawing/2014/main" id="{B2AC3EC2-9AE8-4AFA-90B5-331C5AAC3466}"/>
              </a:ext>
            </a:extLst>
          </p:cNvPr>
          <p:cNvSpPr/>
          <p:nvPr/>
        </p:nvSpPr>
        <p:spPr>
          <a:xfrm>
            <a:off x="3043825" y="1916482"/>
            <a:ext cx="30521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2BB65-3956-44FC-B8DD-61CF2F98F974}"/>
              </a:ext>
            </a:extLst>
          </p:cNvPr>
          <p:cNvSpPr/>
          <p:nvPr/>
        </p:nvSpPr>
        <p:spPr>
          <a:xfrm>
            <a:off x="3256767" y="3257974"/>
            <a:ext cx="51857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7856C5-DF34-451E-B150-85E5F9078345}"/>
              </a:ext>
            </a:extLst>
          </p:cNvPr>
          <p:cNvSpPr/>
          <p:nvPr/>
        </p:nvSpPr>
        <p:spPr>
          <a:xfrm>
            <a:off x="3256767" y="4275996"/>
            <a:ext cx="5185775" cy="1146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4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E2BB-41E9-47C4-8AA2-AED95FAEF4B4}"/>
              </a:ext>
            </a:extLst>
          </p:cNvPr>
          <p:cNvSpPr>
            <a:spLocks noGrp="1"/>
          </p:cNvSpPr>
          <p:nvPr>
            <p:ph type="title"/>
          </p:nvPr>
        </p:nvSpPr>
        <p:spPr>
          <a:xfrm>
            <a:off x="838200" y="1580149"/>
            <a:ext cx="10515600" cy="1325563"/>
          </a:xfrm>
        </p:spPr>
        <p:txBody>
          <a:bodyPr/>
          <a:lstStyle/>
          <a:p>
            <a:endParaRPr lang="en-US" dirty="0"/>
          </a:p>
        </p:txBody>
      </p:sp>
      <p:sp>
        <p:nvSpPr>
          <p:cNvPr id="3" name="Content Placeholder 2">
            <a:extLst>
              <a:ext uri="{FF2B5EF4-FFF2-40B4-BE49-F238E27FC236}">
                <a16:creationId xmlns:a16="http://schemas.microsoft.com/office/drawing/2014/main" id="{9A6E53F4-AFD5-47F8-9F7C-AA51761A7406}"/>
              </a:ext>
            </a:extLst>
          </p:cNvPr>
          <p:cNvSpPr>
            <a:spLocks noGrp="1"/>
          </p:cNvSpPr>
          <p:nvPr>
            <p:ph idx="1"/>
          </p:nvPr>
        </p:nvSpPr>
        <p:spPr>
          <a:xfrm>
            <a:off x="838200" y="1253331"/>
            <a:ext cx="10515600" cy="4351338"/>
          </a:xfrm>
        </p:spPr>
        <p:txBody>
          <a:bodyPr/>
          <a:lstStyle/>
          <a:p>
            <a:pPr marL="0" indent="0" algn="l">
              <a:buNone/>
            </a:pP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thể đặt </a:t>
            </a: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 phẩy</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vào chỗ nào trong các đoạn văn sau:</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pPr marL="0" indent="0">
              <a:buNone/>
            </a:pP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5948A122-715B-4DC8-8560-E07583657C0E}"/>
              </a:ext>
            </a:extLst>
          </p:cNvPr>
          <p:cNvSpPr txBox="1"/>
          <p:nvPr/>
        </p:nvSpPr>
        <p:spPr>
          <a:xfrm>
            <a:off x="1002082" y="1127342"/>
            <a:ext cx="9958192" cy="2246769"/>
          </a:xfrm>
          <a:prstGeom prst="rect">
            <a:avLst/>
          </a:prstGeom>
          <a:noFill/>
        </p:spPr>
        <p:txBody>
          <a:bodyPr wrap="square" rtlCol="0">
            <a:spAutoFit/>
          </a:bodyPr>
          <a:lstStyle/>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651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E800-43F6-43B6-A535-36CF510BA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D54933-0642-483C-AD48-AB1C3CF6332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DAE87BF-7309-4C2B-B6F9-5A6A290673FA}"/>
              </a:ext>
            </a:extLst>
          </p:cNvPr>
          <p:cNvPicPr>
            <a:picLocks noChangeAspect="1"/>
          </p:cNvPicPr>
          <p:nvPr/>
        </p:nvPicPr>
        <p:blipFill>
          <a:blip r:embed="rId3"/>
          <a:stretch>
            <a:fillRect/>
          </a:stretch>
        </p:blipFill>
        <p:spPr>
          <a:xfrm>
            <a:off x="1724025" y="273941"/>
            <a:ext cx="8743950" cy="4581525"/>
          </a:xfrm>
          <a:prstGeom prst="rect">
            <a:avLst/>
          </a:prstGeom>
        </p:spPr>
      </p:pic>
      <p:sp>
        <p:nvSpPr>
          <p:cNvPr id="6" name="TextBox 5">
            <a:extLst>
              <a:ext uri="{FF2B5EF4-FFF2-40B4-BE49-F238E27FC236}">
                <a16:creationId xmlns:a16="http://schemas.microsoft.com/office/drawing/2014/main" id="{A351C2B8-BF16-421B-8212-6200D55019A8}"/>
              </a:ext>
            </a:extLst>
          </p:cNvPr>
          <p:cNvSpPr txBox="1"/>
          <p:nvPr/>
        </p:nvSpPr>
        <p:spPr>
          <a:xfrm>
            <a:off x="1724025" y="4855466"/>
            <a:ext cx="5127712" cy="2062103"/>
          </a:xfrm>
          <a:prstGeom prst="rect">
            <a:avLst/>
          </a:prstGeom>
          <a:noFill/>
        </p:spPr>
        <p:txBody>
          <a:bodyPr wrap="square" rtlCol="0">
            <a:spAutoFit/>
          </a:bodyPr>
          <a:lstStyle/>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ai?</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E9408E1-09C7-41D4-87D8-8A18844DD6EA}"/>
              </a:ext>
            </a:extLst>
          </p:cNvPr>
          <p:cNvSpPr txBox="1"/>
          <p:nvPr/>
        </p:nvSpPr>
        <p:spPr>
          <a:xfrm>
            <a:off x="1816273" y="5010411"/>
            <a:ext cx="9394521" cy="2308324"/>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con nhắn tin cho mẹ.</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Sóc nhắn mẹ rằng cậu được bà đưa qua nhà bà chơi và ăn cơm nhà bà.</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Sóc phải nhắn tin vì mẹ không có nhà và cậu muốn thông báo cho mẹ khi mẹ về.</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77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3540829" y="729685"/>
            <a:ext cx="7112000" cy="2062103"/>
          </a:xfrm>
          <a:prstGeom prst="rect">
            <a:avLst/>
          </a:prstGeom>
          <a:noFill/>
          <a:ln w="9525">
            <a:noFill/>
          </a:ln>
        </p:spPr>
        <p:txBody>
          <a:bodyPr>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2.</a:t>
            </a:r>
            <a:r>
              <a:rPr lang="vi-VN" sz="3200" dirty="0">
                <a:latin typeface="Arial-Rounded" panose="020B0500000000000000" pitchFamily="34" charset="0"/>
                <a:ea typeface="Arial-Rounded" panose="020B0500000000000000" pitchFamily="34" charset="0"/>
                <a:cs typeface="Arial-Rounded" panose="020B0500000000000000" pitchFamily="34" charset="0"/>
              </a:rPr>
              <a:t> Viết tin nhắn cho người thân:</a:t>
            </a:r>
          </a:p>
          <a:p>
            <a:r>
              <a:rPr lang="vi-VN" sz="3200" dirty="0">
                <a:latin typeface="Arial-Rounded" panose="020B0500000000000000" pitchFamily="34" charset="0"/>
                <a:ea typeface="Arial-Rounded" panose="020B0500000000000000" pitchFamily="34" charset="0"/>
                <a:cs typeface="Arial-Rounded" panose="020B0500000000000000" pitchFamily="34" charset="0"/>
              </a:rPr>
              <a:t>Ông qua nhà đưa em đi mua sách. Lúc đó, bố mẹ đi vắng. Em hãy viết tin nhắn cho bố mẹ yên tâm.</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2880986" y="3068877"/>
            <a:ext cx="6764055" cy="3046988"/>
          </a:xfrm>
          <a:prstGeom prst="rect">
            <a:avLst/>
          </a:prstGeom>
          <a:noFill/>
        </p:spPr>
        <p:txBody>
          <a:bodyPr wrap="square" rtlCol="0">
            <a:spAutoFit/>
          </a:bodyPr>
          <a:lstStyle/>
          <a:p>
            <a:pPr algn="just"/>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Bố mẹ ơi! Chiều nay ông qua đón con đi mua sách. Con đi cùng với ông mua xong con sẽ về, bố mẹ nhé!</a:t>
            </a: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Con của bố mẹ, </a:t>
            </a:r>
            <a:endPar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Bảo An.</a:t>
            </a:r>
          </a:p>
          <a:p>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Đọc</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mở</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rộng</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57873" y="-473998"/>
            <a:ext cx="12187767" cy="6849533"/>
          </a:xfrm>
          <a:prstGeom prst="rect">
            <a:avLst/>
          </a:prstGeom>
          <a:noFill/>
          <a:ln w="9525">
            <a:noFill/>
          </a:ln>
        </p:spPr>
      </p:pic>
      <p:sp>
        <p:nvSpPr>
          <p:cNvPr id="53254" name="Text Box 6"/>
          <p:cNvSpPr txBox="1"/>
          <p:nvPr/>
        </p:nvSpPr>
        <p:spPr>
          <a:xfrm>
            <a:off x="1404744" y="3507451"/>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pic>
        <p:nvPicPr>
          <p:cNvPr id="4" name="Picture 3">
            <a:extLst>
              <a:ext uri="{FF2B5EF4-FFF2-40B4-BE49-F238E27FC236}">
                <a16:creationId xmlns:a16="http://schemas.microsoft.com/office/drawing/2014/main" id="{FAC9DC16-9921-44A5-8124-A3A1DADD0D25}"/>
              </a:ext>
            </a:extLst>
          </p:cNvPr>
          <p:cNvPicPr>
            <a:picLocks noChangeAspect="1"/>
          </p:cNvPicPr>
          <p:nvPr/>
        </p:nvPicPr>
        <p:blipFill>
          <a:blip r:embed="rId5"/>
          <a:stretch>
            <a:fillRect/>
          </a:stretch>
        </p:blipFill>
        <p:spPr>
          <a:xfrm>
            <a:off x="1947669" y="1728787"/>
            <a:ext cx="8905875" cy="3400425"/>
          </a:xfrm>
          <a:prstGeom prst="rect">
            <a:avLst/>
          </a:prstGeom>
        </p:spPr>
      </p:pic>
    </p:spTree>
    <p:extLst>
      <p:ext uri="{BB962C8B-B14F-4D97-AF65-F5344CB8AC3E}">
        <p14:creationId xmlns:p14="http://schemas.microsoft.com/office/powerpoint/2010/main" val="501962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Ánh</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3439"/>
          </a:xfrm>
          <a:prstGeom prst="rect">
            <a:avLst/>
          </a:prstGeom>
          <a:noFill/>
        </p:spPr>
        <p:txBody>
          <a:bodyPr wrap="square" rtlCol="0">
            <a:spAutoFit/>
          </a:bodyPr>
          <a:lstStyle/>
          <a:p>
            <a:pPr algn="ct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913799" y="4209149"/>
            <a:ext cx="5307792"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Mỹ</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057400" y="3692055"/>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00934"/>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Ê-</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bệnh</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thừa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5464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xóm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27955" y="5317490"/>
            <a:ext cx="31775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Tấm</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gương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advClick="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1654</Words>
  <Application>Microsoft Office PowerPoint</Application>
  <PresentationFormat>Widescreen</PresentationFormat>
  <Paragraphs>123</Paragraphs>
  <Slides>37</Slides>
  <Notes>21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37</vt:i4>
      </vt:variant>
    </vt:vector>
  </HeadingPairs>
  <TitlesOfParts>
    <vt:vector size="57" baseType="lpstr">
      <vt:lpstr>Microsoft YaHei</vt:lpstr>
      <vt:lpstr>.VnAvant</vt:lpstr>
      <vt:lpstr>Arial</vt:lpstr>
      <vt:lpstr>Arial Rounded MT Bold</vt:lpstr>
      <vt:lpstr>Arial-Rounded</vt:lpstr>
      <vt:lpstr>Calibri</vt:lpstr>
      <vt:lpstr>Calibri Light</vt:lpstr>
      <vt:lpstr>HP001 4 hang 1 ô ly</vt:lpstr>
      <vt:lpstr>Times New Roman</vt:lpstr>
      <vt:lpstr>Verdana</vt:lpstr>
      <vt:lpstr>1_Office Theme</vt:lpstr>
      <vt:lpstr>2_Office Theme</vt:lpstr>
      <vt:lpstr>2_Office 主题​​</vt:lpstr>
      <vt:lpstr>4_Office Theme</vt:lpstr>
      <vt:lpstr>3_Office Theme</vt:lpstr>
      <vt:lpstr>6_Office Theme</vt:lpstr>
      <vt:lpstr>5_Office Theme</vt:lpstr>
      <vt:lpstr>9_Office Theme</vt:lpstr>
      <vt:lpstr>1_Default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Nếu em là Mai, em sẽ nói với anh An sau khi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Những câu nói về tình cảm anh chị 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Lenovo</cp:lastModifiedBy>
  <cp:revision>9</cp:revision>
  <dcterms:created xsi:type="dcterms:W3CDTF">2021-05-27T10:44:59Z</dcterms:created>
  <dcterms:modified xsi:type="dcterms:W3CDTF">2021-07-15T07:50:38Z</dcterms:modified>
</cp:coreProperties>
</file>