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61.svg" ContentType="image/svg+xml"/>
  <Override PartName="/ppt/media/image63.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9" r:id="rId5"/>
    <p:sldId id="261" r:id="rId6"/>
    <p:sldId id="263" r:id="rId7"/>
    <p:sldId id="264" r:id="rId8"/>
    <p:sldId id="265" r:id="rId9"/>
    <p:sldId id="369" r:id="rId10"/>
    <p:sldId id="266" r:id="rId11"/>
    <p:sldId id="267" r:id="rId12"/>
    <p:sldId id="262" r:id="rId13"/>
    <p:sldId id="268" r:id="rId14"/>
    <p:sldId id="269" r:id="rId15"/>
    <p:sldId id="271" r:id="rId16"/>
    <p:sldId id="270" r:id="rId17"/>
    <p:sldId id="289" r:id="rId18"/>
    <p:sldId id="279" r:id="rId19"/>
    <p:sldId id="370" r:id="rId20"/>
    <p:sldId id="371" r:id="rId21"/>
    <p:sldId id="374" r:id="rId22"/>
    <p:sldId id="372" r:id="rId23"/>
    <p:sldId id="373" r:id="rId24"/>
    <p:sldId id="276" r:id="rId25"/>
    <p:sldId id="277" r:id="rId26"/>
    <p:sldId id="281" r:id="rId27"/>
    <p:sldId id="282" r:id="rId28"/>
    <p:sldId id="284" r:id="rId29"/>
    <p:sldId id="375" r:id="rId30"/>
    <p:sldId id="376" r:id="rId31"/>
    <p:sldId id="366" r:id="rId32"/>
    <p:sldId id="367" r:id="rId33"/>
    <p:sldId id="368" r:id="rId34"/>
    <p:sldId id="305" r:id="rId35"/>
    <p:sldId id="28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CC"/>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bleStyles" Target="tableStyles.xml"/><Relationship Id="rId38" Type="http://schemas.openxmlformats.org/officeDocument/2006/relationships/viewProps" Target="viewProps.xml"/><Relationship Id="rId37" Type="http://schemas.openxmlformats.org/officeDocument/2006/relationships/presProps" Target="presProps.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8AC9-B776-43FE-805F-9330670FB279}"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6E753A-03F2-41F4-82C8-8BE9CB0DB6B1}"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Hương</a:t>
            </a:r>
            <a:r>
              <a:rPr lang="en-US" dirty="0"/>
              <a:t> </a:t>
            </a:r>
            <a:r>
              <a:rPr lang="en-US" dirty="0" err="1"/>
              <a:t>Thảo</a:t>
            </a:r>
            <a:r>
              <a:rPr lang="en-US" dirty="0"/>
              <a:t> – </a:t>
            </a:r>
            <a:r>
              <a:rPr lang="en-US" dirty="0" err="1"/>
              <a:t>Zalo</a:t>
            </a:r>
            <a:r>
              <a:rPr lang="en-US"/>
              <a:t> 0972115126</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endParaRPr lang="en-US"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sym typeface="Wingdings" panose="05000000000000000000" pitchFamily="2" charset="2"/>
              </a:rPr>
              <a:t>Đáp</a:t>
            </a:r>
            <a:r>
              <a:rPr lang="en-US" dirty="0">
                <a:sym typeface="Wingdings" panose="05000000000000000000" pitchFamily="2" charset="2"/>
              </a:rPr>
              <a:t> </a:t>
            </a:r>
            <a:r>
              <a:rPr lang="en-US" dirty="0" err="1">
                <a:sym typeface="Wingdings" panose="05000000000000000000" pitchFamily="2" charset="2"/>
              </a:rPr>
              <a:t>án</a:t>
            </a:r>
            <a:r>
              <a:rPr lang="en-US" dirty="0">
                <a:sym typeface="Wingdings" panose="05000000000000000000" pitchFamily="2" charset="2"/>
              </a:rPr>
              <a:t> A </a:t>
            </a:r>
            <a:r>
              <a:rPr lang="en-US" dirty="0" err="1">
                <a:sym typeface="Wingdings" panose="05000000000000000000" pitchFamily="2" charset="2"/>
              </a:rPr>
              <a:t>sai</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A). B </a:t>
            </a:r>
            <a:r>
              <a:rPr lang="en-US" dirty="0" err="1">
                <a:sym typeface="Wingdings" panose="05000000000000000000" pitchFamily="2" charset="2"/>
              </a:rPr>
              <a:t>đúng</a:t>
            </a:r>
            <a:r>
              <a:rPr lang="en-US" dirty="0">
                <a:sym typeface="Wingdings" panose="05000000000000000000" pitchFamily="2" charset="2"/>
              </a:rPr>
              <a:t> (</a:t>
            </a:r>
            <a:r>
              <a:rPr lang="en-US" dirty="0" err="1">
                <a:sym typeface="Wingdings" panose="05000000000000000000" pitchFamily="2" charset="2"/>
              </a:rPr>
              <a:t>bấm</a:t>
            </a:r>
            <a:r>
              <a:rPr lang="en-US" dirty="0">
                <a:sym typeface="Wingdings" panose="05000000000000000000" pitchFamily="2" charset="2"/>
              </a:rPr>
              <a:t> </a:t>
            </a:r>
            <a:r>
              <a:rPr lang="en-US" dirty="0" err="1">
                <a:sym typeface="Wingdings" panose="05000000000000000000" pitchFamily="2" charset="2"/>
              </a:rPr>
              <a:t>vào</a:t>
            </a:r>
            <a:r>
              <a:rPr lang="en-US" dirty="0">
                <a:sym typeface="Wingdings" panose="05000000000000000000" pitchFamily="2" charset="2"/>
              </a:rPr>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t>- GV </a:t>
            </a:r>
            <a:r>
              <a:rPr lang="en-US" dirty="0" err="1"/>
              <a:t>nhấp</a:t>
            </a:r>
            <a:r>
              <a:rPr lang="en-US" dirty="0"/>
              <a:t> </a:t>
            </a:r>
            <a:r>
              <a:rPr lang="en-US" dirty="0" err="1"/>
              <a:t>chuôt</a:t>
            </a:r>
            <a:r>
              <a:rPr lang="en-US" dirty="0"/>
              <a:t> </a:t>
            </a:r>
            <a:r>
              <a:rPr lang="en-US" dirty="0" err="1"/>
              <a:t>đầu</a:t>
            </a:r>
            <a:r>
              <a:rPr lang="en-US" dirty="0"/>
              <a:t> </a:t>
            </a:r>
            <a:r>
              <a:rPr lang="en-US" dirty="0" err="1"/>
              <a:t>tiên</a:t>
            </a:r>
            <a:r>
              <a:rPr lang="en-US" dirty="0"/>
              <a:t> </a:t>
            </a:r>
            <a:r>
              <a:rPr lang="en-US" dirty="0">
                <a:sym typeface="Wingdings" panose="05000000000000000000" pitchFamily="2" charset="2"/>
              </a:rPr>
              <a:t> </a:t>
            </a:r>
            <a:r>
              <a:rPr lang="en-US" dirty="0" err="1">
                <a:sym typeface="Wingdings" panose="05000000000000000000" pitchFamily="2" charset="2"/>
              </a:rPr>
              <a:t>cậu</a:t>
            </a:r>
            <a:r>
              <a:rPr lang="en-US" dirty="0">
                <a:sym typeface="Wingdings" panose="05000000000000000000" pitchFamily="2" charset="2"/>
              </a:rPr>
              <a:t> </a:t>
            </a:r>
            <a:r>
              <a:rPr lang="en-US" dirty="0" err="1">
                <a:sym typeface="Wingdings" panose="05000000000000000000" pitchFamily="2" charset="2"/>
              </a:rPr>
              <a:t>bé</a:t>
            </a:r>
            <a:r>
              <a:rPr lang="en-US" dirty="0">
                <a:sym typeface="Wingdings" panose="05000000000000000000" pitchFamily="2" charset="2"/>
              </a:rPr>
              <a:t> </a:t>
            </a:r>
            <a:r>
              <a:rPr lang="en-US" dirty="0" err="1">
                <a:sym typeface="Wingdings" panose="05000000000000000000" pitchFamily="2" charset="2"/>
              </a:rPr>
              <a:t>áo</a:t>
            </a:r>
            <a:r>
              <a:rPr lang="en-US" dirty="0">
                <a:sym typeface="Wingdings" panose="05000000000000000000" pitchFamily="2" charset="2"/>
              </a:rPr>
              <a:t> </a:t>
            </a:r>
            <a:r>
              <a:rPr lang="en-US" dirty="0" err="1">
                <a:sym typeface="Wingdings" panose="05000000000000000000" pitchFamily="2" charset="2"/>
              </a:rPr>
              <a:t>đỏ</a:t>
            </a:r>
            <a:r>
              <a:rPr lang="en-US" dirty="0">
                <a:sym typeface="Wingdings" panose="05000000000000000000" pitchFamily="2" charset="2"/>
              </a:rPr>
              <a:t> </a:t>
            </a:r>
            <a:r>
              <a:rPr lang="en-US" dirty="0" err="1">
                <a:sym typeface="Wingdings" panose="05000000000000000000" pitchFamily="2" charset="2"/>
              </a:rPr>
              <a:t>chạy</a:t>
            </a:r>
            <a:r>
              <a:rPr lang="en-US" dirty="0">
                <a:sym typeface="Wingdings" panose="05000000000000000000" pitchFamily="2" charset="2"/>
              </a:rPr>
              <a:t> 30 </a:t>
            </a:r>
            <a:r>
              <a:rPr lang="en-US" dirty="0" err="1">
                <a:sym typeface="Wingdings" panose="05000000000000000000" pitchFamily="2" charset="2"/>
              </a:rPr>
              <a:t>giây</a:t>
            </a:r>
            <a:r>
              <a:rPr lang="en-US" dirty="0">
                <a:sym typeface="Wingdings" panose="05000000000000000000" pitchFamily="2" charset="2"/>
              </a:rPr>
              <a:t> </a:t>
            </a:r>
            <a:r>
              <a:rPr lang="en-US" dirty="0" err="1">
                <a:sym typeface="Wingdings" panose="05000000000000000000" pitchFamily="2" charset="2"/>
              </a:rPr>
              <a:t>để</a:t>
            </a:r>
            <a:r>
              <a:rPr lang="en-US" dirty="0">
                <a:sym typeface="Wingdings" panose="05000000000000000000" pitchFamily="2" charset="2"/>
              </a:rPr>
              <a:t> HS </a:t>
            </a:r>
            <a:r>
              <a:rPr lang="en-US" dirty="0" err="1">
                <a:sym typeface="Wingdings" panose="05000000000000000000" pitchFamily="2" charset="2"/>
              </a:rPr>
              <a:t>đọc</a:t>
            </a:r>
            <a:r>
              <a:rPr lang="en-US" dirty="0">
                <a:sym typeface="Wingdings" panose="05000000000000000000" pitchFamily="2" charset="2"/>
              </a:rPr>
              <a:t> </a:t>
            </a:r>
            <a:r>
              <a:rPr lang="en-US" dirty="0" err="1">
                <a:sym typeface="Wingdings" panose="05000000000000000000" pitchFamily="2" charset="2"/>
              </a:rPr>
              <a:t>và</a:t>
            </a:r>
            <a:r>
              <a:rPr lang="en-US" dirty="0">
                <a:sym typeface="Wingdings" panose="05000000000000000000" pitchFamily="2" charset="2"/>
              </a:rPr>
              <a:t> </a:t>
            </a:r>
            <a:r>
              <a:rPr lang="en-US" dirty="0" err="1">
                <a:sym typeface="Wingdings" panose="05000000000000000000" pitchFamily="2" charset="2"/>
              </a:rPr>
              <a:t>trả</a:t>
            </a:r>
            <a:r>
              <a:rPr lang="en-US" dirty="0">
                <a:sym typeface="Wingdings" panose="05000000000000000000" pitchFamily="2" charset="2"/>
              </a:rPr>
              <a:t> </a:t>
            </a:r>
            <a:r>
              <a:rPr lang="en-US" dirty="0" err="1">
                <a:sym typeface="Wingdings" panose="05000000000000000000" pitchFamily="2" charset="2"/>
              </a:rPr>
              <a:t>lời</a:t>
            </a:r>
            <a:r>
              <a:rPr lang="en-US" dirty="0">
                <a:sym typeface="Wingdings" panose="05000000000000000000" pitchFamily="2" charset="2"/>
              </a:rPr>
              <a:t> </a:t>
            </a:r>
            <a:r>
              <a:rPr lang="en-US" dirty="0" err="1">
                <a:sym typeface="Wingdings" panose="05000000000000000000" pitchFamily="2" charset="2"/>
              </a:rPr>
              <a:t>câu</a:t>
            </a:r>
            <a:r>
              <a:rPr lang="en-US" dirty="0">
                <a:sym typeface="Wingdings" panose="05000000000000000000" pitchFamily="2" charset="2"/>
              </a:rPr>
              <a:t>.</a:t>
            </a:r>
            <a:endParaRPr lang="en-US" dirty="0">
              <a:sym typeface="Wingdings" panose="05000000000000000000" pitchFamily="2" charset="2"/>
            </a:endParaRPr>
          </a:p>
          <a:p>
            <a:r>
              <a:rPr lang="en-US" dirty="0"/>
              <a:t>- </a:t>
            </a:r>
            <a:r>
              <a:rPr lang="en-US" dirty="0" err="1"/>
              <a:t>Đáp</a:t>
            </a:r>
            <a:r>
              <a:rPr lang="en-US" dirty="0"/>
              <a:t> </a:t>
            </a:r>
            <a:r>
              <a:rPr lang="en-US" dirty="0" err="1"/>
              <a:t>án</a:t>
            </a:r>
            <a:r>
              <a:rPr lang="en-US" dirty="0"/>
              <a:t> A </a:t>
            </a:r>
            <a:r>
              <a:rPr lang="en-US" dirty="0" err="1"/>
              <a:t>đúng</a:t>
            </a:r>
            <a:r>
              <a:rPr lang="en-US" dirty="0"/>
              <a:t> (</a:t>
            </a:r>
            <a:r>
              <a:rPr lang="en-US" dirty="0" err="1"/>
              <a:t>bấm</a:t>
            </a:r>
            <a:r>
              <a:rPr lang="en-US" dirty="0"/>
              <a:t> </a:t>
            </a:r>
            <a:r>
              <a:rPr lang="en-US" dirty="0" err="1"/>
              <a:t>vào</a:t>
            </a:r>
            <a:r>
              <a:rPr lang="en-US" dirty="0"/>
              <a:t> A). B </a:t>
            </a:r>
            <a:r>
              <a:rPr lang="en-US" dirty="0" err="1"/>
              <a:t>sai</a:t>
            </a:r>
            <a:r>
              <a:rPr lang="en-US" dirty="0"/>
              <a:t> (</a:t>
            </a:r>
            <a:r>
              <a:rPr lang="en-US" dirty="0" err="1"/>
              <a:t>bấm</a:t>
            </a:r>
            <a:r>
              <a:rPr lang="en-US" dirty="0"/>
              <a:t> </a:t>
            </a:r>
            <a:r>
              <a:rPr lang="en-US" dirty="0" err="1"/>
              <a:t>vào</a:t>
            </a:r>
            <a:r>
              <a:rPr lang="en-US" dirty="0"/>
              <a:t> B).</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B69D792-2D25-4255-B156-EECDAC3066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F56E753A-03F2-41F4-82C8-8BE9CB0DB6B1}"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 Id="rId3" Type="http://schemas.microsoft.com/office/2007/relationships/hdphoto" Target="../media/image3.wdp"/><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5.png"/><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19.jpe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6.png"/><Relationship Id="rId3" Type="http://schemas.openxmlformats.org/officeDocument/2006/relationships/image" Target="../media/image21.png"/><Relationship Id="rId2" Type="http://schemas.openxmlformats.org/officeDocument/2006/relationships/image" Target="../media/image23.png"/><Relationship Id="rId1" Type="http://schemas.openxmlformats.org/officeDocument/2006/relationships/image" Target="../media/image19.jpe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7.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8.png"/><Relationship Id="rId2" Type="http://schemas.openxmlformats.org/officeDocument/2006/relationships/image" Target="../media/image7.pn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jpe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0.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1.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42.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4.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6.jpe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3.png"/><Relationship Id="rId2" Type="http://schemas.openxmlformats.org/officeDocument/2006/relationships/image" Target="../media/image7.png"/><Relationship Id="rId1" Type="http://schemas.openxmlformats.org/officeDocument/2006/relationships/image" Target="../media/image6.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37.png"/><Relationship Id="rId1" Type="http://schemas.openxmlformats.org/officeDocument/2006/relationships/image" Target="../media/image36.jpeg"/></Relationships>
</file>

<file path=ppt/slides/_rels/slide2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0.png"/><Relationship Id="rId1"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2.png"/><Relationship Id="rId1" Type="http://schemas.openxmlformats.org/officeDocument/2006/relationships/image" Target="../media/image51.jpeg"/></Relationships>
</file>

<file path=ppt/slides/_rels/slide29.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7.xml"/><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jpeg"/></Relationships>
</file>

<file path=ppt/slides/_rels/slide30.xml.rels><?xml version="1.0" encoding="UTF-8" standalone="yes"?>
<Relationships xmlns="http://schemas.openxmlformats.org/package/2006/relationships"><Relationship Id="rId6" Type="http://schemas.openxmlformats.org/officeDocument/2006/relationships/notesSlide" Target="../notesSlides/notesSlide6.xml"/><Relationship Id="rId5" Type="http://schemas.openxmlformats.org/officeDocument/2006/relationships/slideLayout" Target="../slideLayouts/slideLayout7.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47.jpeg"/></Relationships>
</file>

<file path=ppt/slides/_rels/slide31.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7.xml"/><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47.jpeg"/></Relationships>
</file>

<file path=ppt/slides/_rels/slide32.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svg"/><Relationship Id="rId3" Type="http://schemas.openxmlformats.org/officeDocument/2006/relationships/image" Target="../media/image62.png"/><Relationship Id="rId2" Type="http://schemas.openxmlformats.org/officeDocument/2006/relationships/image" Target="../media/image61.svg"/><Relationship Id="rId1" Type="http://schemas.openxmlformats.org/officeDocument/2006/relationships/image" Target="../media/image60.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image" Target="../media/image67.png"/><Relationship Id="rId1" Type="http://schemas.openxmlformats.org/officeDocument/2006/relationships/image" Target="../media/image66.jpeg"/></Relationships>
</file>

<file path=ppt/slides/_rels/slide4.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14.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1" Type="http://schemas.openxmlformats.org/officeDocument/2006/relationships/notesSlide" Target="../notesSlides/notesSlide2.xml"/><Relationship Id="rId10" Type="http://schemas.openxmlformats.org/officeDocument/2006/relationships/slideLayout" Target="../slideLayouts/slideLayout7.xml"/><Relationship Id="rId1" Type="http://schemas.openxmlformats.org/officeDocument/2006/relationships/image" Target="../media/image9.jpeg"/></Relationships>
</file>

<file path=ppt/slides/_rels/slide5.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14.png"/><Relationship Id="rId6" Type="http://schemas.microsoft.com/office/2007/relationships/media" Target="../media/media2.mp3"/><Relationship Id="rId5" Type="http://schemas.openxmlformats.org/officeDocument/2006/relationships/audio" Target="../media/media2.mp3"/><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1" Type="http://schemas.openxmlformats.org/officeDocument/2006/relationships/notesSlide" Target="../notesSlides/notesSlide3.xml"/><Relationship Id="rId10" Type="http://schemas.openxmlformats.org/officeDocument/2006/relationships/slideLayout" Target="../slideLayouts/slideLayout7.xml"/><Relationship Id="rId1" Type="http://schemas.openxmlformats.org/officeDocument/2006/relationships/image" Target="../media/image9.jpeg"/></Relationships>
</file>

<file path=ppt/slides/_rels/slide6.xml.rels><?xml version="1.0" encoding="UTF-8" standalone="yes"?>
<Relationships xmlns="http://schemas.openxmlformats.org/package/2006/relationships"><Relationship Id="rId9" Type="http://schemas.microsoft.com/office/2007/relationships/media" Target="../media/media2.mp3"/><Relationship Id="rId8" Type="http://schemas.openxmlformats.org/officeDocument/2006/relationships/audio" Target="../media/media2.mp3"/><Relationship Id="rId7" Type="http://schemas.openxmlformats.org/officeDocument/2006/relationships/image" Target="../media/image14.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3" Type="http://schemas.openxmlformats.org/officeDocument/2006/relationships/notesSlide" Target="../notesSlides/notesSlide4.xml"/><Relationship Id="rId12" Type="http://schemas.openxmlformats.org/officeDocument/2006/relationships/slideLayout" Target="../slideLayouts/slideLayout7.xml"/><Relationship Id="rId11" Type="http://schemas.openxmlformats.org/officeDocument/2006/relationships/image" Target="../media/image16.png"/><Relationship Id="rId10" Type="http://schemas.openxmlformats.org/officeDocument/2006/relationships/image" Target="../media/image15.png"/><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jpe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audio" Target="../media/audio1.wav"/><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1000" r="-11000"/>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776172" y="0"/>
            <a:ext cx="10820273" cy="6858000"/>
          </a:xfrm>
          <a:prstGeom prst="rect">
            <a:avLst/>
          </a:prstGeom>
        </p:spPr>
      </p:pic>
      <p:sp>
        <p:nvSpPr>
          <p:cNvPr id="8" name="Rectangle 7"/>
          <p:cNvSpPr/>
          <p:nvPr/>
        </p:nvSpPr>
        <p:spPr>
          <a:xfrm>
            <a:off x="4272773" y="2215726"/>
            <a:ext cx="3417851"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Đạo</a:t>
            </a:r>
            <a:r>
              <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 </a:t>
            </a:r>
            <a:r>
              <a:rPr kumimoji="0" lang="en-US" sz="6000" b="1" i="0" u="none" strike="noStrike" kern="1200" cap="none" spc="0" normalizeH="0" baseline="0" noProof="0" dirty="0" err="1">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rPr>
              <a:t>đức</a:t>
            </a:r>
            <a:endParaRPr kumimoji="0" lang="en-US" sz="6000" b="1" i="0" u="none" strike="noStrike" kern="1200" cap="none" spc="0" normalizeH="0" baseline="0" noProof="0" dirty="0">
              <a:ln w="6600">
                <a:solidFill>
                  <a:srgbClr val="4472C4">
                    <a:lumMod val="50000"/>
                  </a:srgbClr>
                </a:solidFill>
                <a:prstDash val="solid"/>
              </a:ln>
              <a:solidFill>
                <a:srgbClr val="FFFF00"/>
              </a:solidFill>
              <a:effectLst>
                <a:outerShdw dist="38100" dir="2700000" algn="tl" rotWithShape="0">
                  <a:srgbClr val="ED7D31"/>
                </a:outerShdw>
              </a:effectLst>
              <a:uLnTx/>
              <a:uFillTx/>
              <a:ea typeface="+mn-ea"/>
              <a:cs typeface="+mn-cs"/>
            </a:endParaRPr>
          </a:p>
        </p:txBody>
      </p:sp>
      <p:pic>
        <p:nvPicPr>
          <p:cNvPr id="3" name="Picture 2" descr="A couple of figurines next to a cake&#10;&#10;Description automatically generated with low confidence"/>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96532" y="0"/>
            <a:ext cx="2840138" cy="2203066"/>
          </a:xfrm>
          <a:prstGeom prst="rect">
            <a:avLst/>
          </a:prstGeom>
        </p:spPr>
      </p:pic>
      <p:pic>
        <p:nvPicPr>
          <p:cNvPr id="2" name="Picture 1"/>
          <p:cNvPicPr>
            <a:picLocks noChangeAspect="1"/>
          </p:cNvPicPr>
          <p:nvPr/>
        </p:nvPicPr>
        <p:blipFill>
          <a:blip r:embed="rId5"/>
          <a:stretch>
            <a:fillRect/>
          </a:stretch>
        </p:blipFill>
        <p:spPr>
          <a:xfrm>
            <a:off x="2005616" y="2698537"/>
            <a:ext cx="8047417" cy="1975275"/>
          </a:xfrm>
          <a:prstGeom prst="rect">
            <a:avLst/>
          </a:prstGeom>
        </p:spPr>
      </p:pic>
      <p:sp>
        <p:nvSpPr>
          <p:cNvPr id="4" name="TextBox 3"/>
          <p:cNvSpPr txBox="1"/>
          <p:nvPr/>
        </p:nvSpPr>
        <p:spPr>
          <a:xfrm>
            <a:off x="5581650" y="4810125"/>
            <a:ext cx="1685925" cy="646331"/>
          </a:xfrm>
          <a:prstGeom prst="rect">
            <a:avLst/>
          </a:prstGeom>
          <a:noFill/>
        </p:spPr>
        <p:txBody>
          <a:bodyPr wrap="square" rtlCol="0">
            <a:spAutoFit/>
          </a:bodyPr>
          <a:lstStyle/>
          <a:p>
            <a:r>
              <a:rPr lang="en-US" sz="3600" b="1" dirty="0">
                <a:solidFill>
                  <a:srgbClr val="00B050"/>
                </a:solidFill>
              </a:rPr>
              <a:t>(</a:t>
            </a:r>
            <a:r>
              <a:rPr lang="en-US" sz="3600" b="1" dirty="0" err="1">
                <a:solidFill>
                  <a:srgbClr val="00B050"/>
                </a:solidFill>
              </a:rPr>
              <a:t>Tiết</a:t>
            </a:r>
            <a:r>
              <a:rPr lang="en-US" sz="3600" b="1" dirty="0">
                <a:solidFill>
                  <a:srgbClr val="00B050"/>
                </a:solidFill>
              </a:rPr>
              <a:t> 2)</a:t>
            </a:r>
            <a:endParaRPr lang="en-US" sz="3600" b="1" dirty="0">
              <a:solidFill>
                <a:srgbClr val="00B050"/>
              </a:solidFill>
            </a:endParaRPr>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6" name="Flowchart: Terminator 5"/>
          <p:cNvSpPr/>
          <p:nvPr/>
        </p:nvSpPr>
        <p:spPr>
          <a:xfrm>
            <a:off x="5381625" y="135082"/>
            <a:ext cx="6087629"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5" name="Group 4"/>
          <p:cNvGrpSpPr/>
          <p:nvPr/>
        </p:nvGrpSpPr>
        <p:grpSpPr>
          <a:xfrm>
            <a:off x="104774" y="314325"/>
            <a:ext cx="5591175" cy="6224321"/>
            <a:chOff x="138640" y="1257300"/>
            <a:chExt cx="5591175" cy="5372481"/>
          </a:xfrm>
        </p:grpSpPr>
        <p:pic>
          <p:nvPicPr>
            <p:cNvPr id="9" name="Picture 8" descr="A picture containing text&#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8640" y="1257300"/>
              <a:ext cx="5591175" cy="5372481"/>
            </a:xfrm>
            <a:prstGeom prst="rect">
              <a:avLst/>
            </a:prstGeom>
          </p:spPr>
        </p:pic>
        <p:sp>
          <p:nvSpPr>
            <p:cNvPr id="7" name="TextBox 6"/>
            <p:cNvSpPr txBox="1"/>
            <p:nvPr/>
          </p:nvSpPr>
          <p:spPr>
            <a:xfrm>
              <a:off x="348191" y="3886390"/>
              <a:ext cx="5200650" cy="2530034"/>
            </a:xfrm>
            <a:prstGeom prst="rect">
              <a:avLst/>
            </a:prstGeom>
            <a:noFill/>
          </p:spPr>
          <p:txBody>
            <a:bodyPr wrap="square" rtlCol="0">
              <a:spAutoFit/>
            </a:bodyPr>
            <a:lstStyle/>
            <a:p>
              <a:pPr marL="0" marR="0" algn="just">
                <a:lnSpc>
                  <a:spcPct val="115000"/>
                </a:lnSpc>
                <a:spcBef>
                  <a:spcPts val="0"/>
                </a:spcBef>
                <a:spcAft>
                  <a:spcPts val="0"/>
                </a:spcAft>
              </a:pPr>
              <a:r>
                <a:rPr lang="nl-NL" sz="2700" b="1" dirty="0">
                  <a:solidFill>
                    <a:srgbClr val="000000"/>
                  </a:solidFill>
                  <a:effectLst/>
                  <a:ea typeface="Times New Roman" panose="02020603050405020304" pitchFamily="18" charset="0"/>
                  <a:cs typeface="Times New Roman" panose="02020603050405020304" pitchFamily="18" charset="0"/>
                </a:rPr>
                <a:t>Em không đồng tình với ý kiến của bạn Hoà vì dù là nhiệm vụ bản thân thích hay không thích, chúng ta đều nên thực hiện tốt để không phụ sự kì vọng của mọi người và đem lại kết quả tốt cho bản thân.</a:t>
              </a:r>
              <a:endParaRPr lang="en-US" sz="2700" b="1" dirty="0">
                <a:effectLst/>
                <a:ea typeface="Times New Roman" panose="02020603050405020304" pitchFamily="18" charset="0"/>
                <a:cs typeface="Times New Roman" panose="02020603050405020304" pitchFamily="18" charset="0"/>
              </a:endParaRPr>
            </a:p>
          </p:txBody>
        </p:sp>
      </p:grpSp>
      <p:pic>
        <p:nvPicPr>
          <p:cNvPr id="4" name="Picture 3"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8174" y="4027945"/>
            <a:ext cx="1779155" cy="1779155"/>
          </a:xfrm>
          <a:prstGeom prst="rect">
            <a:avLst/>
          </a:prstGeom>
        </p:spPr>
      </p:pic>
      <p:pic>
        <p:nvPicPr>
          <p:cNvPr id="12" name="Picture 11"/>
          <p:cNvPicPr>
            <a:picLocks noChangeAspect="1"/>
          </p:cNvPicPr>
          <p:nvPr/>
        </p:nvPicPr>
        <p:blipFill>
          <a:blip r:embed="rId4"/>
          <a:stretch>
            <a:fillRect/>
          </a:stretch>
        </p:blipFill>
        <p:spPr>
          <a:xfrm>
            <a:off x="8110537" y="3019425"/>
            <a:ext cx="2982736" cy="36195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362">
                                          <p:stCondLst>
                                            <p:cond delay="0"/>
                                          </p:stCondLst>
                                        </p:cTn>
                                        <p:tgtEl>
                                          <p:spTgt spid="4"/>
                                        </p:tgtEl>
                                      </p:cBhvr>
                                    </p:animEffect>
                                    <p:anim calcmode="lin" valueType="num">
                                      <p:cBhvr>
                                        <p:cTn id="8" dur="1139"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4"/>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4"/>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4"/>
                                        </p:tgtEl>
                                        <p:attrNameLst>
                                          <p:attrName>ppt_y</p:attrName>
                                        </p:attrNameLst>
                                      </p:cBhvr>
                                      <p:tavLst>
                                        <p:tav tm="0" fmla="#ppt_y-sin(pi*$)/81">
                                          <p:val>
                                            <p:fltVal val="0"/>
                                          </p:val>
                                        </p:tav>
                                        <p:tav tm="100000">
                                          <p:val>
                                            <p:fltVal val="1"/>
                                          </p:val>
                                        </p:tav>
                                      </p:tavLst>
                                    </p:anim>
                                    <p:animScale>
                                      <p:cBhvr>
                                        <p:cTn id="13" dur="16">
                                          <p:stCondLst>
                                            <p:cond delay="406"/>
                                          </p:stCondLst>
                                        </p:cTn>
                                        <p:tgtEl>
                                          <p:spTgt spid="4"/>
                                        </p:tgtEl>
                                      </p:cBhvr>
                                      <p:to x="100000" y="60000"/>
                                    </p:animScale>
                                    <p:animScale>
                                      <p:cBhvr>
                                        <p:cTn id="14" dur="104" decel="50000">
                                          <p:stCondLst>
                                            <p:cond delay="423"/>
                                          </p:stCondLst>
                                        </p:cTn>
                                        <p:tgtEl>
                                          <p:spTgt spid="4"/>
                                        </p:tgtEl>
                                      </p:cBhvr>
                                      <p:to x="100000" y="100000"/>
                                    </p:animScale>
                                    <p:animScale>
                                      <p:cBhvr>
                                        <p:cTn id="15" dur="16">
                                          <p:stCondLst>
                                            <p:cond delay="820"/>
                                          </p:stCondLst>
                                        </p:cTn>
                                        <p:tgtEl>
                                          <p:spTgt spid="4"/>
                                        </p:tgtEl>
                                      </p:cBhvr>
                                      <p:to x="100000" y="80000"/>
                                    </p:animScale>
                                    <p:animScale>
                                      <p:cBhvr>
                                        <p:cTn id="16" dur="104" decel="50000">
                                          <p:stCondLst>
                                            <p:cond delay="836"/>
                                          </p:stCondLst>
                                        </p:cTn>
                                        <p:tgtEl>
                                          <p:spTgt spid="4"/>
                                        </p:tgtEl>
                                      </p:cBhvr>
                                      <p:to x="100000" y="100000"/>
                                    </p:animScale>
                                    <p:animScale>
                                      <p:cBhvr>
                                        <p:cTn id="17" dur="16">
                                          <p:stCondLst>
                                            <p:cond delay="1026"/>
                                          </p:stCondLst>
                                        </p:cTn>
                                        <p:tgtEl>
                                          <p:spTgt spid="4"/>
                                        </p:tgtEl>
                                      </p:cBhvr>
                                      <p:to x="100000" y="90000"/>
                                    </p:animScale>
                                    <p:animScale>
                                      <p:cBhvr>
                                        <p:cTn id="18" dur="104" decel="50000">
                                          <p:stCondLst>
                                            <p:cond delay="1042"/>
                                          </p:stCondLst>
                                        </p:cTn>
                                        <p:tgtEl>
                                          <p:spTgt spid="4"/>
                                        </p:tgtEl>
                                      </p:cBhvr>
                                      <p:to x="100000" y="100000"/>
                                    </p:animScale>
                                    <p:animScale>
                                      <p:cBhvr>
                                        <p:cTn id="19" dur="16">
                                          <p:stCondLst>
                                            <p:cond delay="1130"/>
                                          </p:stCondLst>
                                        </p:cTn>
                                        <p:tgtEl>
                                          <p:spTgt spid="4"/>
                                        </p:tgtEl>
                                      </p:cBhvr>
                                      <p:to x="100000" y="95000"/>
                                    </p:animScale>
                                    <p:animScale>
                                      <p:cBhvr>
                                        <p:cTn id="20" dur="104" decel="50000">
                                          <p:stCondLst>
                                            <p:cond delay="114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278306" y="676276"/>
            <a:ext cx="4846144" cy="5932120"/>
            <a:chOff x="729861" y="469293"/>
            <a:chExt cx="4846144" cy="5932120"/>
          </a:xfrm>
        </p:grpSpPr>
        <p:pic>
          <p:nvPicPr>
            <p:cNvPr id="7" name="Picture 6" descr="A picture containing text&#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29861" y="469293"/>
              <a:ext cx="4846144" cy="5932120"/>
            </a:xfrm>
            <a:prstGeom prst="rect">
              <a:avLst/>
            </a:prstGeom>
          </p:spPr>
        </p:pic>
        <p:sp>
          <p:nvSpPr>
            <p:cNvPr id="8" name="TextBox 7"/>
            <p:cNvSpPr txBox="1"/>
            <p:nvPr/>
          </p:nvSpPr>
          <p:spPr>
            <a:xfrm>
              <a:off x="739386" y="3290823"/>
              <a:ext cx="4808044" cy="3036344"/>
            </a:xfrm>
            <a:prstGeom prst="rect">
              <a:avLst/>
            </a:prstGeom>
            <a:noFill/>
          </p:spPr>
          <p:txBody>
            <a:bodyPr wrap="square" rtlCol="0">
              <a:spAutoFit/>
            </a:bodyPr>
            <a:lstStyle/>
            <a:p>
              <a:pPr marL="0" marR="0" algn="just">
                <a:lnSpc>
                  <a:spcPct val="115000"/>
                </a:lnSpc>
                <a:spcBef>
                  <a:spcPts val="0"/>
                </a:spcBef>
                <a:spcAft>
                  <a:spcPts val="0"/>
                </a:spcAft>
              </a:pPr>
              <a:r>
                <a:rPr lang="nl-NL" sz="2800" b="1" dirty="0">
                  <a:solidFill>
                    <a:srgbClr val="000000"/>
                  </a:solidFill>
                  <a:effectLst/>
                  <a:ea typeface="Times New Roman" panose="02020603050405020304" pitchFamily="18" charset="0"/>
                  <a:cs typeface="Times New Roman" panose="02020603050405020304" pitchFamily="18" charset="0"/>
                </a:rPr>
                <a:t>Em đồng tình với bạn Ngân vì hoàn thành tốt nhiệm vụ sẽ khiến mọi người càng thêm yêu quý, tin tưởng vào khả nằng và sự nỗ lực, có trách nhiệm của chúng ta.</a:t>
              </a:r>
              <a:endParaRPr lang="en-US" sz="2800" b="1" dirty="0">
                <a:effectLst/>
                <a:ea typeface="Times New Roman" panose="02020603050405020304" pitchFamily="18" charset="0"/>
                <a:cs typeface="Times New Roman" panose="02020603050405020304" pitchFamily="18" charset="0"/>
              </a:endParaRPr>
            </a:p>
          </p:txBody>
        </p:sp>
      </p:grpSp>
      <p:sp>
        <p:nvSpPr>
          <p:cNvPr id="4" name="Flowchart: Terminator 3"/>
          <p:cNvSpPr/>
          <p:nvPr/>
        </p:nvSpPr>
        <p:spPr>
          <a:xfrm>
            <a:off x="5353050" y="249605"/>
            <a:ext cx="6421004"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000" y="3978442"/>
            <a:ext cx="1935448" cy="1935448"/>
          </a:xfrm>
          <a:prstGeom prst="rect">
            <a:avLst/>
          </a:prstGeom>
        </p:spPr>
      </p:pic>
      <p:pic>
        <p:nvPicPr>
          <p:cNvPr id="11" name="Picture 10"/>
          <p:cNvPicPr>
            <a:picLocks noChangeAspect="1"/>
          </p:cNvPicPr>
          <p:nvPr/>
        </p:nvPicPr>
        <p:blipFill>
          <a:blip r:embed="rId4"/>
          <a:stretch>
            <a:fillRect/>
          </a:stretch>
        </p:blipFill>
        <p:spPr>
          <a:xfrm>
            <a:off x="7362824" y="3114674"/>
            <a:ext cx="3743325" cy="363713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362">
                                          <p:stCondLst>
                                            <p:cond delay="0"/>
                                          </p:stCondLst>
                                        </p:cTn>
                                        <p:tgtEl>
                                          <p:spTgt spid="9"/>
                                        </p:tgtEl>
                                      </p:cBhvr>
                                    </p:animEffect>
                                    <p:anim calcmode="lin" valueType="num">
                                      <p:cBhvr>
                                        <p:cTn id="8" dur="1139"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9"/>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9"/>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9"/>
                                        </p:tgtEl>
                                        <p:attrNameLst>
                                          <p:attrName>ppt_y</p:attrName>
                                        </p:attrNameLst>
                                      </p:cBhvr>
                                      <p:tavLst>
                                        <p:tav tm="0" fmla="#ppt_y-sin(pi*$)/81">
                                          <p:val>
                                            <p:fltVal val="0"/>
                                          </p:val>
                                        </p:tav>
                                        <p:tav tm="100000">
                                          <p:val>
                                            <p:fltVal val="1"/>
                                          </p:val>
                                        </p:tav>
                                      </p:tavLst>
                                    </p:anim>
                                    <p:animScale>
                                      <p:cBhvr>
                                        <p:cTn id="13" dur="16">
                                          <p:stCondLst>
                                            <p:cond delay="406"/>
                                          </p:stCondLst>
                                        </p:cTn>
                                        <p:tgtEl>
                                          <p:spTgt spid="9"/>
                                        </p:tgtEl>
                                      </p:cBhvr>
                                      <p:to x="100000" y="60000"/>
                                    </p:animScale>
                                    <p:animScale>
                                      <p:cBhvr>
                                        <p:cTn id="14" dur="104" decel="50000">
                                          <p:stCondLst>
                                            <p:cond delay="423"/>
                                          </p:stCondLst>
                                        </p:cTn>
                                        <p:tgtEl>
                                          <p:spTgt spid="9"/>
                                        </p:tgtEl>
                                      </p:cBhvr>
                                      <p:to x="100000" y="100000"/>
                                    </p:animScale>
                                    <p:animScale>
                                      <p:cBhvr>
                                        <p:cTn id="15" dur="16">
                                          <p:stCondLst>
                                            <p:cond delay="820"/>
                                          </p:stCondLst>
                                        </p:cTn>
                                        <p:tgtEl>
                                          <p:spTgt spid="9"/>
                                        </p:tgtEl>
                                      </p:cBhvr>
                                      <p:to x="100000" y="80000"/>
                                    </p:animScale>
                                    <p:animScale>
                                      <p:cBhvr>
                                        <p:cTn id="16" dur="104" decel="50000">
                                          <p:stCondLst>
                                            <p:cond delay="836"/>
                                          </p:stCondLst>
                                        </p:cTn>
                                        <p:tgtEl>
                                          <p:spTgt spid="9"/>
                                        </p:tgtEl>
                                      </p:cBhvr>
                                      <p:to x="100000" y="100000"/>
                                    </p:animScale>
                                    <p:animScale>
                                      <p:cBhvr>
                                        <p:cTn id="17" dur="16">
                                          <p:stCondLst>
                                            <p:cond delay="1026"/>
                                          </p:stCondLst>
                                        </p:cTn>
                                        <p:tgtEl>
                                          <p:spTgt spid="9"/>
                                        </p:tgtEl>
                                      </p:cBhvr>
                                      <p:to x="100000" y="90000"/>
                                    </p:animScale>
                                    <p:animScale>
                                      <p:cBhvr>
                                        <p:cTn id="18" dur="104" decel="50000">
                                          <p:stCondLst>
                                            <p:cond delay="1042"/>
                                          </p:stCondLst>
                                        </p:cTn>
                                        <p:tgtEl>
                                          <p:spTgt spid="9"/>
                                        </p:tgtEl>
                                      </p:cBhvr>
                                      <p:to x="100000" y="100000"/>
                                    </p:animScale>
                                    <p:animScale>
                                      <p:cBhvr>
                                        <p:cTn id="19" dur="16">
                                          <p:stCondLst>
                                            <p:cond delay="1130"/>
                                          </p:stCondLst>
                                        </p:cTn>
                                        <p:tgtEl>
                                          <p:spTgt spid="9"/>
                                        </p:tgtEl>
                                      </p:cBhvr>
                                      <p:to x="100000" y="95000"/>
                                    </p:animScale>
                                    <p:animScale>
                                      <p:cBhvr>
                                        <p:cTn id="20" dur="104" decel="50000">
                                          <p:stCondLst>
                                            <p:cond delay="1146"/>
                                          </p:stCondLst>
                                        </p:cTn>
                                        <p:tgtEl>
                                          <p:spTgt spid="9"/>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randombar(horizont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6076950" y="228600"/>
            <a:ext cx="6012509" cy="6629400"/>
            <a:chOff x="6834011" y="1330036"/>
            <a:chExt cx="5255448" cy="5527964"/>
          </a:xfrm>
        </p:grpSpPr>
        <p:pic>
          <p:nvPicPr>
            <p:cNvPr id="7" name="Picture 6" descr="A picture containing shape&#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834011" y="1330036"/>
              <a:ext cx="5255448" cy="5527964"/>
            </a:xfrm>
            <a:prstGeom prst="rect">
              <a:avLst/>
            </a:prstGeom>
          </p:spPr>
        </p:pic>
        <p:sp>
          <p:nvSpPr>
            <p:cNvPr id="8" name="TextBox 7"/>
            <p:cNvSpPr txBox="1"/>
            <p:nvPr/>
          </p:nvSpPr>
          <p:spPr>
            <a:xfrm>
              <a:off x="8212686" y="4152707"/>
              <a:ext cx="3657270" cy="2535349"/>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Đức: mỗi nhiệm vụ được giao đều có mục đích và lợi ích riêng. Tích cực hoàn thành nhiệm vụ sẽ giúp chúng ta thu được những lợi ích đó, phục vụ cho học tập và công việc.</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p:cNvSpPr/>
          <p:nvPr/>
        </p:nvSpPr>
        <p:spPr>
          <a:xfrm>
            <a:off x="192852" y="228601"/>
            <a:ext cx="599440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5490" y="3741593"/>
            <a:ext cx="1935448" cy="1935448"/>
          </a:xfrm>
          <a:prstGeom prst="rect">
            <a:avLst/>
          </a:prstGeom>
        </p:spPr>
      </p:pic>
      <p:pic>
        <p:nvPicPr>
          <p:cNvPr id="11" name="Picture 10"/>
          <p:cNvPicPr>
            <a:picLocks noChangeAspect="1"/>
          </p:cNvPicPr>
          <p:nvPr/>
        </p:nvPicPr>
        <p:blipFill>
          <a:blip r:embed="rId4"/>
          <a:stretch>
            <a:fillRect/>
          </a:stretch>
        </p:blipFill>
        <p:spPr>
          <a:xfrm>
            <a:off x="728662" y="3171825"/>
            <a:ext cx="3557588" cy="344978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62">
                                          <p:stCondLst>
                                            <p:cond delay="0"/>
                                          </p:stCondLst>
                                        </p:cTn>
                                        <p:tgtEl>
                                          <p:spTgt spid="5"/>
                                        </p:tgtEl>
                                      </p:cBhvr>
                                    </p:animEffect>
                                    <p:anim calcmode="lin" valueType="num">
                                      <p:cBhvr>
                                        <p:cTn id="8" dur="1139"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5"/>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5"/>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5"/>
                                        </p:tgtEl>
                                        <p:attrNameLst>
                                          <p:attrName>ppt_y</p:attrName>
                                        </p:attrNameLst>
                                      </p:cBhvr>
                                      <p:tavLst>
                                        <p:tav tm="0" fmla="#ppt_y-sin(pi*$)/81">
                                          <p:val>
                                            <p:fltVal val="0"/>
                                          </p:val>
                                        </p:tav>
                                        <p:tav tm="100000">
                                          <p:val>
                                            <p:fltVal val="1"/>
                                          </p:val>
                                        </p:tav>
                                      </p:tavLst>
                                    </p:anim>
                                    <p:animScale>
                                      <p:cBhvr>
                                        <p:cTn id="13" dur="16">
                                          <p:stCondLst>
                                            <p:cond delay="406"/>
                                          </p:stCondLst>
                                        </p:cTn>
                                        <p:tgtEl>
                                          <p:spTgt spid="5"/>
                                        </p:tgtEl>
                                      </p:cBhvr>
                                      <p:to x="100000" y="60000"/>
                                    </p:animScale>
                                    <p:animScale>
                                      <p:cBhvr>
                                        <p:cTn id="14" dur="104" decel="50000">
                                          <p:stCondLst>
                                            <p:cond delay="423"/>
                                          </p:stCondLst>
                                        </p:cTn>
                                        <p:tgtEl>
                                          <p:spTgt spid="5"/>
                                        </p:tgtEl>
                                      </p:cBhvr>
                                      <p:to x="100000" y="100000"/>
                                    </p:animScale>
                                    <p:animScale>
                                      <p:cBhvr>
                                        <p:cTn id="15" dur="16">
                                          <p:stCondLst>
                                            <p:cond delay="820"/>
                                          </p:stCondLst>
                                        </p:cTn>
                                        <p:tgtEl>
                                          <p:spTgt spid="5"/>
                                        </p:tgtEl>
                                      </p:cBhvr>
                                      <p:to x="100000" y="80000"/>
                                    </p:animScale>
                                    <p:animScale>
                                      <p:cBhvr>
                                        <p:cTn id="16" dur="104" decel="50000">
                                          <p:stCondLst>
                                            <p:cond delay="836"/>
                                          </p:stCondLst>
                                        </p:cTn>
                                        <p:tgtEl>
                                          <p:spTgt spid="5"/>
                                        </p:tgtEl>
                                      </p:cBhvr>
                                      <p:to x="100000" y="100000"/>
                                    </p:animScale>
                                    <p:animScale>
                                      <p:cBhvr>
                                        <p:cTn id="17" dur="16">
                                          <p:stCondLst>
                                            <p:cond delay="1026"/>
                                          </p:stCondLst>
                                        </p:cTn>
                                        <p:tgtEl>
                                          <p:spTgt spid="5"/>
                                        </p:tgtEl>
                                      </p:cBhvr>
                                      <p:to x="100000" y="90000"/>
                                    </p:animScale>
                                    <p:animScale>
                                      <p:cBhvr>
                                        <p:cTn id="18" dur="104" decel="50000">
                                          <p:stCondLst>
                                            <p:cond delay="1042"/>
                                          </p:stCondLst>
                                        </p:cTn>
                                        <p:tgtEl>
                                          <p:spTgt spid="5"/>
                                        </p:tgtEl>
                                      </p:cBhvr>
                                      <p:to x="100000" y="100000"/>
                                    </p:animScale>
                                    <p:animScale>
                                      <p:cBhvr>
                                        <p:cTn id="19" dur="16">
                                          <p:stCondLst>
                                            <p:cond delay="1130"/>
                                          </p:stCondLst>
                                        </p:cTn>
                                        <p:tgtEl>
                                          <p:spTgt spid="5"/>
                                        </p:tgtEl>
                                      </p:cBhvr>
                                      <p:to x="100000" y="95000"/>
                                    </p:animScale>
                                    <p:animScale>
                                      <p:cBhvr>
                                        <p:cTn id="20" dur="104" decel="50000">
                                          <p:stCondLst>
                                            <p:cond delay="1146"/>
                                          </p:stCondLst>
                                        </p:cTn>
                                        <p:tgtEl>
                                          <p:spTgt spid="5"/>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8344" y="4352925"/>
            <a:ext cx="2974963" cy="2307648"/>
          </a:xfrm>
          <a:prstGeom prst="rect">
            <a:avLst/>
          </a:prstGeom>
        </p:spPr>
      </p:pic>
      <p:pic>
        <p:nvPicPr>
          <p:cNvPr id="2" name="Picture 1"/>
          <p:cNvPicPr>
            <a:picLocks noChangeAspect="1"/>
          </p:cNvPicPr>
          <p:nvPr/>
        </p:nvPicPr>
        <p:blipFill>
          <a:blip r:embed="rId3"/>
          <a:stretch>
            <a:fillRect/>
          </a:stretch>
        </p:blipFill>
        <p:spPr>
          <a:xfrm>
            <a:off x="2144676" y="2330104"/>
            <a:ext cx="8169348" cy="212159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7000" b="-10000"/>
          </a:stretch>
        </a:blipFill>
        <a:effectLst/>
      </p:bgPr>
    </p:bg>
    <p:spTree>
      <p:nvGrpSpPr>
        <p:cNvPr id="1" name=""/>
        <p:cNvGrpSpPr/>
        <p:nvPr/>
      </p:nvGrpSpPr>
      <p:grpSpPr>
        <a:xfrm>
          <a:off x="0" y="0"/>
          <a:ext cx="0" cy="0"/>
          <a:chOff x="0" y="0"/>
          <a:chExt cx="0" cy="0"/>
        </a:xfrm>
      </p:grpSpPr>
      <p:sp>
        <p:nvSpPr>
          <p:cNvPr id="2" name="TextBox 1"/>
          <p:cNvSpPr txBox="1"/>
          <p:nvPr/>
        </p:nvSpPr>
        <p:spPr>
          <a:xfrm>
            <a:off x="6096000" y="180570"/>
            <a:ext cx="5448300" cy="29238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prstClr val="black"/>
                </a:solidFill>
                <a:effectLst/>
                <a:uLnTx/>
                <a:uFillTx/>
                <a:ea typeface="+mn-ea"/>
                <a:cs typeface="+mn-cs"/>
              </a:rPr>
              <a:t>HOẠT ĐỘNG NHÓM 4</a:t>
            </a:r>
            <a:endParaRPr kumimoji="0" lang="en-US" sz="2800" b="1" i="0" u="none" strike="noStrike" kern="1200" cap="none" spc="0" normalizeH="0" baseline="0" noProof="0" dirty="0">
              <a:ln>
                <a:noFill/>
              </a:ln>
              <a:solidFill>
                <a:prstClr val="black"/>
              </a:solidFill>
              <a:effectLst/>
              <a:uLnTx/>
              <a:uFillTx/>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Tx/>
              <a:buChar char="-"/>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Đại</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diện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bốc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5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lá</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thăm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huống</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just" defTabSz="914400" rtl="0" eaLnBrk="1" fontAlgn="auto" latinLnBrk="0" hangingPunct="1">
              <a:lnSpc>
                <a:spcPct val="100000"/>
              </a:lnSpc>
              <a:spcBef>
                <a:spcPts val="0"/>
              </a:spcBef>
              <a:spcAft>
                <a:spcPts val="0"/>
              </a:spcAft>
              <a:buClrTx/>
              <a:buSzTx/>
              <a:buFontTx/>
              <a:buChar char="-"/>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Thảo</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luận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nhận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xét</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bạn</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nào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chưa</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cực</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và</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giải</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thích</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lí</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do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vì</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noProof="0" dirty="0" err="1">
                <a:ln>
                  <a:noFill/>
                </a:ln>
                <a:solidFill>
                  <a:prstClr val="black"/>
                </a:solidFill>
                <a:effectLst/>
                <a:uLnTx/>
                <a:uFillTx/>
                <a:ea typeface="+mn-ea"/>
                <a:cs typeface="+mn-cs"/>
                <a:sym typeface="Wingdings 2" panose="05020102010507070707" pitchFamily="18" charset="2"/>
              </a:rPr>
              <a:t>sao</a:t>
            </a:r>
            <a:r>
              <a:rPr kumimoji="0" lang="en-US" sz="2600" b="1" i="0" u="none" strike="noStrike" kern="1200" cap="none" spc="0" normalizeH="0" noProof="0" dirty="0">
                <a:ln>
                  <a:noFill/>
                </a:ln>
                <a:solidFill>
                  <a:prstClr val="black"/>
                </a:solidFill>
                <a:effectLst/>
                <a:uLnTx/>
                <a:uFillTx/>
                <a:ea typeface="+mn-ea"/>
                <a:cs typeface="+mn-cs"/>
                <a:sym typeface="Wingdings 2" panose="05020102010507070707" pitchFamily="18" charset="2"/>
              </a:rPr>
              <a:t>.</a:t>
            </a:r>
            <a:endPar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endParaRPr>
          </a:p>
          <a:p>
            <a:pPr marL="285750" marR="0" lvl="0" indent="-285750" algn="l" defTabSz="914400" rtl="0" eaLnBrk="1" fontAlgn="auto" latinLnBrk="0" hangingPunct="1">
              <a:lnSpc>
                <a:spcPct val="100000"/>
              </a:lnSpc>
              <a:spcBef>
                <a:spcPts val="0"/>
              </a:spcBef>
              <a:spcAft>
                <a:spcPts val="0"/>
              </a:spcAft>
              <a:buClrTx/>
              <a:buSzTx/>
              <a:buFontTx/>
              <a:buChar char="-"/>
              <a:defRPr/>
            </a:pP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Các</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nhóm</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trình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bày</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ý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kiến</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của</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r>
              <a:rPr kumimoji="0" lang="en-US" sz="2600" b="1" i="0" u="none" strike="noStrike" kern="1200" cap="none" spc="0" normalizeH="0" baseline="0" noProof="0" dirty="0" err="1">
                <a:ln>
                  <a:noFill/>
                </a:ln>
                <a:solidFill>
                  <a:prstClr val="black"/>
                </a:solidFill>
                <a:effectLst/>
                <a:uLnTx/>
                <a:uFillTx/>
                <a:ea typeface="+mn-ea"/>
                <a:cs typeface="+mn-cs"/>
                <a:sym typeface="Wingdings 2" panose="05020102010507070707" pitchFamily="18" charset="2"/>
              </a:rPr>
              <a:t>mình</a:t>
            </a:r>
            <a:r>
              <a:rPr kumimoji="0" lang="en-US" sz="2600" b="1" i="0" u="none" strike="noStrike" kern="1200" cap="none" spc="0" normalizeH="0" baseline="0" noProof="0" dirty="0">
                <a:ln>
                  <a:noFill/>
                </a:ln>
                <a:solidFill>
                  <a:prstClr val="black"/>
                </a:solidFill>
                <a:effectLst/>
                <a:uLnTx/>
                <a:uFillTx/>
                <a:ea typeface="+mn-ea"/>
                <a:cs typeface="+mn-cs"/>
                <a:sym typeface="Wingdings 2" panose="05020102010507070707" pitchFamily="18" charset="2"/>
              </a:rPr>
              <a:t>. </a:t>
            </a:r>
            <a:endParaRPr kumimoji="0" lang="en-US" sz="2600" b="1" i="0" u="none" strike="noStrike" kern="1200" cap="none" spc="0" normalizeH="0" baseline="0" noProof="0" dirty="0">
              <a:ln>
                <a:noFill/>
              </a:ln>
              <a:solidFill>
                <a:prstClr val="black"/>
              </a:solidFill>
              <a:effectLst/>
              <a:uLnTx/>
              <a:uFillTx/>
              <a:ea typeface="+mn-ea"/>
              <a:cs typeface="+mn-cs"/>
            </a:endParaRPr>
          </a:p>
        </p:txBody>
      </p:sp>
      <p:sp>
        <p:nvSpPr>
          <p:cNvPr id="4" name="Rectangle: Rounded Corners 3"/>
          <p:cNvSpPr/>
          <p:nvPr/>
        </p:nvSpPr>
        <p:spPr>
          <a:xfrm>
            <a:off x="259644" y="191860"/>
            <a:ext cx="4944533" cy="1503590"/>
          </a:xfrm>
          <a:custGeom>
            <a:avLst/>
            <a:gdLst>
              <a:gd name="connsiteX0" fmla="*/ 0 w 4944533"/>
              <a:gd name="connsiteY0" fmla="*/ 250603 h 1503590"/>
              <a:gd name="connsiteX1" fmla="*/ 250603 w 4944533"/>
              <a:gd name="connsiteY1" fmla="*/ 0 h 1503590"/>
              <a:gd name="connsiteX2" fmla="*/ 850452 w 4944533"/>
              <a:gd name="connsiteY2" fmla="*/ 0 h 1503590"/>
              <a:gd name="connsiteX3" fmla="*/ 1317001 w 4944533"/>
              <a:gd name="connsiteY3" fmla="*/ 0 h 1503590"/>
              <a:gd name="connsiteX4" fmla="*/ 1916851 w 4944533"/>
              <a:gd name="connsiteY4" fmla="*/ 0 h 1503590"/>
              <a:gd name="connsiteX5" fmla="*/ 2338967 w 4944533"/>
              <a:gd name="connsiteY5" fmla="*/ 0 h 1503590"/>
              <a:gd name="connsiteX6" fmla="*/ 2938816 w 4944533"/>
              <a:gd name="connsiteY6" fmla="*/ 0 h 1503590"/>
              <a:gd name="connsiteX7" fmla="*/ 3538665 w 4944533"/>
              <a:gd name="connsiteY7" fmla="*/ 0 h 1503590"/>
              <a:gd name="connsiteX8" fmla="*/ 4182947 w 4944533"/>
              <a:gd name="connsiteY8" fmla="*/ 0 h 1503590"/>
              <a:gd name="connsiteX9" fmla="*/ 4693930 w 4944533"/>
              <a:gd name="connsiteY9" fmla="*/ 0 h 1503590"/>
              <a:gd name="connsiteX10" fmla="*/ 4944533 w 4944533"/>
              <a:gd name="connsiteY10" fmla="*/ 250603 h 1503590"/>
              <a:gd name="connsiteX11" fmla="*/ 4944533 w 4944533"/>
              <a:gd name="connsiteY11" fmla="*/ 741771 h 1503590"/>
              <a:gd name="connsiteX12" fmla="*/ 4944533 w 4944533"/>
              <a:gd name="connsiteY12" fmla="*/ 1252987 h 1503590"/>
              <a:gd name="connsiteX13" fmla="*/ 4693930 w 4944533"/>
              <a:gd name="connsiteY13" fmla="*/ 1503590 h 1503590"/>
              <a:gd name="connsiteX14" fmla="*/ 4138514 w 4944533"/>
              <a:gd name="connsiteY14" fmla="*/ 1503590 h 1503590"/>
              <a:gd name="connsiteX15" fmla="*/ 3716398 w 4944533"/>
              <a:gd name="connsiteY15" fmla="*/ 1503590 h 1503590"/>
              <a:gd name="connsiteX16" fmla="*/ 3249849 w 4944533"/>
              <a:gd name="connsiteY16" fmla="*/ 1503590 h 1503590"/>
              <a:gd name="connsiteX17" fmla="*/ 2738866 w 4944533"/>
              <a:gd name="connsiteY17" fmla="*/ 1503590 h 1503590"/>
              <a:gd name="connsiteX18" fmla="*/ 2316750 w 4944533"/>
              <a:gd name="connsiteY18" fmla="*/ 1503590 h 1503590"/>
              <a:gd name="connsiteX19" fmla="*/ 1894634 w 4944533"/>
              <a:gd name="connsiteY19" fmla="*/ 1503590 h 1503590"/>
              <a:gd name="connsiteX20" fmla="*/ 1339218 w 4944533"/>
              <a:gd name="connsiteY20" fmla="*/ 1503590 h 1503590"/>
              <a:gd name="connsiteX21" fmla="*/ 739369 w 4944533"/>
              <a:gd name="connsiteY21" fmla="*/ 1503590 h 1503590"/>
              <a:gd name="connsiteX22" fmla="*/ 250603 w 4944533"/>
              <a:gd name="connsiteY22" fmla="*/ 1503590 h 1503590"/>
              <a:gd name="connsiteX23" fmla="*/ 0 w 4944533"/>
              <a:gd name="connsiteY23" fmla="*/ 1252987 h 1503590"/>
              <a:gd name="connsiteX24" fmla="*/ 0 w 4944533"/>
              <a:gd name="connsiteY24" fmla="*/ 751795 h 1503590"/>
              <a:gd name="connsiteX25" fmla="*/ 0 w 4944533"/>
              <a:gd name="connsiteY25" fmla="*/ 250603 h 150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944533" h="1503590" fill="none" extrusionOk="0">
                <a:moveTo>
                  <a:pt x="0" y="250603"/>
                </a:moveTo>
                <a:cubicBezTo>
                  <a:pt x="8908" y="108599"/>
                  <a:pt x="79569" y="13250"/>
                  <a:pt x="250603" y="0"/>
                </a:cubicBezTo>
                <a:cubicBezTo>
                  <a:pt x="385567" y="-36065"/>
                  <a:pt x="719526" y="54007"/>
                  <a:pt x="850452" y="0"/>
                </a:cubicBezTo>
                <a:cubicBezTo>
                  <a:pt x="981378" y="-54007"/>
                  <a:pt x="1117004" y="40842"/>
                  <a:pt x="1317001" y="0"/>
                </a:cubicBezTo>
                <a:cubicBezTo>
                  <a:pt x="1516998" y="-40842"/>
                  <a:pt x="1661923" y="60633"/>
                  <a:pt x="1916851" y="0"/>
                </a:cubicBezTo>
                <a:cubicBezTo>
                  <a:pt x="2171779" y="-60633"/>
                  <a:pt x="2147652" y="12211"/>
                  <a:pt x="2338967" y="0"/>
                </a:cubicBezTo>
                <a:cubicBezTo>
                  <a:pt x="2530282" y="-12211"/>
                  <a:pt x="2645336" y="30298"/>
                  <a:pt x="2938816" y="0"/>
                </a:cubicBezTo>
                <a:cubicBezTo>
                  <a:pt x="3232296" y="-30298"/>
                  <a:pt x="3240206" y="46925"/>
                  <a:pt x="3538665" y="0"/>
                </a:cubicBezTo>
                <a:cubicBezTo>
                  <a:pt x="3837124" y="-46925"/>
                  <a:pt x="3867752" y="57803"/>
                  <a:pt x="4182947" y="0"/>
                </a:cubicBezTo>
                <a:cubicBezTo>
                  <a:pt x="4498142" y="-57803"/>
                  <a:pt x="4471657" y="8039"/>
                  <a:pt x="4693930" y="0"/>
                </a:cubicBezTo>
                <a:cubicBezTo>
                  <a:pt x="4820176" y="-931"/>
                  <a:pt x="4938100" y="108722"/>
                  <a:pt x="4944533" y="250603"/>
                </a:cubicBezTo>
                <a:cubicBezTo>
                  <a:pt x="4963580" y="408048"/>
                  <a:pt x="4939340" y="556237"/>
                  <a:pt x="4944533" y="741771"/>
                </a:cubicBezTo>
                <a:cubicBezTo>
                  <a:pt x="4949726" y="927305"/>
                  <a:pt x="4905447" y="1118667"/>
                  <a:pt x="4944533" y="1252987"/>
                </a:cubicBezTo>
                <a:cubicBezTo>
                  <a:pt x="4956157" y="1413290"/>
                  <a:pt x="4820585" y="1480323"/>
                  <a:pt x="4693930" y="1503590"/>
                </a:cubicBezTo>
                <a:cubicBezTo>
                  <a:pt x="4538245" y="1521675"/>
                  <a:pt x="4396136" y="1461686"/>
                  <a:pt x="4138514" y="1503590"/>
                </a:cubicBezTo>
                <a:cubicBezTo>
                  <a:pt x="3880892" y="1545494"/>
                  <a:pt x="3908655" y="1488194"/>
                  <a:pt x="3716398" y="1503590"/>
                </a:cubicBezTo>
                <a:cubicBezTo>
                  <a:pt x="3524141" y="1518986"/>
                  <a:pt x="3392858" y="1488533"/>
                  <a:pt x="3249849" y="1503590"/>
                </a:cubicBezTo>
                <a:cubicBezTo>
                  <a:pt x="3106840" y="1518647"/>
                  <a:pt x="2871047" y="1454347"/>
                  <a:pt x="2738866" y="1503590"/>
                </a:cubicBezTo>
                <a:cubicBezTo>
                  <a:pt x="2606685" y="1552833"/>
                  <a:pt x="2434808" y="1462509"/>
                  <a:pt x="2316750" y="1503590"/>
                </a:cubicBezTo>
                <a:cubicBezTo>
                  <a:pt x="2198692" y="1544671"/>
                  <a:pt x="2001480" y="1476206"/>
                  <a:pt x="1894634" y="1503590"/>
                </a:cubicBezTo>
                <a:cubicBezTo>
                  <a:pt x="1787788" y="1530974"/>
                  <a:pt x="1534921" y="1456721"/>
                  <a:pt x="1339218" y="1503590"/>
                </a:cubicBezTo>
                <a:cubicBezTo>
                  <a:pt x="1143515" y="1550459"/>
                  <a:pt x="1029963" y="1456774"/>
                  <a:pt x="739369" y="1503590"/>
                </a:cubicBezTo>
                <a:cubicBezTo>
                  <a:pt x="448775" y="1550406"/>
                  <a:pt x="436737" y="1449605"/>
                  <a:pt x="250603" y="1503590"/>
                </a:cubicBezTo>
                <a:cubicBezTo>
                  <a:pt x="115267" y="1519495"/>
                  <a:pt x="-1901" y="1387166"/>
                  <a:pt x="0" y="1252987"/>
                </a:cubicBezTo>
                <a:cubicBezTo>
                  <a:pt x="-32343" y="1036830"/>
                  <a:pt x="17947" y="878309"/>
                  <a:pt x="0" y="751795"/>
                </a:cubicBezTo>
                <a:cubicBezTo>
                  <a:pt x="-17947" y="625281"/>
                  <a:pt x="2263" y="459978"/>
                  <a:pt x="0" y="250603"/>
                </a:cubicBezTo>
                <a:close/>
              </a:path>
              <a:path w="4944533" h="1503590" stroke="0" extrusionOk="0">
                <a:moveTo>
                  <a:pt x="0" y="250603"/>
                </a:moveTo>
                <a:cubicBezTo>
                  <a:pt x="3790" y="113556"/>
                  <a:pt x="128314" y="36944"/>
                  <a:pt x="250603" y="0"/>
                </a:cubicBezTo>
                <a:cubicBezTo>
                  <a:pt x="428091" y="-23408"/>
                  <a:pt x="525678" y="37327"/>
                  <a:pt x="672719" y="0"/>
                </a:cubicBezTo>
                <a:cubicBezTo>
                  <a:pt x="819760" y="-37327"/>
                  <a:pt x="1061158" y="21440"/>
                  <a:pt x="1272568" y="0"/>
                </a:cubicBezTo>
                <a:cubicBezTo>
                  <a:pt x="1483978" y="-21440"/>
                  <a:pt x="1671636" y="65002"/>
                  <a:pt x="1827984" y="0"/>
                </a:cubicBezTo>
                <a:cubicBezTo>
                  <a:pt x="1984332" y="-65002"/>
                  <a:pt x="2150665" y="601"/>
                  <a:pt x="2250100" y="0"/>
                </a:cubicBezTo>
                <a:cubicBezTo>
                  <a:pt x="2349535" y="-601"/>
                  <a:pt x="2528121" y="18823"/>
                  <a:pt x="2672216" y="0"/>
                </a:cubicBezTo>
                <a:cubicBezTo>
                  <a:pt x="2816311" y="-18823"/>
                  <a:pt x="2968915" y="18780"/>
                  <a:pt x="3094332" y="0"/>
                </a:cubicBezTo>
                <a:cubicBezTo>
                  <a:pt x="3219749" y="-18780"/>
                  <a:pt x="3518525" y="18657"/>
                  <a:pt x="3649748" y="0"/>
                </a:cubicBezTo>
                <a:cubicBezTo>
                  <a:pt x="3780971" y="-18657"/>
                  <a:pt x="3922961" y="24745"/>
                  <a:pt x="4116297" y="0"/>
                </a:cubicBezTo>
                <a:cubicBezTo>
                  <a:pt x="4309633" y="-24745"/>
                  <a:pt x="4411528" y="53161"/>
                  <a:pt x="4693930" y="0"/>
                </a:cubicBezTo>
                <a:cubicBezTo>
                  <a:pt x="4804798" y="-19772"/>
                  <a:pt x="4939716" y="106843"/>
                  <a:pt x="4944533" y="250603"/>
                </a:cubicBezTo>
                <a:cubicBezTo>
                  <a:pt x="4984514" y="448680"/>
                  <a:pt x="4899313" y="516194"/>
                  <a:pt x="4944533" y="731747"/>
                </a:cubicBezTo>
                <a:cubicBezTo>
                  <a:pt x="4989753" y="947300"/>
                  <a:pt x="4913104" y="1091905"/>
                  <a:pt x="4944533" y="1252987"/>
                </a:cubicBezTo>
                <a:cubicBezTo>
                  <a:pt x="4950000" y="1376553"/>
                  <a:pt x="4858948" y="1478196"/>
                  <a:pt x="4693930" y="1503590"/>
                </a:cubicBezTo>
                <a:cubicBezTo>
                  <a:pt x="4502576" y="1532501"/>
                  <a:pt x="4263288" y="1456011"/>
                  <a:pt x="4138514" y="1503590"/>
                </a:cubicBezTo>
                <a:cubicBezTo>
                  <a:pt x="4013740" y="1551169"/>
                  <a:pt x="3755956" y="1461669"/>
                  <a:pt x="3494232" y="1503590"/>
                </a:cubicBezTo>
                <a:cubicBezTo>
                  <a:pt x="3232508" y="1545511"/>
                  <a:pt x="3227117" y="1453817"/>
                  <a:pt x="3072116" y="1503590"/>
                </a:cubicBezTo>
                <a:cubicBezTo>
                  <a:pt x="2917115" y="1553363"/>
                  <a:pt x="2758020" y="1457478"/>
                  <a:pt x="2561133" y="1503590"/>
                </a:cubicBezTo>
                <a:cubicBezTo>
                  <a:pt x="2364246" y="1549702"/>
                  <a:pt x="2332382" y="1489122"/>
                  <a:pt x="2139017" y="1503590"/>
                </a:cubicBezTo>
                <a:cubicBezTo>
                  <a:pt x="1945652" y="1518058"/>
                  <a:pt x="1925399" y="1466703"/>
                  <a:pt x="1716901" y="1503590"/>
                </a:cubicBezTo>
                <a:cubicBezTo>
                  <a:pt x="1508403" y="1540477"/>
                  <a:pt x="1343807" y="1471346"/>
                  <a:pt x="1250352" y="1503590"/>
                </a:cubicBezTo>
                <a:cubicBezTo>
                  <a:pt x="1156897" y="1535834"/>
                  <a:pt x="672633" y="1390266"/>
                  <a:pt x="250603" y="1503590"/>
                </a:cubicBezTo>
                <a:cubicBezTo>
                  <a:pt x="115846" y="1526994"/>
                  <a:pt x="22724" y="1404443"/>
                  <a:pt x="0" y="1252987"/>
                </a:cubicBezTo>
                <a:cubicBezTo>
                  <a:pt x="-50883" y="1056809"/>
                  <a:pt x="18351" y="867349"/>
                  <a:pt x="0" y="761819"/>
                </a:cubicBezTo>
                <a:cubicBezTo>
                  <a:pt x="-18351" y="656289"/>
                  <a:pt x="6588" y="430079"/>
                  <a:pt x="0" y="250603"/>
                </a:cubicBezTo>
                <a:close/>
              </a:path>
            </a:pathLst>
          </a:custGeom>
          <a:solidFill>
            <a:srgbClr val="FFFFCC"/>
          </a:solidFill>
          <a:ln w="38100">
            <a:solidFill>
              <a:srgbClr val="9999F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Đưa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ra</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lời</a:t>
            </a:r>
            <a:r>
              <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rPr>
              <a:t> </a:t>
            </a:r>
            <a:r>
              <a:rPr kumimoji="0" lang="en-US" sz="5400" b="0" i="0" u="none" strike="noStrike" kern="1200" cap="none" spc="0" normalizeH="0" baseline="0" noProof="0" dirty="0" err="1">
                <a:ln w="12700">
                  <a:solidFill>
                    <a:sysClr val="windowText" lastClr="000000"/>
                  </a:solidFill>
                </a:ln>
                <a:solidFill>
                  <a:srgbClr val="66FFFF"/>
                </a:solidFill>
                <a:effectLst/>
                <a:uLnTx/>
                <a:uFillTx/>
                <a:ea typeface="+mn-ea"/>
                <a:cs typeface="+mn-cs"/>
              </a:rPr>
              <a:t>khuyên</a:t>
            </a:r>
            <a:endParaRPr kumimoji="0" lang="en-US" sz="5400" b="0" i="0" u="none" strike="noStrike" kern="1200" cap="none" spc="0" normalizeH="0" baseline="0" noProof="0" dirty="0">
              <a:ln w="12700">
                <a:solidFill>
                  <a:sysClr val="windowText" lastClr="000000"/>
                </a:solidFill>
              </a:ln>
              <a:solidFill>
                <a:srgbClr val="66FFFF"/>
              </a:solidFill>
              <a:effectLst/>
              <a:uLnTx/>
              <a:uFillTx/>
              <a:ea typeface="+mn-ea"/>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xEl>
                                              <p:pRg st="0" end="0"/>
                                            </p:txEl>
                                          </p:spTgt>
                                        </p:tgtEl>
                                        <p:attrNameLst>
                                          <p:attrName>r</p:attrName>
                                        </p:attrNameLst>
                                      </p:cBhvr>
                                    </p:animRot>
                                    <p:animRot by="-240000">
                                      <p:cBhvr>
                                        <p:cTn id="7" dur="200" fill="hold">
                                          <p:stCondLst>
                                            <p:cond delay="200"/>
                                          </p:stCondLst>
                                        </p:cTn>
                                        <p:tgtEl>
                                          <p:spTgt spid="4">
                                            <p:txEl>
                                              <p:pRg st="0" end="0"/>
                                            </p:txEl>
                                          </p:spTgt>
                                        </p:tgtEl>
                                        <p:attrNameLst>
                                          <p:attrName>r</p:attrName>
                                        </p:attrNameLst>
                                      </p:cBhvr>
                                    </p:animRot>
                                    <p:animRot by="240000">
                                      <p:cBhvr>
                                        <p:cTn id="8" dur="200" fill="hold">
                                          <p:stCondLst>
                                            <p:cond delay="400"/>
                                          </p:stCondLst>
                                        </p:cTn>
                                        <p:tgtEl>
                                          <p:spTgt spid="4">
                                            <p:txEl>
                                              <p:pRg st="0" end="0"/>
                                            </p:txEl>
                                          </p:spTgt>
                                        </p:tgtEl>
                                        <p:attrNameLst>
                                          <p:attrName>r</p:attrName>
                                        </p:attrNameLst>
                                      </p:cBhvr>
                                    </p:animRot>
                                    <p:animRot by="-240000">
                                      <p:cBhvr>
                                        <p:cTn id="9" dur="200" fill="hold">
                                          <p:stCondLst>
                                            <p:cond delay="600"/>
                                          </p:stCondLst>
                                        </p:cTn>
                                        <p:tgtEl>
                                          <p:spTgt spid="4">
                                            <p:txEl>
                                              <p:pRg st="0" end="0"/>
                                            </p:txEl>
                                          </p:spTgt>
                                        </p:tgtEl>
                                        <p:attrNameLst>
                                          <p:attrName>r</p:attrName>
                                        </p:attrNameLst>
                                      </p:cBhvr>
                                    </p:animRot>
                                    <p:animRot by="120000">
                                      <p:cBhvr>
                                        <p:cTn id="10" dur="200" fill="hold">
                                          <p:stCondLst>
                                            <p:cond delay="800"/>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689161" y="-115894"/>
            <a:ext cx="7328027" cy="1603387"/>
          </a:xfrm>
          <a:prstGeom prst="rect">
            <a:avLst/>
          </a:prstGeom>
        </p:spPr>
      </p:pic>
      <p:pic>
        <p:nvPicPr>
          <p:cNvPr id="7" name="Picture 6"/>
          <p:cNvPicPr>
            <a:picLocks noChangeAspect="1"/>
          </p:cNvPicPr>
          <p:nvPr/>
        </p:nvPicPr>
        <p:blipFill>
          <a:blip r:embed="rId3"/>
          <a:stretch>
            <a:fillRect/>
          </a:stretch>
        </p:blipFill>
        <p:spPr>
          <a:xfrm>
            <a:off x="0" y="1071880"/>
            <a:ext cx="4514850" cy="4776470"/>
          </a:xfrm>
          <a:prstGeom prst="rect">
            <a:avLst/>
          </a:prstGeom>
        </p:spPr>
      </p:pic>
      <p:pic>
        <p:nvPicPr>
          <p:cNvPr id="11" name="Picture 10"/>
          <p:cNvPicPr>
            <a:picLocks noChangeAspect="1"/>
          </p:cNvPicPr>
          <p:nvPr/>
        </p:nvPicPr>
        <p:blipFill>
          <a:blip r:embed="rId4"/>
          <a:stretch>
            <a:fillRect/>
          </a:stretch>
        </p:blipFill>
        <p:spPr>
          <a:xfrm>
            <a:off x="4543425" y="1000125"/>
            <a:ext cx="4991100" cy="2343150"/>
          </a:xfrm>
          <a:prstGeom prst="rect">
            <a:avLst/>
          </a:prstGeom>
        </p:spPr>
      </p:pic>
      <p:pic>
        <p:nvPicPr>
          <p:cNvPr id="13" name="Picture 12"/>
          <p:cNvPicPr>
            <a:picLocks noChangeAspect="1"/>
          </p:cNvPicPr>
          <p:nvPr/>
        </p:nvPicPr>
        <p:blipFill>
          <a:blip r:embed="rId5"/>
          <a:stretch>
            <a:fillRect/>
          </a:stretch>
        </p:blipFill>
        <p:spPr>
          <a:xfrm>
            <a:off x="4487862" y="3328670"/>
            <a:ext cx="3914775" cy="2514600"/>
          </a:xfrm>
          <a:prstGeom prst="rect">
            <a:avLst/>
          </a:prstGeom>
        </p:spPr>
      </p:pic>
      <p:pic>
        <p:nvPicPr>
          <p:cNvPr id="15" name="Picture 14"/>
          <p:cNvPicPr>
            <a:picLocks noChangeAspect="1"/>
          </p:cNvPicPr>
          <p:nvPr/>
        </p:nvPicPr>
        <p:blipFill>
          <a:blip r:embed="rId6"/>
          <a:stretch>
            <a:fillRect/>
          </a:stretch>
        </p:blipFill>
        <p:spPr>
          <a:xfrm>
            <a:off x="8429625" y="3333749"/>
            <a:ext cx="3762375" cy="2524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a:t>
            </a:r>
            <a:r>
              <a:rPr lang="en-US" sz="3600" b="1" dirty="0" err="1">
                <a:solidFill>
                  <a:srgbClr val="FF0000"/>
                </a:solidFill>
                <a:latin typeface="Calibri" panose="020F0502020204030204"/>
              </a:rPr>
              <a:t>nam</a:t>
            </a:r>
            <a:r>
              <a:rPr lang="vi-VN" sz="3600" b="1" dirty="0">
                <a:solidFill>
                  <a:srgbClr val="FF0000"/>
                </a:solidFill>
                <a:latin typeface="Calibri" panose="020F0502020204030204"/>
              </a:rPr>
              <a:t> chưa tích cực, vì bạn từ chối công việc, không nhận nhiệm vụ mà nhóm trưởng giao.</a:t>
            </a:r>
            <a:endParaRPr kumimoji="0" lang="en-US" sz="3600" b="1" i="0" u="none" strike="noStrike" kern="1200" cap="none" spc="0" normalizeH="0" baseline="0" noProof="0" dirty="0">
              <a:ln>
                <a:noFill/>
              </a:ln>
              <a:solidFill>
                <a:srgbClr val="FF0000"/>
              </a:solidFill>
              <a:effectLst/>
              <a:uLnTx/>
              <a:uFillTx/>
              <a:latin typeface="Calibri" panose="020F0502020204030204"/>
            </a:endParaRPr>
          </a:p>
        </p:txBody>
      </p:sp>
      <p:pic>
        <p:nvPicPr>
          <p:cNvPr id="4" name="Picture 3"/>
          <p:cNvPicPr>
            <a:picLocks noChangeAspect="1"/>
          </p:cNvPicPr>
          <p:nvPr/>
        </p:nvPicPr>
        <p:blipFill>
          <a:blip r:embed="rId4"/>
          <a:stretch>
            <a:fillRect/>
          </a:stretch>
        </p:blipFill>
        <p:spPr>
          <a:xfrm>
            <a:off x="6438899" y="2409824"/>
            <a:ext cx="5133975" cy="29028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p:cNvSpPr txBox="1"/>
          <p:nvPr/>
        </p:nvSpPr>
        <p:spPr>
          <a:xfrm>
            <a:off x="2270434" y="2490701"/>
            <a:ext cx="4092266" cy="2862322"/>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nữ là người tích cực, vì bạn xung phong trình bày kết quả làm việc của nhóm.</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6567487" y="2362200"/>
            <a:ext cx="5100638" cy="317314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p:cNvSpPr txBox="1"/>
          <p:nvPr/>
        </p:nvSpPr>
        <p:spPr>
          <a:xfrm>
            <a:off x="2270434" y="2347826"/>
            <a:ext cx="4092266"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mặc dù tối muộn nhưng bạn ấy vẫn cố gắng để hoàn thành bức vẽ đúng hạn.</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5" name="Picture 4"/>
          <p:cNvPicPr>
            <a:picLocks noChangeAspect="1"/>
          </p:cNvPicPr>
          <p:nvPr/>
        </p:nvPicPr>
        <p:blipFill>
          <a:blip r:embed="rId4"/>
          <a:stretch>
            <a:fillRect/>
          </a:stretch>
        </p:blipFill>
        <p:spPr>
          <a:xfrm>
            <a:off x="7239000" y="2371724"/>
            <a:ext cx="3477006" cy="33432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1" y="2286000"/>
            <a:ext cx="7282323" cy="3740727"/>
          </a:xfrm>
          <a:prstGeom prst="rect">
            <a:avLst/>
          </a:prstGeom>
        </p:spPr>
      </p:pic>
      <p:sp>
        <p:nvSpPr>
          <p:cNvPr id="19" name="TextBox 18"/>
          <p:cNvSpPr txBox="1"/>
          <p:nvPr/>
        </p:nvSpPr>
        <p:spPr>
          <a:xfrm>
            <a:off x="2381250" y="2347826"/>
            <a:ext cx="4629150" cy="3416320"/>
          </a:xfrm>
          <a:prstGeom prst="rect">
            <a:avLst/>
          </a:prstGeom>
          <a:noFill/>
        </p:spPr>
        <p:txBody>
          <a:bodyPr wrap="square" rtlCol="0">
            <a:spAutoFit/>
          </a:bodyPr>
          <a:lstStyle/>
          <a:p>
            <a:pPr lvl="0" algn="just"/>
            <a:r>
              <a:rPr lang="vi-VN" sz="3600" b="1" dirty="0">
                <a:solidFill>
                  <a:srgbClr val="FF0000"/>
                </a:solidFill>
                <a:latin typeface="Calibri" panose="020F0502020204030204"/>
              </a:rPr>
              <a:t>Hai bạn nữ chưa tích cực, vì trong lúc các bạn khác đang lao động, vệ sinh trường lớp thì hai bạn rủ nhau ra chỗ khác chơi.</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4" name="Picture 3"/>
          <p:cNvPicPr>
            <a:picLocks noChangeAspect="1"/>
          </p:cNvPicPr>
          <p:nvPr/>
        </p:nvPicPr>
        <p:blipFill>
          <a:blip r:embed="rId4"/>
          <a:stretch>
            <a:fillRect/>
          </a:stretch>
        </p:blipFill>
        <p:spPr>
          <a:xfrm>
            <a:off x="7405687" y="2309812"/>
            <a:ext cx="4138613" cy="321892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sp>
        <p:nvSpPr>
          <p:cNvPr id="5" name="TextBox 4"/>
          <p:cNvSpPr txBox="1"/>
          <p:nvPr/>
        </p:nvSpPr>
        <p:spPr>
          <a:xfrm>
            <a:off x="3823855" y="2849617"/>
            <a:ext cx="6785263" cy="1323439"/>
          </a:xfrm>
          <a:prstGeom prst="rect">
            <a:avLst/>
          </a:prstGeom>
          <a:noFill/>
        </p:spPr>
        <p:txBody>
          <a:bodyPr wrap="square" rtlCol="0">
            <a:prstTxWarp prst="textDoubleWave1">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Em</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nhớ</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những</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endPar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a:noFill/>
                </a:ln>
                <a:solidFill>
                  <a:srgbClr val="FF6699"/>
                </a:solidFill>
                <a:effectLst/>
                <a:uLnTx/>
                <a:uFillTx/>
                <a:ea typeface="LNTH-LuoLuoNotangYuanTi 1"/>
                <a:cs typeface="LNTH-LuoLuoNotangYuanTi 1" pitchFamily="2" charset="-128"/>
              </a:rPr>
              <a:t>gì</a:t>
            </a:r>
            <a:r>
              <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rPr>
              <a:t>? </a:t>
            </a:r>
            <a:endParaRPr kumimoji="0" lang="en-US" sz="7200" b="1" i="0" u="none" strike="noStrike" kern="1200" cap="none" spc="0" normalizeH="0" baseline="0" noProof="0" dirty="0">
              <a:ln>
                <a:noFill/>
              </a:ln>
              <a:solidFill>
                <a:srgbClr val="FF6699"/>
              </a:solidFill>
              <a:effectLst/>
              <a:uLnTx/>
              <a:uFillTx/>
              <a:ea typeface="LNTH-LuoLuoNotangYuanTi 1"/>
              <a:cs typeface="LNTH-LuoLuoNotangYuanTi 1" pitchFamily="2" charset="-128"/>
            </a:endParaRPr>
          </a:p>
        </p:txBody>
      </p:sp>
      <p:pic>
        <p:nvPicPr>
          <p:cNvPr id="2" name="Picture 1"/>
          <p:cNvPicPr>
            <a:picLocks noChangeAspect="1"/>
          </p:cNvPicPr>
          <p:nvPr/>
        </p:nvPicPr>
        <p:blipFill>
          <a:blip r:embed="rId3"/>
          <a:stretch>
            <a:fillRect/>
          </a:stretch>
        </p:blipFill>
        <p:spPr>
          <a:xfrm>
            <a:off x="4274993" y="1502596"/>
            <a:ext cx="4804064" cy="156680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p:cNvSpPr txBox="1"/>
          <p:nvPr/>
        </p:nvSpPr>
        <p:spPr>
          <a:xfrm>
            <a:off x="2279959" y="2738351"/>
            <a:ext cx="4092266" cy="2308324"/>
          </a:xfrm>
          <a:prstGeom prst="rect">
            <a:avLst/>
          </a:prstGeom>
          <a:noFill/>
        </p:spPr>
        <p:txBody>
          <a:bodyPr wrap="square" rtlCol="0">
            <a:spAutoFit/>
          </a:bodyPr>
          <a:lstStyle/>
          <a:p>
            <a:pPr lvl="0" algn="just"/>
            <a:r>
              <a:rPr lang="vi-VN" sz="3600" b="1" dirty="0">
                <a:solidFill>
                  <a:srgbClr val="FF0000"/>
                </a:solidFill>
                <a:latin typeface="Calibri" panose="020F0502020204030204"/>
              </a:rPr>
              <a:t>Bạn nam là người tích cực, vì bạn xung phong tham gia đội Sao đỏ của trường.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7" name="Picture 6"/>
          <p:cNvPicPr>
            <a:picLocks noChangeAspect="1"/>
          </p:cNvPicPr>
          <p:nvPr/>
        </p:nvPicPr>
        <p:blipFill>
          <a:blip r:embed="rId4"/>
          <a:stretch>
            <a:fillRect/>
          </a:stretch>
        </p:blipFill>
        <p:spPr>
          <a:xfrm>
            <a:off x="6602412" y="2519044"/>
            <a:ext cx="4941888" cy="317435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2299" y="-114598"/>
            <a:ext cx="3785980" cy="2200601"/>
          </a:xfrm>
          <a:prstGeom prst="rect">
            <a:avLst/>
          </a:prstGeom>
        </p:spPr>
      </p:pic>
      <p:sp>
        <p:nvSpPr>
          <p:cNvPr id="9" name="Rectangle: Rounded Corners 8"/>
          <p:cNvSpPr/>
          <p:nvPr/>
        </p:nvSpPr>
        <p:spPr>
          <a:xfrm>
            <a:off x="590550" y="680902"/>
            <a:ext cx="8274439" cy="1423556"/>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 Nhận xét bạn nào tích cực, bạn nào chưa tích cực hoàn thành nhiệm vụ và giải thích vì sao.</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Picture 17" descr="A picture containing whiteboard&#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552" y="2286000"/>
            <a:ext cx="6625098" cy="3740727"/>
          </a:xfrm>
          <a:prstGeom prst="rect">
            <a:avLst/>
          </a:prstGeom>
        </p:spPr>
      </p:pic>
      <p:sp>
        <p:nvSpPr>
          <p:cNvPr id="19" name="TextBox 18"/>
          <p:cNvSpPr txBox="1"/>
          <p:nvPr/>
        </p:nvSpPr>
        <p:spPr>
          <a:xfrm>
            <a:off x="2270434" y="2490701"/>
            <a:ext cx="4092266" cy="2554545"/>
          </a:xfrm>
          <a:prstGeom prst="rect">
            <a:avLst/>
          </a:prstGeom>
          <a:noFill/>
        </p:spPr>
        <p:txBody>
          <a:bodyPr wrap="square" rtlCol="0">
            <a:spAutoFit/>
          </a:bodyPr>
          <a:lstStyle/>
          <a:p>
            <a:pPr lvl="0" algn="just"/>
            <a:r>
              <a:rPr lang="vi-VN" sz="4000" b="1" dirty="0">
                <a:solidFill>
                  <a:srgbClr val="FF0000"/>
                </a:solidFill>
                <a:latin typeface="Calibri" panose="020F0502020204030204"/>
              </a:rPr>
              <a:t>Bạn nữ chưa tích cực, vì ngại trời lạnh nên không rửa bát.</a:t>
            </a:r>
            <a:endParaRPr kumimoji="0" lang="en-US" sz="4000" b="1" i="0" u="none" strike="noStrike" kern="1200" cap="none" spc="0" normalizeH="0" baseline="0" noProof="0" dirty="0">
              <a:ln>
                <a:noFill/>
              </a:ln>
              <a:solidFill>
                <a:srgbClr val="FF0000"/>
              </a:solidFill>
              <a:effectLst/>
              <a:uLnTx/>
              <a:uFillTx/>
              <a:latin typeface="Calibri" panose="020F0502020204030204"/>
            </a:endParaRPr>
          </a:p>
        </p:txBody>
      </p:sp>
      <p:pic>
        <p:nvPicPr>
          <p:cNvPr id="10" name="Picture 9"/>
          <p:cNvPicPr>
            <a:picLocks noChangeAspect="1"/>
          </p:cNvPicPr>
          <p:nvPr/>
        </p:nvPicPr>
        <p:blipFill>
          <a:blip r:embed="rId4"/>
          <a:stretch>
            <a:fillRect/>
          </a:stretch>
        </p:blipFill>
        <p:spPr>
          <a:xfrm>
            <a:off x="6686550" y="2428874"/>
            <a:ext cx="4895850" cy="328455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2" name="Picture 1"/>
          <p:cNvPicPr>
            <a:picLocks noChangeAspect="1"/>
          </p:cNvPicPr>
          <p:nvPr/>
        </p:nvPicPr>
        <p:blipFill>
          <a:blip r:embed="rId3"/>
          <a:stretch>
            <a:fillRect/>
          </a:stretch>
        </p:blipFill>
        <p:spPr>
          <a:xfrm>
            <a:off x="2849198" y="2250089"/>
            <a:ext cx="6931753" cy="224352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Picture 2" descr="A picture containing doll, toy,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57399"/>
            <a:ext cx="3785980" cy="2200601"/>
          </a:xfrm>
          <a:prstGeom prst="rect">
            <a:avLst/>
          </a:prstGeom>
        </p:spPr>
      </p:pic>
      <p:pic>
        <p:nvPicPr>
          <p:cNvPr id="4" name="Picture 3"/>
          <p:cNvPicPr>
            <a:picLocks noChangeAspect="1"/>
          </p:cNvPicPr>
          <p:nvPr/>
        </p:nvPicPr>
        <p:blipFill>
          <a:blip r:embed="rId3"/>
          <a:stretch>
            <a:fillRect/>
          </a:stretch>
        </p:blipFill>
        <p:spPr>
          <a:xfrm>
            <a:off x="238125" y="333375"/>
            <a:ext cx="5874675" cy="2432685"/>
          </a:xfrm>
          <a:prstGeom prst="rect">
            <a:avLst/>
          </a:prstGeom>
        </p:spPr>
      </p:pic>
      <p:pic>
        <p:nvPicPr>
          <p:cNvPr id="6" name="Picture 5"/>
          <p:cNvPicPr>
            <a:picLocks noChangeAspect="1"/>
          </p:cNvPicPr>
          <p:nvPr/>
        </p:nvPicPr>
        <p:blipFill>
          <a:blip r:embed="rId4"/>
          <a:stretch>
            <a:fillRect/>
          </a:stretch>
        </p:blipFill>
        <p:spPr>
          <a:xfrm>
            <a:off x="6191250" y="338137"/>
            <a:ext cx="6042556" cy="2374583"/>
          </a:xfrm>
          <a:prstGeom prst="rect">
            <a:avLst/>
          </a:prstGeom>
        </p:spPr>
      </p:pic>
      <p:pic>
        <p:nvPicPr>
          <p:cNvPr id="10" name="Picture 9"/>
          <p:cNvPicPr>
            <a:picLocks noChangeAspect="1"/>
          </p:cNvPicPr>
          <p:nvPr/>
        </p:nvPicPr>
        <p:blipFill>
          <a:blip r:embed="rId5"/>
          <a:stretch>
            <a:fillRect/>
          </a:stretch>
        </p:blipFill>
        <p:spPr>
          <a:xfrm>
            <a:off x="3562350" y="2938462"/>
            <a:ext cx="5541010" cy="25141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p:cNvSpPr/>
          <p:nvPr/>
        </p:nvSpPr>
        <p:spPr>
          <a:xfrm>
            <a:off x="2053730" y="1047232"/>
            <a:ext cx="7490319"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Diễn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viên</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đa</a:t>
            </a:r>
            <a:r>
              <a:rPr kumimoji="0" lang="en-US" sz="7200" b="1" i="0" u="none" strike="noStrike" kern="1200" cap="none" spc="0" normalizeH="0" baseline="0" noProof="0" dirty="0">
                <a:ln w="19050">
                  <a:solidFill>
                    <a:srgbClr val="5B9BD5">
                      <a:lumMod val="50000"/>
                    </a:srgbClr>
                  </a:solidFill>
                </a:ln>
                <a:solidFill>
                  <a:srgbClr val="FFFF00"/>
                </a:solidFill>
                <a:effectLst/>
                <a:uLnTx/>
                <a:uFillTx/>
              </a:rPr>
              <a:t> </a:t>
            </a:r>
            <a:r>
              <a:rPr kumimoji="0" lang="en-US" sz="7200" b="1" i="0" u="none" strike="noStrike" kern="1200" cap="none" spc="0" normalizeH="0" baseline="0" noProof="0" dirty="0" err="1">
                <a:ln w="19050">
                  <a:solidFill>
                    <a:srgbClr val="5B9BD5">
                      <a:lumMod val="50000"/>
                    </a:srgbClr>
                  </a:solidFill>
                </a:ln>
                <a:solidFill>
                  <a:srgbClr val="FFFF00"/>
                </a:solidFill>
                <a:effectLst/>
                <a:uLnTx/>
                <a:uFillTx/>
              </a:rPr>
              <a:t>tài</a:t>
            </a:r>
            <a:endParaRPr kumimoji="0" lang="en-US" sz="7200" b="1" i="0" u="none" strike="noStrike" kern="1200" cap="none" spc="0" normalizeH="0" baseline="0" noProof="0" dirty="0">
              <a:ln w="19050">
                <a:solidFill>
                  <a:srgbClr val="5B9BD5">
                    <a:lumMod val="50000"/>
                  </a:srgbClr>
                </a:solidFill>
              </a:ln>
              <a:solidFill>
                <a:srgbClr val="FFFF00"/>
              </a:solidFill>
              <a:effectLst/>
              <a:uLnTx/>
              <a:uFillTx/>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4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17000"/>
          </a:stretch>
        </a:blipFill>
        <a:effectLst/>
      </p:bgPr>
    </p:bg>
    <p:spTree>
      <p:nvGrpSpPr>
        <p:cNvPr id="1" name=""/>
        <p:cNvGrpSpPr/>
        <p:nvPr/>
      </p:nvGrpSpPr>
      <p:grpSpPr>
        <a:xfrm>
          <a:off x="0" y="0"/>
          <a:ext cx="0" cy="0"/>
          <a:chOff x="0" y="0"/>
          <a:chExt cx="0" cy="0"/>
        </a:xfrm>
      </p:grpSpPr>
      <p:sp>
        <p:nvSpPr>
          <p:cNvPr id="4" name="Rectangle: Diagonal Corners Rounded 3"/>
          <p:cNvSpPr/>
          <p:nvPr/>
        </p:nvSpPr>
        <p:spPr>
          <a:xfrm>
            <a:off x="217715" y="1197681"/>
            <a:ext cx="8506106"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HOẠT ĐỘNG NHÓM 4 </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Đại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bốc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thăm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thực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vai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được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trở</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xuất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sắc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Cách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xử</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lý</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Biểu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cảm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gương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mặt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hợp</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tình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huống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a:p>
            <a:pPr marL="285750" marR="0" lvl="0" indent="-285750" algn="just" defTabSz="914400" rtl="0" eaLnBrk="1" fontAlgn="auto" latinLnBrk="0" hangingPunct="1">
              <a:lnSpc>
                <a:spcPct val="100000"/>
              </a:lnSpc>
              <a:spcBef>
                <a:spcPts val="0"/>
              </a:spcBef>
              <a:spcAft>
                <a:spcPts val="0"/>
              </a:spcAft>
              <a:buClrTx/>
              <a:buSzTx/>
              <a:buFont typeface="Wingdings 2" panose="05020102010507070707" pitchFamily="18" charset="2"/>
              <a:buChar char="P"/>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Nét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diễn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đa</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dạng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sáng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tạo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oy, doll&#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8723821" y="2395362"/>
            <a:ext cx="1899152" cy="446263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fade">
                                      <p:cBhvr>
                                        <p:cTn id="29" dur="1000"/>
                                        <p:tgtEl>
                                          <p:spTgt spid="4">
                                            <p:txEl>
                                              <p:pRg st="4" end="4"/>
                                            </p:txEl>
                                          </p:spTgt>
                                        </p:tgtEl>
                                      </p:cBhvr>
                                    </p:animEffect>
                                    <p:anim calcmode="lin" valueType="num">
                                      <p:cBhvr>
                                        <p:cTn id="3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5" end="5"/>
                                            </p:txEl>
                                          </p:spTgt>
                                        </p:tgtEl>
                                        <p:attrNameLst>
                                          <p:attrName>style.visibility</p:attrName>
                                        </p:attrNameLst>
                                      </p:cBhvr>
                                      <p:to>
                                        <p:strVal val="visible"/>
                                      </p:to>
                                    </p:set>
                                    <p:animEffect transition="in" filter="fade">
                                      <p:cBhvr>
                                        <p:cTn id="34" dur="1000"/>
                                        <p:tgtEl>
                                          <p:spTgt spid="4">
                                            <p:txEl>
                                              <p:pRg st="5" end="5"/>
                                            </p:txEl>
                                          </p:spTgt>
                                        </p:tgtEl>
                                      </p:cBhvr>
                                    </p:animEffect>
                                    <p:anim calcmode="lin" valueType="num">
                                      <p:cBhvr>
                                        <p:cTn id="3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1</a:t>
            </a:r>
            <a:endPar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endParaRPr>
          </a:p>
        </p:txBody>
      </p:sp>
      <p:sp>
        <p:nvSpPr>
          <p:cNvPr id="5" name="TextBox 4"/>
          <p:cNvSpPr txBox="1"/>
          <p:nvPr/>
        </p:nvSpPr>
        <p:spPr>
          <a:xfrm>
            <a:off x="2657475" y="1771073"/>
            <a:ext cx="6715125" cy="3046988"/>
          </a:xfrm>
          <a:prstGeom prst="rect">
            <a:avLst/>
          </a:prstGeom>
          <a:noFill/>
        </p:spPr>
        <p:txBody>
          <a:bodyPr wrap="square" rtlCol="0">
            <a:spAutoFit/>
          </a:bodyPr>
          <a:lstStyle/>
          <a:p>
            <a:pPr algn="just"/>
            <a:r>
              <a:rPr lang="nl-NL" sz="3200" b="1" dirty="0">
                <a:solidFill>
                  <a:srgbClr val="FFFF00"/>
                </a:solidFill>
              </a:rPr>
              <a:t>Nếu làm nhóm trưởng em sẽ chủ động phân công công việc cho tất cả các bạn ở trong nhóm sao cho ai cũng được tham gia sưu tầm tư liệu cho bài học tuần tới và quy định thời gian hoàn thành cho các bạn trong nhóm.</a:t>
            </a:r>
            <a:endParaRPr lang="en-US" sz="3200" b="1" dirty="0">
              <a:solidFill>
                <a:srgbClr val="FFFF00"/>
              </a:solidFill>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2</a:t>
            </a:r>
            <a:endPar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endParaRPr>
          </a:p>
        </p:txBody>
      </p:sp>
      <p:sp>
        <p:nvSpPr>
          <p:cNvPr id="5" name="TextBox 4"/>
          <p:cNvSpPr txBox="1"/>
          <p:nvPr/>
        </p:nvSpPr>
        <p:spPr>
          <a:xfrm>
            <a:off x="2657475" y="1771073"/>
            <a:ext cx="6715125" cy="3539430"/>
          </a:xfrm>
          <a:prstGeom prst="rect">
            <a:avLst/>
          </a:prstGeom>
          <a:noFill/>
        </p:spPr>
        <p:txBody>
          <a:bodyPr wrap="square" rtlCol="0">
            <a:spAutoFit/>
          </a:bodyPr>
          <a:lstStyle/>
          <a:p>
            <a:pPr lvl="0" algn="just"/>
            <a:r>
              <a:rPr lang="vi-VN" sz="3200" b="1" dirty="0">
                <a:solidFill>
                  <a:srgbClr val="FFFF00"/>
                </a:solidFill>
                <a:latin typeface="Calibri" panose="020F0502020204030204"/>
              </a:rPr>
              <a:t>Nếu là lớp phó phụ trách văn nghệ em, em sẽ trao đổi với lớp về tiết mục văn nghệ, sau đó xây dựng kế hoạch tập văn nghệ và cố gắng tạo cơ hội cho càng nhiều bạn tham gia càng tốt, đặc biệt là các bạn nam hoặc vận động các bạn cùng tham gia.</a:t>
            </a:r>
            <a:endParaRPr kumimoji="0" lang="en-US" sz="32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4" name="Rectangle: Diagonal Corners Rounded 3"/>
          <p:cNvSpPr/>
          <p:nvPr/>
        </p:nvSpPr>
        <p:spPr>
          <a:xfrm>
            <a:off x="2576945" y="779318"/>
            <a:ext cx="3357130" cy="716973"/>
          </a:xfrm>
          <a:prstGeom prst="round2Diag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Tình</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a:t>
            </a:r>
            <a:r>
              <a:rPr kumimoji="0" lang="en-US" sz="4000" b="0" i="0" u="none" strike="noStrike" kern="1200" cap="none" spc="0" normalizeH="0" baseline="0" noProof="0" dirty="0" err="1">
                <a:ln>
                  <a:noFill/>
                </a:ln>
                <a:solidFill>
                  <a:srgbClr val="FF0000"/>
                </a:solidFill>
                <a:effectLst/>
                <a:uLnTx/>
                <a:uFillTx/>
                <a:latin typeface="#9Slide05 SVNClementine" panose="020F0502020204030203" pitchFamily="34" charset="0"/>
                <a:ea typeface="+mn-ea"/>
                <a:cs typeface="+mn-cs"/>
              </a:rPr>
              <a:t>huống</a:t>
            </a:r>
            <a:r>
              <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rPr>
              <a:t> 3</a:t>
            </a:r>
            <a:endParaRPr kumimoji="0" lang="en-US" sz="4000" b="0" i="0" u="none" strike="noStrike" kern="1200" cap="none" spc="0" normalizeH="0" baseline="0" noProof="0" dirty="0">
              <a:ln>
                <a:noFill/>
              </a:ln>
              <a:solidFill>
                <a:srgbClr val="FF0000"/>
              </a:solidFill>
              <a:effectLst/>
              <a:uLnTx/>
              <a:uFillTx/>
              <a:latin typeface="#9Slide05 SVNClementine" panose="020F0502020204030203" pitchFamily="34" charset="0"/>
              <a:ea typeface="+mn-ea"/>
              <a:cs typeface="+mn-cs"/>
            </a:endParaRPr>
          </a:p>
        </p:txBody>
      </p:sp>
      <p:sp>
        <p:nvSpPr>
          <p:cNvPr id="5" name="TextBox 4"/>
          <p:cNvSpPr txBox="1"/>
          <p:nvPr/>
        </p:nvSpPr>
        <p:spPr>
          <a:xfrm>
            <a:off x="2657475" y="1771073"/>
            <a:ext cx="6715125" cy="2862322"/>
          </a:xfrm>
          <a:prstGeom prst="rect">
            <a:avLst/>
          </a:prstGeom>
          <a:noFill/>
        </p:spPr>
        <p:txBody>
          <a:bodyPr wrap="square" rtlCol="0">
            <a:spAutoFit/>
          </a:bodyPr>
          <a:lstStyle/>
          <a:p>
            <a:pPr lvl="0" algn="just"/>
            <a:r>
              <a:rPr lang="vi-VN" sz="3600" b="1" dirty="0">
                <a:solidFill>
                  <a:srgbClr val="FFFF00"/>
                </a:solidFill>
                <a:latin typeface="Calibri" panose="020F0502020204030204"/>
              </a:rPr>
              <a:t>Nếu là Huy, em hẹn lại thời gian với Huy và tranh thủ sắp xếp, lau dọn phòng học, phòng ngủ thật nhanh và gọn gàng rồi mới sang nhà Tân chơi.</a:t>
            </a:r>
            <a:endParaRPr kumimoji="0" lang="en-US" sz="3600" b="1" i="0" u="none" strike="noStrike" kern="1200" cap="none" spc="0" normalizeH="0" baseline="0" noProof="0" dirty="0">
              <a:ln>
                <a:noFill/>
              </a:ln>
              <a:solidFill>
                <a:srgbClr val="FFFF00"/>
              </a:solidFill>
              <a:effectLst/>
              <a:uLnTx/>
              <a:uFillTx/>
              <a:latin typeface="Calibri" panose="020F0502020204030204"/>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17000"/>
          </a:stretch>
        </a:blipFill>
        <a:effectLst/>
      </p:bgPr>
    </p:bg>
    <p:spTree>
      <p:nvGrpSpPr>
        <p:cNvPr id="1" name=""/>
        <p:cNvGrpSpPr/>
        <p:nvPr/>
      </p:nvGrpSpPr>
      <p:grpSpPr>
        <a:xfrm>
          <a:off x="0" y="0"/>
          <a:ext cx="0" cy="0"/>
          <a:chOff x="0" y="0"/>
          <a:chExt cx="0" cy="0"/>
        </a:xfrm>
      </p:grpSpPr>
      <p:grpSp>
        <p:nvGrpSpPr>
          <p:cNvPr id="6" name="Group 5"/>
          <p:cNvGrpSpPr/>
          <p:nvPr/>
        </p:nvGrpSpPr>
        <p:grpSpPr>
          <a:xfrm>
            <a:off x="2144553" y="645403"/>
            <a:ext cx="7902894" cy="2367485"/>
            <a:chOff x="2144553" y="645403"/>
            <a:chExt cx="7902894" cy="2367485"/>
          </a:xfrm>
        </p:grpSpPr>
        <p:sp>
          <p:nvSpPr>
            <p:cNvPr id="5" name="Scroll: Horizontal 4"/>
            <p:cNvSpPr/>
            <p:nvPr/>
          </p:nvSpPr>
          <p:spPr>
            <a:xfrm>
              <a:off x="2144553" y="645403"/>
              <a:ext cx="7902894" cy="2367485"/>
            </a:xfrm>
            <a:custGeom>
              <a:avLst/>
              <a:gdLst>
                <a:gd name="connsiteX0" fmla="*/ 7902894 w 7902894"/>
                <a:gd name="connsiteY0" fmla="*/ 147968 h 2367485"/>
                <a:gd name="connsiteX1" fmla="*/ 7754926 w 7902894"/>
                <a:gd name="connsiteY1" fmla="*/ 295936 h 2367485"/>
                <a:gd name="connsiteX2" fmla="*/ 7754926 w 7902894"/>
                <a:gd name="connsiteY2" fmla="*/ 147968 h 2367485"/>
                <a:gd name="connsiteX3" fmla="*/ 7680942 w 7902894"/>
                <a:gd name="connsiteY3" fmla="*/ 221952 h 2367485"/>
                <a:gd name="connsiteX4" fmla="*/ 7606958 w 7902894"/>
                <a:gd name="connsiteY4" fmla="*/ 147968 h 2367485"/>
                <a:gd name="connsiteX5" fmla="*/ 7606958 w 7902894"/>
                <a:gd name="connsiteY5" fmla="*/ 295936 h 2367485"/>
                <a:gd name="connsiteX6" fmla="*/ 7078048 w 7902894"/>
                <a:gd name="connsiteY6" fmla="*/ 295936 h 2367485"/>
                <a:gd name="connsiteX7" fmla="*/ 6623728 w 7902894"/>
                <a:gd name="connsiteY7" fmla="*/ 295936 h 2367485"/>
                <a:gd name="connsiteX8" fmla="*/ 5871048 w 7902894"/>
                <a:gd name="connsiteY8" fmla="*/ 295936 h 2367485"/>
                <a:gd name="connsiteX9" fmla="*/ 5118368 w 7902894"/>
                <a:gd name="connsiteY9" fmla="*/ 295936 h 2367485"/>
                <a:gd name="connsiteX10" fmla="*/ 4664047 w 7902894"/>
                <a:gd name="connsiteY10" fmla="*/ 295936 h 2367485"/>
                <a:gd name="connsiteX11" fmla="*/ 4135137 w 7902894"/>
                <a:gd name="connsiteY11" fmla="*/ 295936 h 2367485"/>
                <a:gd name="connsiteX12" fmla="*/ 3680817 w 7902894"/>
                <a:gd name="connsiteY12" fmla="*/ 295936 h 2367485"/>
                <a:gd name="connsiteX13" fmla="*/ 2928137 w 7902894"/>
                <a:gd name="connsiteY13" fmla="*/ 295936 h 2367485"/>
                <a:gd name="connsiteX14" fmla="*/ 2473817 w 7902894"/>
                <a:gd name="connsiteY14" fmla="*/ 295936 h 2367485"/>
                <a:gd name="connsiteX15" fmla="*/ 1646547 w 7902894"/>
                <a:gd name="connsiteY15" fmla="*/ 295936 h 2367485"/>
                <a:gd name="connsiteX16" fmla="*/ 968457 w 7902894"/>
                <a:gd name="connsiteY16" fmla="*/ 295936 h 2367485"/>
                <a:gd name="connsiteX17" fmla="*/ 147968 w 7902894"/>
                <a:gd name="connsiteY17" fmla="*/ 295936 h 2367485"/>
                <a:gd name="connsiteX18" fmla="*/ 0 w 7902894"/>
                <a:gd name="connsiteY18" fmla="*/ 443904 h 2367485"/>
                <a:gd name="connsiteX19" fmla="*/ 0 w 7902894"/>
                <a:gd name="connsiteY19" fmla="*/ 1071287 h 2367485"/>
                <a:gd name="connsiteX20" fmla="*/ 0 w 7902894"/>
                <a:gd name="connsiteY20" fmla="*/ 1645402 h 2367485"/>
                <a:gd name="connsiteX21" fmla="*/ 0 w 7902894"/>
                <a:gd name="connsiteY21" fmla="*/ 2219517 h 2367485"/>
                <a:gd name="connsiteX22" fmla="*/ 147968 w 7902894"/>
                <a:gd name="connsiteY22" fmla="*/ 2367485 h 2367485"/>
                <a:gd name="connsiteX23" fmla="*/ 295936 w 7902894"/>
                <a:gd name="connsiteY23" fmla="*/ 2219517 h 2367485"/>
                <a:gd name="connsiteX24" fmla="*/ 295936 w 7902894"/>
                <a:gd name="connsiteY24" fmla="*/ 2071549 h 2367485"/>
                <a:gd name="connsiteX25" fmla="*/ 974026 w 7902894"/>
                <a:gd name="connsiteY25" fmla="*/ 2071549 h 2367485"/>
                <a:gd name="connsiteX26" fmla="*/ 1726706 w 7902894"/>
                <a:gd name="connsiteY26" fmla="*/ 2071549 h 2367485"/>
                <a:gd name="connsiteX27" fmla="*/ 2255616 w 7902894"/>
                <a:gd name="connsiteY27" fmla="*/ 2071549 h 2367485"/>
                <a:gd name="connsiteX28" fmla="*/ 2933706 w 7902894"/>
                <a:gd name="connsiteY28" fmla="*/ 2071549 h 2367485"/>
                <a:gd name="connsiteX29" fmla="*/ 3686386 w 7902894"/>
                <a:gd name="connsiteY29" fmla="*/ 2071549 h 2367485"/>
                <a:gd name="connsiteX30" fmla="*/ 4364476 w 7902894"/>
                <a:gd name="connsiteY30" fmla="*/ 2071549 h 2367485"/>
                <a:gd name="connsiteX31" fmla="*/ 5117156 w 7902894"/>
                <a:gd name="connsiteY31" fmla="*/ 2071549 h 2367485"/>
                <a:gd name="connsiteX32" fmla="*/ 5646066 w 7902894"/>
                <a:gd name="connsiteY32" fmla="*/ 2071549 h 2367485"/>
                <a:gd name="connsiteX33" fmla="*/ 6249566 w 7902894"/>
                <a:gd name="connsiteY33" fmla="*/ 2071549 h 2367485"/>
                <a:gd name="connsiteX34" fmla="*/ 6853066 w 7902894"/>
                <a:gd name="connsiteY34" fmla="*/ 2071549 h 2367485"/>
                <a:gd name="connsiteX35" fmla="*/ 7754926 w 7902894"/>
                <a:gd name="connsiteY35" fmla="*/ 2071549 h 2367485"/>
                <a:gd name="connsiteX36" fmla="*/ 7902894 w 7902894"/>
                <a:gd name="connsiteY36" fmla="*/ 1923581 h 2367485"/>
                <a:gd name="connsiteX37" fmla="*/ 7902894 w 7902894"/>
                <a:gd name="connsiteY37" fmla="*/ 1331710 h 2367485"/>
                <a:gd name="connsiteX38" fmla="*/ 7902894 w 7902894"/>
                <a:gd name="connsiteY38" fmla="*/ 704327 h 2367485"/>
                <a:gd name="connsiteX39" fmla="*/ 7902894 w 7902894"/>
                <a:gd name="connsiteY39" fmla="*/ 147968 h 2367485"/>
                <a:gd name="connsiteX40" fmla="*/ 147968 w 7902894"/>
                <a:gd name="connsiteY40" fmla="*/ 591871 h 2367485"/>
                <a:gd name="connsiteX41" fmla="*/ 295936 w 7902894"/>
                <a:gd name="connsiteY41" fmla="*/ 443903 h 2367485"/>
                <a:gd name="connsiteX42" fmla="*/ 221952 w 7902894"/>
                <a:gd name="connsiteY42" fmla="*/ 369919 h 2367485"/>
                <a:gd name="connsiteX43" fmla="*/ 147968 w 7902894"/>
                <a:gd name="connsiteY43" fmla="*/ 443903 h 2367485"/>
                <a:gd name="connsiteX44" fmla="*/ 147968 w 7902894"/>
                <a:gd name="connsiteY44" fmla="*/ 591871 h 2367485"/>
                <a:gd name="connsiteX0-1" fmla="*/ 147968 w 7902894"/>
                <a:gd name="connsiteY0-2" fmla="*/ 591871 h 2367485"/>
                <a:gd name="connsiteX1-3" fmla="*/ 295936 w 7902894"/>
                <a:gd name="connsiteY1-4" fmla="*/ 443903 h 2367485"/>
                <a:gd name="connsiteX2-5" fmla="*/ 221952 w 7902894"/>
                <a:gd name="connsiteY2-6" fmla="*/ 369919 h 2367485"/>
                <a:gd name="connsiteX3-7" fmla="*/ 147968 w 7902894"/>
                <a:gd name="connsiteY3-8" fmla="*/ 443903 h 2367485"/>
                <a:gd name="connsiteX4-9" fmla="*/ 147968 w 7902894"/>
                <a:gd name="connsiteY4-10" fmla="*/ 591871 h 2367485"/>
                <a:gd name="connsiteX5-11" fmla="*/ 7754926 w 7902894"/>
                <a:gd name="connsiteY5-12" fmla="*/ 295936 h 2367485"/>
                <a:gd name="connsiteX6-13" fmla="*/ 7902894 w 7902894"/>
                <a:gd name="connsiteY6-14" fmla="*/ 147968 h 2367485"/>
                <a:gd name="connsiteX7-15" fmla="*/ 7754926 w 7902894"/>
                <a:gd name="connsiteY7-16" fmla="*/ 0 h 2367485"/>
                <a:gd name="connsiteX8-17" fmla="*/ 7606958 w 7902894"/>
                <a:gd name="connsiteY8-18" fmla="*/ 147968 h 2367485"/>
                <a:gd name="connsiteX9-19" fmla="*/ 7680942 w 7902894"/>
                <a:gd name="connsiteY9-20" fmla="*/ 221952 h 2367485"/>
                <a:gd name="connsiteX10-21" fmla="*/ 7754926 w 7902894"/>
                <a:gd name="connsiteY10-22" fmla="*/ 147968 h 2367485"/>
                <a:gd name="connsiteX11-23" fmla="*/ 7754926 w 7902894"/>
                <a:gd name="connsiteY11-24" fmla="*/ 295936 h 2367485"/>
                <a:gd name="connsiteX0-25" fmla="*/ 0 w 7902894"/>
                <a:gd name="connsiteY0-26" fmla="*/ 443903 h 2367485"/>
                <a:gd name="connsiteX1-27" fmla="*/ 147968 w 7902894"/>
                <a:gd name="connsiteY1-28" fmla="*/ 295935 h 2367485"/>
                <a:gd name="connsiteX2-29" fmla="*/ 676878 w 7902894"/>
                <a:gd name="connsiteY2-30" fmla="*/ 295935 h 2367485"/>
                <a:gd name="connsiteX3-31" fmla="*/ 1504148 w 7902894"/>
                <a:gd name="connsiteY3-32" fmla="*/ 295935 h 2367485"/>
                <a:gd name="connsiteX4-33" fmla="*/ 2107648 w 7902894"/>
                <a:gd name="connsiteY4-34" fmla="*/ 295935 h 2367485"/>
                <a:gd name="connsiteX5-35" fmla="*/ 2860328 w 7902894"/>
                <a:gd name="connsiteY5-36" fmla="*/ 295935 h 2367485"/>
                <a:gd name="connsiteX6-37" fmla="*/ 3463828 w 7902894"/>
                <a:gd name="connsiteY6-38" fmla="*/ 295935 h 2367485"/>
                <a:gd name="connsiteX7-39" fmla="*/ 3918148 w 7902894"/>
                <a:gd name="connsiteY7-40" fmla="*/ 295936 h 2367485"/>
                <a:gd name="connsiteX8-41" fmla="*/ 4447059 w 7902894"/>
                <a:gd name="connsiteY8-42" fmla="*/ 295936 h 2367485"/>
                <a:gd name="connsiteX9-43" fmla="*/ 5274328 w 7902894"/>
                <a:gd name="connsiteY9-44" fmla="*/ 295936 h 2367485"/>
                <a:gd name="connsiteX10-45" fmla="*/ 5952418 w 7902894"/>
                <a:gd name="connsiteY10-46" fmla="*/ 295936 h 2367485"/>
                <a:gd name="connsiteX11-47" fmla="*/ 6779688 w 7902894"/>
                <a:gd name="connsiteY11-48" fmla="*/ 295936 h 2367485"/>
                <a:gd name="connsiteX12-49" fmla="*/ 7606958 w 7902894"/>
                <a:gd name="connsiteY12-50" fmla="*/ 295936 h 2367485"/>
                <a:gd name="connsiteX13-51" fmla="*/ 7606958 w 7902894"/>
                <a:gd name="connsiteY13-52" fmla="*/ 147968 h 2367485"/>
                <a:gd name="connsiteX14-53" fmla="*/ 7754926 w 7902894"/>
                <a:gd name="connsiteY14-54" fmla="*/ 0 h 2367485"/>
                <a:gd name="connsiteX15-55" fmla="*/ 7902894 w 7902894"/>
                <a:gd name="connsiteY15-56" fmla="*/ 147968 h 2367485"/>
                <a:gd name="connsiteX16-57" fmla="*/ 7902894 w 7902894"/>
                <a:gd name="connsiteY16-58" fmla="*/ 739839 h 2367485"/>
                <a:gd name="connsiteX17-59" fmla="*/ 7902894 w 7902894"/>
                <a:gd name="connsiteY17-60" fmla="*/ 1331711 h 2367485"/>
                <a:gd name="connsiteX18-61" fmla="*/ 7902894 w 7902894"/>
                <a:gd name="connsiteY18-62" fmla="*/ 1923582 h 2367485"/>
                <a:gd name="connsiteX19-63" fmla="*/ 7754926 w 7902894"/>
                <a:gd name="connsiteY19-64" fmla="*/ 2071550 h 2367485"/>
                <a:gd name="connsiteX20-65" fmla="*/ 7300606 w 7902894"/>
                <a:gd name="connsiteY20-66" fmla="*/ 2071550 h 2367485"/>
                <a:gd name="connsiteX21-67" fmla="*/ 6697106 w 7902894"/>
                <a:gd name="connsiteY21-68" fmla="*/ 2071550 h 2367485"/>
                <a:gd name="connsiteX22-69" fmla="*/ 5869836 w 7902894"/>
                <a:gd name="connsiteY22-70" fmla="*/ 2071550 h 2367485"/>
                <a:gd name="connsiteX23-71" fmla="*/ 5191746 w 7902894"/>
                <a:gd name="connsiteY23-72" fmla="*/ 2071550 h 2367485"/>
                <a:gd name="connsiteX24-73" fmla="*/ 4439066 w 7902894"/>
                <a:gd name="connsiteY24-74" fmla="*/ 2071550 h 2367485"/>
                <a:gd name="connsiteX25-75" fmla="*/ 3760976 w 7902894"/>
                <a:gd name="connsiteY25-76" fmla="*/ 2071549 h 2367485"/>
                <a:gd name="connsiteX26-77" fmla="*/ 3157476 w 7902894"/>
                <a:gd name="connsiteY26-78" fmla="*/ 2071549 h 2367485"/>
                <a:gd name="connsiteX27-79" fmla="*/ 2553976 w 7902894"/>
                <a:gd name="connsiteY27-80" fmla="*/ 2071549 h 2367485"/>
                <a:gd name="connsiteX28-81" fmla="*/ 2099655 w 7902894"/>
                <a:gd name="connsiteY28-82" fmla="*/ 2071549 h 2367485"/>
                <a:gd name="connsiteX29-83" fmla="*/ 1570745 w 7902894"/>
                <a:gd name="connsiteY29-84" fmla="*/ 2071549 h 2367485"/>
                <a:gd name="connsiteX30-85" fmla="*/ 892655 w 7902894"/>
                <a:gd name="connsiteY30-86" fmla="*/ 2071549 h 2367485"/>
                <a:gd name="connsiteX31-87" fmla="*/ 295936 w 7902894"/>
                <a:gd name="connsiteY31-88" fmla="*/ 2071549 h 2367485"/>
                <a:gd name="connsiteX32-89" fmla="*/ 295936 w 7902894"/>
                <a:gd name="connsiteY32-90" fmla="*/ 2219517 h 2367485"/>
                <a:gd name="connsiteX33-91" fmla="*/ 147968 w 7902894"/>
                <a:gd name="connsiteY33-92" fmla="*/ 2367485 h 2367485"/>
                <a:gd name="connsiteX34-93" fmla="*/ 0 w 7902894"/>
                <a:gd name="connsiteY34-94" fmla="*/ 2219517 h 2367485"/>
                <a:gd name="connsiteX35-95" fmla="*/ 0 w 7902894"/>
                <a:gd name="connsiteY35-96" fmla="*/ 1592133 h 2367485"/>
                <a:gd name="connsiteX36-97" fmla="*/ 0 w 7902894"/>
                <a:gd name="connsiteY36-98" fmla="*/ 1000262 h 2367485"/>
                <a:gd name="connsiteX37-99" fmla="*/ 0 w 7902894"/>
                <a:gd name="connsiteY37-100" fmla="*/ 443903 h 2367485"/>
                <a:gd name="connsiteX38-101" fmla="*/ 7606958 w 7902894"/>
                <a:gd name="connsiteY38-102" fmla="*/ 295936 h 2367485"/>
                <a:gd name="connsiteX39-103" fmla="*/ 7754926 w 7902894"/>
                <a:gd name="connsiteY39-104" fmla="*/ 295936 h 2367485"/>
                <a:gd name="connsiteX40-105" fmla="*/ 7902894 w 7902894"/>
                <a:gd name="connsiteY40-106" fmla="*/ 147968 h 2367485"/>
                <a:gd name="connsiteX41-107" fmla="*/ 7754926 w 7902894"/>
                <a:gd name="connsiteY41-108" fmla="*/ 295936 h 2367485"/>
                <a:gd name="connsiteX42-109" fmla="*/ 7754926 w 7902894"/>
                <a:gd name="connsiteY42-110" fmla="*/ 147968 h 2367485"/>
                <a:gd name="connsiteX43-111" fmla="*/ 7680942 w 7902894"/>
                <a:gd name="connsiteY43-112" fmla="*/ 221952 h 2367485"/>
                <a:gd name="connsiteX44-113" fmla="*/ 7606958 w 7902894"/>
                <a:gd name="connsiteY44-114" fmla="*/ 147968 h 2367485"/>
                <a:gd name="connsiteX45" fmla="*/ 147968 w 7902894"/>
                <a:gd name="connsiteY45" fmla="*/ 591871 h 2367485"/>
                <a:gd name="connsiteX46" fmla="*/ 147968 w 7902894"/>
                <a:gd name="connsiteY46" fmla="*/ 443903 h 2367485"/>
                <a:gd name="connsiteX47" fmla="*/ 221952 w 7902894"/>
                <a:gd name="connsiteY47" fmla="*/ 369919 h 2367485"/>
                <a:gd name="connsiteX48" fmla="*/ 295936 w 7902894"/>
                <a:gd name="connsiteY48" fmla="*/ 443903 h 2367485"/>
                <a:gd name="connsiteX49" fmla="*/ 147968 w 7902894"/>
                <a:gd name="connsiteY49" fmla="*/ 591871 h 2367485"/>
                <a:gd name="connsiteX50" fmla="*/ 0 w 7902894"/>
                <a:gd name="connsiteY50" fmla="*/ 443903 h 2367485"/>
                <a:gd name="connsiteX51" fmla="*/ 295936 w 7902894"/>
                <a:gd name="connsiteY51" fmla="*/ 443903 h 2367485"/>
                <a:gd name="connsiteX52" fmla="*/ 295936 w 7902894"/>
                <a:gd name="connsiteY52" fmla="*/ 970175 h 2367485"/>
                <a:gd name="connsiteX53" fmla="*/ 295936 w 7902894"/>
                <a:gd name="connsiteY53" fmla="*/ 1463894 h 2367485"/>
                <a:gd name="connsiteX54" fmla="*/ 295936 w 7902894"/>
                <a:gd name="connsiteY54" fmla="*/ 2071549 h 236748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 ang="0">
                  <a:pos x="connsiteX13-51" y="connsiteY13-52"/>
                </a:cxn>
                <a:cxn ang="0">
                  <a:pos x="connsiteX14-53" y="connsiteY14-54"/>
                </a:cxn>
                <a:cxn ang="0">
                  <a:pos x="connsiteX15-55" y="connsiteY15-56"/>
                </a:cxn>
                <a:cxn ang="0">
                  <a:pos x="connsiteX16-57" y="connsiteY16-58"/>
                </a:cxn>
                <a:cxn ang="0">
                  <a:pos x="connsiteX17-59" y="connsiteY17-60"/>
                </a:cxn>
                <a:cxn ang="0">
                  <a:pos x="connsiteX18-61" y="connsiteY18-62"/>
                </a:cxn>
                <a:cxn ang="0">
                  <a:pos x="connsiteX19-63" y="connsiteY19-64"/>
                </a:cxn>
                <a:cxn ang="0">
                  <a:pos x="connsiteX20-65" y="connsiteY20-66"/>
                </a:cxn>
                <a:cxn ang="0">
                  <a:pos x="connsiteX21-67" y="connsiteY21-68"/>
                </a:cxn>
                <a:cxn ang="0">
                  <a:pos x="connsiteX22-69" y="connsiteY22-70"/>
                </a:cxn>
                <a:cxn ang="0">
                  <a:pos x="connsiteX23-71" y="connsiteY23-72"/>
                </a:cxn>
                <a:cxn ang="0">
                  <a:pos x="connsiteX24-73" y="connsiteY24-74"/>
                </a:cxn>
                <a:cxn ang="0">
                  <a:pos x="connsiteX25-75" y="connsiteY25-76"/>
                </a:cxn>
                <a:cxn ang="0">
                  <a:pos x="connsiteX26-77" y="connsiteY26-78"/>
                </a:cxn>
                <a:cxn ang="0">
                  <a:pos x="connsiteX27-79" y="connsiteY27-80"/>
                </a:cxn>
                <a:cxn ang="0">
                  <a:pos x="connsiteX28-81" y="connsiteY28-82"/>
                </a:cxn>
                <a:cxn ang="0">
                  <a:pos x="connsiteX29-83" y="connsiteY29-84"/>
                </a:cxn>
                <a:cxn ang="0">
                  <a:pos x="connsiteX30-85" y="connsiteY30-86"/>
                </a:cxn>
                <a:cxn ang="0">
                  <a:pos x="connsiteX31-87" y="connsiteY31-88"/>
                </a:cxn>
                <a:cxn ang="0">
                  <a:pos x="connsiteX32-89" y="connsiteY32-90"/>
                </a:cxn>
                <a:cxn ang="0">
                  <a:pos x="connsiteX33-91" y="connsiteY33-92"/>
                </a:cxn>
                <a:cxn ang="0">
                  <a:pos x="connsiteX34-93" y="connsiteY34-94"/>
                </a:cxn>
                <a:cxn ang="0">
                  <a:pos x="connsiteX35-95" y="connsiteY35-96"/>
                </a:cxn>
                <a:cxn ang="0">
                  <a:pos x="connsiteX36-97" y="connsiteY36-98"/>
                </a:cxn>
                <a:cxn ang="0">
                  <a:pos x="connsiteX37-99" y="connsiteY37-100"/>
                </a:cxn>
                <a:cxn ang="0">
                  <a:pos x="connsiteX38-101" y="connsiteY38-102"/>
                </a:cxn>
                <a:cxn ang="0">
                  <a:pos x="connsiteX39-103" y="connsiteY39-104"/>
                </a:cxn>
                <a:cxn ang="0">
                  <a:pos x="connsiteX40-105" y="connsiteY40-106"/>
                </a:cxn>
                <a:cxn ang="0">
                  <a:pos x="connsiteX41-107" y="connsiteY41-108"/>
                </a:cxn>
                <a:cxn ang="0">
                  <a:pos x="connsiteX42-109" y="connsiteY42-110"/>
                </a:cxn>
                <a:cxn ang="0">
                  <a:pos x="connsiteX43-111" y="connsiteY43-112"/>
                </a:cxn>
                <a:cxn ang="0">
                  <a:pos x="connsiteX44-113" y="connsiteY44-11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7902894" h="2367485" stroke="0" extrusionOk="0">
                  <a:moveTo>
                    <a:pt x="7902894" y="147968"/>
                  </a:moveTo>
                  <a:cubicBezTo>
                    <a:pt x="7854957" y="188773"/>
                    <a:pt x="7791767" y="247922"/>
                    <a:pt x="7754926" y="295936"/>
                  </a:cubicBezTo>
                  <a:cubicBezTo>
                    <a:pt x="7762100" y="229067"/>
                    <a:pt x="7747895" y="219247"/>
                    <a:pt x="7754926" y="147968"/>
                  </a:cubicBezTo>
                  <a:cubicBezTo>
                    <a:pt x="7749522" y="187612"/>
                    <a:pt x="7721946" y="225009"/>
                    <a:pt x="7680942" y="221952"/>
                  </a:cubicBezTo>
                  <a:cubicBezTo>
                    <a:pt x="7641274" y="218904"/>
                    <a:pt x="7600604" y="192881"/>
                    <a:pt x="7606958" y="147968"/>
                  </a:cubicBezTo>
                  <a:cubicBezTo>
                    <a:pt x="7613203" y="186663"/>
                    <a:pt x="7609538" y="241951"/>
                    <a:pt x="7606958" y="295936"/>
                  </a:cubicBezTo>
                  <a:cubicBezTo>
                    <a:pt x="7401193" y="287786"/>
                    <a:pt x="7337193" y="303198"/>
                    <a:pt x="7078048" y="295936"/>
                  </a:cubicBezTo>
                  <a:cubicBezTo>
                    <a:pt x="6818903" y="288675"/>
                    <a:pt x="6751141" y="286442"/>
                    <a:pt x="6623728" y="295936"/>
                  </a:cubicBezTo>
                  <a:cubicBezTo>
                    <a:pt x="6496315" y="305430"/>
                    <a:pt x="6100331" y="278379"/>
                    <a:pt x="5871048" y="295936"/>
                  </a:cubicBezTo>
                  <a:cubicBezTo>
                    <a:pt x="5641765" y="313493"/>
                    <a:pt x="5363304" y="306212"/>
                    <a:pt x="5118368" y="295936"/>
                  </a:cubicBezTo>
                  <a:cubicBezTo>
                    <a:pt x="4873432" y="285660"/>
                    <a:pt x="4757771" y="288667"/>
                    <a:pt x="4664047" y="295936"/>
                  </a:cubicBezTo>
                  <a:cubicBezTo>
                    <a:pt x="4570323" y="303205"/>
                    <a:pt x="4264589" y="273546"/>
                    <a:pt x="4135137" y="295936"/>
                  </a:cubicBezTo>
                  <a:cubicBezTo>
                    <a:pt x="4005685" y="318327"/>
                    <a:pt x="3898458" y="291723"/>
                    <a:pt x="3680817" y="295936"/>
                  </a:cubicBezTo>
                  <a:cubicBezTo>
                    <a:pt x="3463176" y="300149"/>
                    <a:pt x="3277050" y="287791"/>
                    <a:pt x="2928137" y="295936"/>
                  </a:cubicBezTo>
                  <a:cubicBezTo>
                    <a:pt x="2579224" y="304081"/>
                    <a:pt x="2693325" y="318593"/>
                    <a:pt x="2473817" y="295936"/>
                  </a:cubicBezTo>
                  <a:cubicBezTo>
                    <a:pt x="2254309" y="273279"/>
                    <a:pt x="2007806" y="266499"/>
                    <a:pt x="1646547" y="295936"/>
                  </a:cubicBezTo>
                  <a:cubicBezTo>
                    <a:pt x="1285288" y="325374"/>
                    <a:pt x="1203424" y="329159"/>
                    <a:pt x="968457" y="295936"/>
                  </a:cubicBezTo>
                  <a:cubicBezTo>
                    <a:pt x="733490" y="262714"/>
                    <a:pt x="481399" y="274544"/>
                    <a:pt x="147968" y="295936"/>
                  </a:cubicBezTo>
                  <a:cubicBezTo>
                    <a:pt x="71545" y="313036"/>
                    <a:pt x="-2976" y="346076"/>
                    <a:pt x="0" y="443904"/>
                  </a:cubicBezTo>
                  <a:cubicBezTo>
                    <a:pt x="-30199" y="726403"/>
                    <a:pt x="-13390" y="802473"/>
                    <a:pt x="0" y="1071287"/>
                  </a:cubicBezTo>
                  <a:cubicBezTo>
                    <a:pt x="13390" y="1340101"/>
                    <a:pt x="-6597" y="1480813"/>
                    <a:pt x="0" y="1645402"/>
                  </a:cubicBezTo>
                  <a:cubicBezTo>
                    <a:pt x="6597" y="1809992"/>
                    <a:pt x="8400" y="2083285"/>
                    <a:pt x="0" y="2219517"/>
                  </a:cubicBezTo>
                  <a:cubicBezTo>
                    <a:pt x="10902" y="2312032"/>
                    <a:pt x="63236" y="2370430"/>
                    <a:pt x="147968" y="2367485"/>
                  </a:cubicBezTo>
                  <a:cubicBezTo>
                    <a:pt x="218496" y="2373349"/>
                    <a:pt x="300962" y="2297125"/>
                    <a:pt x="295936" y="2219517"/>
                  </a:cubicBezTo>
                  <a:cubicBezTo>
                    <a:pt x="300399" y="2149228"/>
                    <a:pt x="288715" y="2134302"/>
                    <a:pt x="295936" y="2071549"/>
                  </a:cubicBezTo>
                  <a:cubicBezTo>
                    <a:pt x="608187" y="2101504"/>
                    <a:pt x="778418" y="2068876"/>
                    <a:pt x="974026" y="2071549"/>
                  </a:cubicBezTo>
                  <a:cubicBezTo>
                    <a:pt x="1169634" y="2074223"/>
                    <a:pt x="1485803" y="2051421"/>
                    <a:pt x="1726706" y="2071549"/>
                  </a:cubicBezTo>
                  <a:cubicBezTo>
                    <a:pt x="1967609" y="2091677"/>
                    <a:pt x="1992090" y="2056216"/>
                    <a:pt x="2255616" y="2071549"/>
                  </a:cubicBezTo>
                  <a:cubicBezTo>
                    <a:pt x="2519142" y="2086883"/>
                    <a:pt x="2628919" y="2078338"/>
                    <a:pt x="2933706" y="2071549"/>
                  </a:cubicBezTo>
                  <a:cubicBezTo>
                    <a:pt x="3238493" y="2064761"/>
                    <a:pt x="3320985" y="2087109"/>
                    <a:pt x="3686386" y="2071549"/>
                  </a:cubicBezTo>
                  <a:cubicBezTo>
                    <a:pt x="4051787" y="2055989"/>
                    <a:pt x="4031109" y="2071720"/>
                    <a:pt x="4364476" y="2071549"/>
                  </a:cubicBezTo>
                  <a:cubicBezTo>
                    <a:pt x="4697843" y="2071379"/>
                    <a:pt x="4766399" y="2093544"/>
                    <a:pt x="5117156" y="2071549"/>
                  </a:cubicBezTo>
                  <a:cubicBezTo>
                    <a:pt x="5467913" y="2049554"/>
                    <a:pt x="5389115" y="2049059"/>
                    <a:pt x="5646066" y="2071549"/>
                  </a:cubicBezTo>
                  <a:cubicBezTo>
                    <a:pt x="5903017" y="2094040"/>
                    <a:pt x="6042586" y="2093248"/>
                    <a:pt x="6249566" y="2071549"/>
                  </a:cubicBezTo>
                  <a:cubicBezTo>
                    <a:pt x="6456546" y="2049850"/>
                    <a:pt x="6561342" y="2043151"/>
                    <a:pt x="6853066" y="2071549"/>
                  </a:cubicBezTo>
                  <a:cubicBezTo>
                    <a:pt x="7144790" y="2099947"/>
                    <a:pt x="7347349" y="2092729"/>
                    <a:pt x="7754926" y="2071549"/>
                  </a:cubicBezTo>
                  <a:cubicBezTo>
                    <a:pt x="7833941" y="2058794"/>
                    <a:pt x="7905416" y="2004234"/>
                    <a:pt x="7902894" y="1923581"/>
                  </a:cubicBezTo>
                  <a:cubicBezTo>
                    <a:pt x="7927295" y="1662025"/>
                    <a:pt x="7875250" y="1623495"/>
                    <a:pt x="7902894" y="1331710"/>
                  </a:cubicBezTo>
                  <a:cubicBezTo>
                    <a:pt x="7930538" y="1039925"/>
                    <a:pt x="7910963" y="830613"/>
                    <a:pt x="7902894" y="704327"/>
                  </a:cubicBezTo>
                  <a:cubicBezTo>
                    <a:pt x="7894825" y="578041"/>
                    <a:pt x="7895477" y="308530"/>
                    <a:pt x="7902894" y="147968"/>
                  </a:cubicBezTo>
                  <a:close/>
                  <a:moveTo>
                    <a:pt x="147968" y="591871"/>
                  </a:moveTo>
                  <a:cubicBezTo>
                    <a:pt x="230109" y="596706"/>
                    <a:pt x="297817" y="543372"/>
                    <a:pt x="295936" y="443903"/>
                  </a:cubicBezTo>
                  <a:cubicBezTo>
                    <a:pt x="296350" y="405815"/>
                    <a:pt x="254068" y="375197"/>
                    <a:pt x="221952" y="369919"/>
                  </a:cubicBezTo>
                  <a:cubicBezTo>
                    <a:pt x="179139" y="369799"/>
                    <a:pt x="145830" y="399765"/>
                    <a:pt x="147968" y="443903"/>
                  </a:cubicBezTo>
                  <a:cubicBezTo>
                    <a:pt x="144002" y="477285"/>
                    <a:pt x="150548" y="526256"/>
                    <a:pt x="147968" y="591871"/>
                  </a:cubicBezTo>
                  <a:close/>
                </a:path>
                <a:path w="7902894" h="2367485" fill="darkenLess" stroke="0" extrusionOk="0">
                  <a:moveTo>
                    <a:pt x="147968" y="591871"/>
                  </a:moveTo>
                  <a:cubicBezTo>
                    <a:pt x="235598" y="576368"/>
                    <a:pt x="311696" y="535060"/>
                    <a:pt x="295936" y="443903"/>
                  </a:cubicBezTo>
                  <a:cubicBezTo>
                    <a:pt x="291062" y="405110"/>
                    <a:pt x="265582" y="373724"/>
                    <a:pt x="221952" y="369919"/>
                  </a:cubicBezTo>
                  <a:cubicBezTo>
                    <a:pt x="180906" y="368820"/>
                    <a:pt x="144794" y="407797"/>
                    <a:pt x="147968" y="443903"/>
                  </a:cubicBezTo>
                  <a:cubicBezTo>
                    <a:pt x="148707" y="485256"/>
                    <a:pt x="153968" y="556239"/>
                    <a:pt x="147968" y="591871"/>
                  </a:cubicBezTo>
                  <a:close/>
                  <a:moveTo>
                    <a:pt x="7754926" y="295936"/>
                  </a:moveTo>
                  <a:cubicBezTo>
                    <a:pt x="7842787" y="296907"/>
                    <a:pt x="7883204" y="229133"/>
                    <a:pt x="7902894" y="147968"/>
                  </a:cubicBezTo>
                  <a:cubicBezTo>
                    <a:pt x="7883655" y="65212"/>
                    <a:pt x="7833973" y="674"/>
                    <a:pt x="7754926" y="0"/>
                  </a:cubicBezTo>
                  <a:cubicBezTo>
                    <a:pt x="7681560" y="-901"/>
                    <a:pt x="7607672" y="64107"/>
                    <a:pt x="7606958" y="147968"/>
                  </a:cubicBezTo>
                  <a:cubicBezTo>
                    <a:pt x="7602260" y="187932"/>
                    <a:pt x="7634623" y="219577"/>
                    <a:pt x="7680942" y="221952"/>
                  </a:cubicBezTo>
                  <a:cubicBezTo>
                    <a:pt x="7728079" y="216246"/>
                    <a:pt x="7759236" y="186350"/>
                    <a:pt x="7754926" y="147968"/>
                  </a:cubicBezTo>
                  <a:cubicBezTo>
                    <a:pt x="7747552" y="201429"/>
                    <a:pt x="7755931" y="248310"/>
                    <a:pt x="7754926" y="295936"/>
                  </a:cubicBezTo>
                  <a:close/>
                </a:path>
                <a:path w="7902894" h="2367485" fill="none" extrusionOk="0">
                  <a:moveTo>
                    <a:pt x="0" y="443903"/>
                  </a:moveTo>
                  <a:cubicBezTo>
                    <a:pt x="19571" y="365718"/>
                    <a:pt x="70889" y="304424"/>
                    <a:pt x="147968" y="295935"/>
                  </a:cubicBezTo>
                  <a:cubicBezTo>
                    <a:pt x="259919" y="289541"/>
                    <a:pt x="554000" y="299398"/>
                    <a:pt x="676878" y="295935"/>
                  </a:cubicBezTo>
                  <a:cubicBezTo>
                    <a:pt x="799756" y="292473"/>
                    <a:pt x="1245592" y="273484"/>
                    <a:pt x="1504148" y="295935"/>
                  </a:cubicBezTo>
                  <a:cubicBezTo>
                    <a:pt x="1762704" y="318387"/>
                    <a:pt x="1860150" y="296544"/>
                    <a:pt x="2107648" y="295935"/>
                  </a:cubicBezTo>
                  <a:cubicBezTo>
                    <a:pt x="2355146" y="295326"/>
                    <a:pt x="2706240" y="296909"/>
                    <a:pt x="2860328" y="295935"/>
                  </a:cubicBezTo>
                  <a:cubicBezTo>
                    <a:pt x="3014416" y="294961"/>
                    <a:pt x="3225365" y="266634"/>
                    <a:pt x="3463828" y="295935"/>
                  </a:cubicBezTo>
                  <a:cubicBezTo>
                    <a:pt x="3702291" y="325237"/>
                    <a:pt x="3735707" y="280302"/>
                    <a:pt x="3918148" y="295936"/>
                  </a:cubicBezTo>
                  <a:cubicBezTo>
                    <a:pt x="4100589" y="311570"/>
                    <a:pt x="4303191" y="312816"/>
                    <a:pt x="4447059" y="295936"/>
                  </a:cubicBezTo>
                  <a:cubicBezTo>
                    <a:pt x="4590927" y="279056"/>
                    <a:pt x="5013120" y="334489"/>
                    <a:pt x="5274328" y="295936"/>
                  </a:cubicBezTo>
                  <a:cubicBezTo>
                    <a:pt x="5535536" y="257383"/>
                    <a:pt x="5815297" y="286762"/>
                    <a:pt x="5952418" y="295936"/>
                  </a:cubicBezTo>
                  <a:cubicBezTo>
                    <a:pt x="6089539" y="305111"/>
                    <a:pt x="6588418" y="264646"/>
                    <a:pt x="6779688" y="295936"/>
                  </a:cubicBezTo>
                  <a:cubicBezTo>
                    <a:pt x="6970958" y="327227"/>
                    <a:pt x="7371171" y="261731"/>
                    <a:pt x="7606958" y="295936"/>
                  </a:cubicBezTo>
                  <a:cubicBezTo>
                    <a:pt x="7611042" y="227407"/>
                    <a:pt x="7604699" y="177989"/>
                    <a:pt x="7606958" y="147968"/>
                  </a:cubicBezTo>
                  <a:cubicBezTo>
                    <a:pt x="7603308" y="64923"/>
                    <a:pt x="7680265" y="1639"/>
                    <a:pt x="7754926" y="0"/>
                  </a:cubicBezTo>
                  <a:cubicBezTo>
                    <a:pt x="7834962" y="8492"/>
                    <a:pt x="7912958" y="57649"/>
                    <a:pt x="7902894" y="147968"/>
                  </a:cubicBezTo>
                  <a:cubicBezTo>
                    <a:pt x="7896591" y="368509"/>
                    <a:pt x="7907025" y="476878"/>
                    <a:pt x="7902894" y="739839"/>
                  </a:cubicBezTo>
                  <a:cubicBezTo>
                    <a:pt x="7898763" y="1002800"/>
                    <a:pt x="7926570" y="1047839"/>
                    <a:pt x="7902894" y="1331711"/>
                  </a:cubicBezTo>
                  <a:cubicBezTo>
                    <a:pt x="7879218" y="1615583"/>
                    <a:pt x="7885879" y="1675554"/>
                    <a:pt x="7902894" y="1923582"/>
                  </a:cubicBezTo>
                  <a:cubicBezTo>
                    <a:pt x="7900326" y="2004717"/>
                    <a:pt x="7834282" y="2067972"/>
                    <a:pt x="7754926" y="2071550"/>
                  </a:cubicBezTo>
                  <a:cubicBezTo>
                    <a:pt x="7528201" y="2070827"/>
                    <a:pt x="7518066" y="2075714"/>
                    <a:pt x="7300606" y="2071550"/>
                  </a:cubicBezTo>
                  <a:cubicBezTo>
                    <a:pt x="7083146" y="2067386"/>
                    <a:pt x="6849543" y="2087230"/>
                    <a:pt x="6697106" y="2071550"/>
                  </a:cubicBezTo>
                  <a:cubicBezTo>
                    <a:pt x="6544669" y="2055870"/>
                    <a:pt x="6077673" y="2045738"/>
                    <a:pt x="5869836" y="2071550"/>
                  </a:cubicBezTo>
                  <a:cubicBezTo>
                    <a:pt x="5661999" y="2097363"/>
                    <a:pt x="5327523" y="2094502"/>
                    <a:pt x="5191746" y="2071550"/>
                  </a:cubicBezTo>
                  <a:cubicBezTo>
                    <a:pt x="5055969" y="2048599"/>
                    <a:pt x="4790017" y="2096993"/>
                    <a:pt x="4439066" y="2071550"/>
                  </a:cubicBezTo>
                  <a:cubicBezTo>
                    <a:pt x="4088115" y="2046106"/>
                    <a:pt x="4010504" y="2098728"/>
                    <a:pt x="3760976" y="2071549"/>
                  </a:cubicBezTo>
                  <a:cubicBezTo>
                    <a:pt x="3511448" y="2044370"/>
                    <a:pt x="3317333" y="2091804"/>
                    <a:pt x="3157476" y="2071549"/>
                  </a:cubicBezTo>
                  <a:cubicBezTo>
                    <a:pt x="2997619" y="2051294"/>
                    <a:pt x="2821417" y="2095086"/>
                    <a:pt x="2553976" y="2071549"/>
                  </a:cubicBezTo>
                  <a:cubicBezTo>
                    <a:pt x="2286535" y="2048012"/>
                    <a:pt x="2312279" y="2070752"/>
                    <a:pt x="2099655" y="2071549"/>
                  </a:cubicBezTo>
                  <a:cubicBezTo>
                    <a:pt x="1887031" y="2072346"/>
                    <a:pt x="1708436" y="2086456"/>
                    <a:pt x="1570745" y="2071549"/>
                  </a:cubicBezTo>
                  <a:cubicBezTo>
                    <a:pt x="1433054" y="2056643"/>
                    <a:pt x="1195782" y="2050231"/>
                    <a:pt x="892655" y="2071549"/>
                  </a:cubicBezTo>
                  <a:cubicBezTo>
                    <a:pt x="589528" y="2092868"/>
                    <a:pt x="476878" y="2097437"/>
                    <a:pt x="295936" y="2071549"/>
                  </a:cubicBezTo>
                  <a:cubicBezTo>
                    <a:pt x="293972" y="2108119"/>
                    <a:pt x="293193" y="2189220"/>
                    <a:pt x="295936" y="2219517"/>
                  </a:cubicBezTo>
                  <a:cubicBezTo>
                    <a:pt x="285542" y="2315885"/>
                    <a:pt x="222100" y="2356284"/>
                    <a:pt x="147968" y="2367485"/>
                  </a:cubicBezTo>
                  <a:cubicBezTo>
                    <a:pt x="65196" y="2371582"/>
                    <a:pt x="696" y="2294444"/>
                    <a:pt x="0" y="2219517"/>
                  </a:cubicBezTo>
                  <a:cubicBezTo>
                    <a:pt x="-2466" y="1950696"/>
                    <a:pt x="20570" y="1891459"/>
                    <a:pt x="0" y="1592133"/>
                  </a:cubicBezTo>
                  <a:cubicBezTo>
                    <a:pt x="-20570" y="1292807"/>
                    <a:pt x="-10305" y="1189542"/>
                    <a:pt x="0" y="1000262"/>
                  </a:cubicBezTo>
                  <a:cubicBezTo>
                    <a:pt x="10305" y="810982"/>
                    <a:pt x="15646" y="715716"/>
                    <a:pt x="0" y="443903"/>
                  </a:cubicBezTo>
                  <a:close/>
                  <a:moveTo>
                    <a:pt x="7606958" y="295936"/>
                  </a:moveTo>
                  <a:cubicBezTo>
                    <a:pt x="7641502" y="288593"/>
                    <a:pt x="7703211" y="303225"/>
                    <a:pt x="7754926" y="295936"/>
                  </a:cubicBezTo>
                  <a:cubicBezTo>
                    <a:pt x="7825339" y="312629"/>
                    <a:pt x="7903355" y="224386"/>
                    <a:pt x="7902894" y="147968"/>
                  </a:cubicBezTo>
                  <a:moveTo>
                    <a:pt x="7754926" y="295936"/>
                  </a:moveTo>
                  <a:cubicBezTo>
                    <a:pt x="7755630" y="242268"/>
                    <a:pt x="7754691" y="184325"/>
                    <a:pt x="7754926" y="147968"/>
                  </a:cubicBezTo>
                  <a:cubicBezTo>
                    <a:pt x="7757417" y="187226"/>
                    <a:pt x="7727689" y="225917"/>
                    <a:pt x="7680942" y="221952"/>
                  </a:cubicBezTo>
                  <a:cubicBezTo>
                    <a:pt x="7643800" y="218573"/>
                    <a:pt x="7606437" y="180887"/>
                    <a:pt x="7606958" y="147968"/>
                  </a:cubicBezTo>
                  <a:moveTo>
                    <a:pt x="147968" y="591871"/>
                  </a:moveTo>
                  <a:cubicBezTo>
                    <a:pt x="143300" y="522461"/>
                    <a:pt x="144256" y="488795"/>
                    <a:pt x="147968" y="443903"/>
                  </a:cubicBezTo>
                  <a:cubicBezTo>
                    <a:pt x="152627" y="404820"/>
                    <a:pt x="177337" y="361849"/>
                    <a:pt x="221952" y="369919"/>
                  </a:cubicBezTo>
                  <a:cubicBezTo>
                    <a:pt x="268043" y="370132"/>
                    <a:pt x="288784" y="401845"/>
                    <a:pt x="295936" y="443903"/>
                  </a:cubicBezTo>
                  <a:cubicBezTo>
                    <a:pt x="299098" y="526401"/>
                    <a:pt x="220844" y="599721"/>
                    <a:pt x="147968" y="591871"/>
                  </a:cubicBezTo>
                  <a:cubicBezTo>
                    <a:pt x="67905" y="593797"/>
                    <a:pt x="2780" y="521477"/>
                    <a:pt x="0" y="443903"/>
                  </a:cubicBezTo>
                  <a:moveTo>
                    <a:pt x="295936" y="443903"/>
                  </a:moveTo>
                  <a:cubicBezTo>
                    <a:pt x="312643" y="688945"/>
                    <a:pt x="297962" y="763986"/>
                    <a:pt x="295936" y="970175"/>
                  </a:cubicBezTo>
                  <a:cubicBezTo>
                    <a:pt x="293910" y="1176364"/>
                    <a:pt x="276809" y="1252650"/>
                    <a:pt x="295936" y="1463894"/>
                  </a:cubicBezTo>
                  <a:cubicBezTo>
                    <a:pt x="315063" y="1675138"/>
                    <a:pt x="326166" y="1882072"/>
                    <a:pt x="295936" y="2071549"/>
                  </a:cubicBezTo>
                </a:path>
                <a:path w="7902894" h="2367485" fill="none" stroke="0" extrusionOk="0">
                  <a:moveTo>
                    <a:pt x="0" y="443903"/>
                  </a:moveTo>
                  <a:cubicBezTo>
                    <a:pt x="4777" y="363643"/>
                    <a:pt x="74440" y="310985"/>
                    <a:pt x="147968" y="295935"/>
                  </a:cubicBezTo>
                  <a:cubicBezTo>
                    <a:pt x="514421" y="259670"/>
                    <a:pt x="784179" y="287703"/>
                    <a:pt x="975238" y="295935"/>
                  </a:cubicBezTo>
                  <a:cubicBezTo>
                    <a:pt x="1166297" y="304168"/>
                    <a:pt x="1303484" y="298668"/>
                    <a:pt x="1504148" y="295935"/>
                  </a:cubicBezTo>
                  <a:cubicBezTo>
                    <a:pt x="1704812" y="293203"/>
                    <a:pt x="1829580" y="309314"/>
                    <a:pt x="2033058" y="295935"/>
                  </a:cubicBezTo>
                  <a:cubicBezTo>
                    <a:pt x="2236536" y="282557"/>
                    <a:pt x="2475193" y="303137"/>
                    <a:pt x="2636558" y="295935"/>
                  </a:cubicBezTo>
                  <a:cubicBezTo>
                    <a:pt x="2797923" y="288733"/>
                    <a:pt x="3053140" y="265795"/>
                    <a:pt x="3240058" y="295935"/>
                  </a:cubicBezTo>
                  <a:cubicBezTo>
                    <a:pt x="3426976" y="326075"/>
                    <a:pt x="3763502" y="276334"/>
                    <a:pt x="3992738" y="295936"/>
                  </a:cubicBezTo>
                  <a:cubicBezTo>
                    <a:pt x="4221974" y="315538"/>
                    <a:pt x="4292913" y="312581"/>
                    <a:pt x="4447059" y="295936"/>
                  </a:cubicBezTo>
                  <a:cubicBezTo>
                    <a:pt x="4601205" y="279291"/>
                    <a:pt x="4787734" y="311767"/>
                    <a:pt x="4975969" y="295936"/>
                  </a:cubicBezTo>
                  <a:cubicBezTo>
                    <a:pt x="5164204" y="280106"/>
                    <a:pt x="5431115" y="273251"/>
                    <a:pt x="5654059" y="295936"/>
                  </a:cubicBezTo>
                  <a:cubicBezTo>
                    <a:pt x="5877003" y="318622"/>
                    <a:pt x="6086213" y="306377"/>
                    <a:pt x="6481329" y="295936"/>
                  </a:cubicBezTo>
                  <a:cubicBezTo>
                    <a:pt x="6876445" y="285496"/>
                    <a:pt x="6868428" y="297658"/>
                    <a:pt x="7010239" y="295936"/>
                  </a:cubicBezTo>
                  <a:cubicBezTo>
                    <a:pt x="7152050" y="294215"/>
                    <a:pt x="7388891" y="291974"/>
                    <a:pt x="7606958" y="295936"/>
                  </a:cubicBezTo>
                  <a:cubicBezTo>
                    <a:pt x="7607924" y="264533"/>
                    <a:pt x="7610477" y="197180"/>
                    <a:pt x="7606958" y="147968"/>
                  </a:cubicBezTo>
                  <a:cubicBezTo>
                    <a:pt x="7605579" y="73429"/>
                    <a:pt x="7668316" y="4746"/>
                    <a:pt x="7754926" y="0"/>
                  </a:cubicBezTo>
                  <a:cubicBezTo>
                    <a:pt x="7839196" y="-3578"/>
                    <a:pt x="7902071" y="52545"/>
                    <a:pt x="7902894" y="147968"/>
                  </a:cubicBezTo>
                  <a:cubicBezTo>
                    <a:pt x="7912428" y="362789"/>
                    <a:pt x="7898915" y="476209"/>
                    <a:pt x="7902894" y="686571"/>
                  </a:cubicBezTo>
                  <a:cubicBezTo>
                    <a:pt x="7906873" y="896933"/>
                    <a:pt x="7904212" y="1045916"/>
                    <a:pt x="7902894" y="1278442"/>
                  </a:cubicBezTo>
                  <a:cubicBezTo>
                    <a:pt x="7901576" y="1510968"/>
                    <a:pt x="7930211" y="1642048"/>
                    <a:pt x="7902894" y="1923582"/>
                  </a:cubicBezTo>
                  <a:cubicBezTo>
                    <a:pt x="7906853" y="2007824"/>
                    <a:pt x="7845626" y="2082295"/>
                    <a:pt x="7754926" y="2071550"/>
                  </a:cubicBezTo>
                  <a:cubicBezTo>
                    <a:pt x="7536724" y="2068146"/>
                    <a:pt x="7154314" y="2077317"/>
                    <a:pt x="7002246" y="2071550"/>
                  </a:cubicBezTo>
                  <a:cubicBezTo>
                    <a:pt x="6850178" y="2065783"/>
                    <a:pt x="6454229" y="2106757"/>
                    <a:pt x="6174976" y="2071550"/>
                  </a:cubicBezTo>
                  <a:cubicBezTo>
                    <a:pt x="5895723" y="2036344"/>
                    <a:pt x="5879872" y="2074342"/>
                    <a:pt x="5720656" y="2071550"/>
                  </a:cubicBezTo>
                  <a:cubicBezTo>
                    <a:pt x="5561440" y="2068758"/>
                    <a:pt x="5311766" y="2087179"/>
                    <a:pt x="5042566" y="2071550"/>
                  </a:cubicBezTo>
                  <a:cubicBezTo>
                    <a:pt x="4773366" y="2055922"/>
                    <a:pt x="4800485" y="2070887"/>
                    <a:pt x="4588246" y="2071550"/>
                  </a:cubicBezTo>
                  <a:cubicBezTo>
                    <a:pt x="4376007" y="2072213"/>
                    <a:pt x="4126081" y="2066425"/>
                    <a:pt x="3910156" y="2071549"/>
                  </a:cubicBezTo>
                  <a:cubicBezTo>
                    <a:pt x="3694231" y="2076673"/>
                    <a:pt x="3553753" y="2097102"/>
                    <a:pt x="3381245" y="2071549"/>
                  </a:cubicBezTo>
                  <a:cubicBezTo>
                    <a:pt x="3208737" y="2045996"/>
                    <a:pt x="2915440" y="2062412"/>
                    <a:pt x="2628566" y="2071549"/>
                  </a:cubicBezTo>
                  <a:cubicBezTo>
                    <a:pt x="2341692" y="2080686"/>
                    <a:pt x="2159073" y="2057162"/>
                    <a:pt x="1875886" y="2071549"/>
                  </a:cubicBezTo>
                  <a:cubicBezTo>
                    <a:pt x="1592699" y="2085936"/>
                    <a:pt x="1469495" y="2052147"/>
                    <a:pt x="1346975" y="2071549"/>
                  </a:cubicBezTo>
                  <a:cubicBezTo>
                    <a:pt x="1224455" y="2090951"/>
                    <a:pt x="585368" y="2074004"/>
                    <a:pt x="295936" y="2071549"/>
                  </a:cubicBezTo>
                  <a:cubicBezTo>
                    <a:pt x="293371" y="2128556"/>
                    <a:pt x="290523" y="2179191"/>
                    <a:pt x="295936" y="2219517"/>
                  </a:cubicBezTo>
                  <a:cubicBezTo>
                    <a:pt x="288799" y="2292813"/>
                    <a:pt x="220606" y="2356736"/>
                    <a:pt x="147968" y="2367485"/>
                  </a:cubicBezTo>
                  <a:cubicBezTo>
                    <a:pt x="73058" y="2371254"/>
                    <a:pt x="685" y="2290268"/>
                    <a:pt x="0" y="2219517"/>
                  </a:cubicBezTo>
                  <a:cubicBezTo>
                    <a:pt x="-21103" y="2063389"/>
                    <a:pt x="-20446" y="1884052"/>
                    <a:pt x="0" y="1680914"/>
                  </a:cubicBezTo>
                  <a:cubicBezTo>
                    <a:pt x="20446" y="1477776"/>
                    <a:pt x="-18288" y="1311192"/>
                    <a:pt x="0" y="1124555"/>
                  </a:cubicBezTo>
                  <a:cubicBezTo>
                    <a:pt x="18288" y="937918"/>
                    <a:pt x="21608" y="648904"/>
                    <a:pt x="0" y="443903"/>
                  </a:cubicBezTo>
                  <a:close/>
                  <a:moveTo>
                    <a:pt x="7606958" y="295936"/>
                  </a:moveTo>
                  <a:cubicBezTo>
                    <a:pt x="7667831" y="288606"/>
                    <a:pt x="7714646" y="289420"/>
                    <a:pt x="7754926" y="295936"/>
                  </a:cubicBezTo>
                  <a:cubicBezTo>
                    <a:pt x="7841160" y="283083"/>
                    <a:pt x="7902962" y="221146"/>
                    <a:pt x="7902894" y="147968"/>
                  </a:cubicBezTo>
                  <a:moveTo>
                    <a:pt x="7754926" y="295936"/>
                  </a:moveTo>
                  <a:cubicBezTo>
                    <a:pt x="7759621" y="243730"/>
                    <a:pt x="7758718" y="214206"/>
                    <a:pt x="7754926" y="147968"/>
                  </a:cubicBezTo>
                  <a:cubicBezTo>
                    <a:pt x="7747489" y="190862"/>
                    <a:pt x="7722626" y="222925"/>
                    <a:pt x="7680942" y="221952"/>
                  </a:cubicBezTo>
                  <a:cubicBezTo>
                    <a:pt x="7640551" y="223049"/>
                    <a:pt x="7598510" y="187381"/>
                    <a:pt x="7606958" y="147968"/>
                  </a:cubicBezTo>
                  <a:moveTo>
                    <a:pt x="147968" y="591871"/>
                  </a:moveTo>
                  <a:cubicBezTo>
                    <a:pt x="151800" y="554822"/>
                    <a:pt x="144639" y="508582"/>
                    <a:pt x="147968" y="443903"/>
                  </a:cubicBezTo>
                  <a:cubicBezTo>
                    <a:pt x="146662" y="404071"/>
                    <a:pt x="190872" y="371869"/>
                    <a:pt x="221952" y="369919"/>
                  </a:cubicBezTo>
                  <a:cubicBezTo>
                    <a:pt x="254783" y="375175"/>
                    <a:pt x="291724" y="395637"/>
                    <a:pt x="295936" y="443903"/>
                  </a:cubicBezTo>
                  <a:cubicBezTo>
                    <a:pt x="301604" y="514995"/>
                    <a:pt x="219243" y="580718"/>
                    <a:pt x="147968" y="591871"/>
                  </a:cubicBezTo>
                  <a:cubicBezTo>
                    <a:pt x="69824" y="580938"/>
                    <a:pt x="-2227" y="538270"/>
                    <a:pt x="0" y="443903"/>
                  </a:cubicBezTo>
                  <a:moveTo>
                    <a:pt x="295936" y="443903"/>
                  </a:moveTo>
                  <a:cubicBezTo>
                    <a:pt x="293505" y="688009"/>
                    <a:pt x="297171" y="832829"/>
                    <a:pt x="295936" y="986452"/>
                  </a:cubicBezTo>
                  <a:cubicBezTo>
                    <a:pt x="294701" y="1140075"/>
                    <a:pt x="287510" y="1373993"/>
                    <a:pt x="295936" y="1545277"/>
                  </a:cubicBezTo>
                  <a:cubicBezTo>
                    <a:pt x="304362" y="1716562"/>
                    <a:pt x="279869" y="1871099"/>
                    <a:pt x="295936" y="2071549"/>
                  </a:cubicBezTo>
                </a:path>
              </a:pathLst>
            </a:cu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5178" y="1048789"/>
              <a:ext cx="7722269" cy="1560711"/>
            </a:xfrm>
            <a:prstGeom prst="rect">
              <a:avLst/>
            </a:prstGeom>
          </p:spPr>
        </p:pic>
      </p:grpSp>
      <p:pic>
        <p:nvPicPr>
          <p:cNvPr id="7" name="Picture 6" descr="A group of kids sitting at a table&#10;&#10;Description automatically generated with low confidence"/>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30867" y="3728790"/>
            <a:ext cx="4929406" cy="2796323"/>
          </a:xfrm>
          <a:prstGeom prst="rect">
            <a:avLst/>
          </a:prstGeom>
        </p:spPr>
      </p:pic>
      <p:sp>
        <p:nvSpPr>
          <p:cNvPr id="3" name="Rectangle: Rounded Corners 2"/>
          <p:cNvSpPr/>
          <p:nvPr/>
        </p:nvSpPr>
        <p:spPr>
          <a:xfrm>
            <a:off x="2905125" y="3381375"/>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Nhóm</a:t>
            </a:r>
            <a:r>
              <a:rPr lang="en-US" sz="4000" dirty="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9000"/>
          </a:stretch>
        </a:blipFill>
        <a:effectLst/>
      </p:bgPr>
    </p:bg>
    <p:spTree>
      <p:nvGrpSpPr>
        <p:cNvPr id="1" name=""/>
        <p:cNvGrpSpPr/>
        <p:nvPr/>
      </p:nvGrpSpPr>
      <p:grpSpPr>
        <a:xfrm>
          <a:off x="0" y="0"/>
          <a:ext cx="0" cy="0"/>
          <a:chOff x="0" y="0"/>
          <a:chExt cx="0" cy="0"/>
        </a:xfrm>
      </p:grpSpPr>
      <p:pic>
        <p:nvPicPr>
          <p:cNvPr id="3" name="Picture 2" descr="A picture containing text, toy, vector graphics, doll&#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9118" y="3777316"/>
            <a:ext cx="5392882" cy="3080684"/>
          </a:xfrm>
          <a:prstGeom prst="rect">
            <a:avLst/>
          </a:prstGeom>
        </p:spPr>
      </p:pic>
      <p:sp>
        <p:nvSpPr>
          <p:cNvPr id="5" name="Rectangle: Rounded Corners 4"/>
          <p:cNvSpPr/>
          <p:nvPr/>
        </p:nvSpPr>
        <p:spPr>
          <a:xfrm>
            <a:off x="251801" y="198709"/>
            <a:ext cx="9226496" cy="3578607"/>
          </a:xfrm>
          <a:prstGeom prst="roundRect">
            <a:avLst/>
          </a:prstGeom>
          <a:ln w="28575">
            <a:prstDash val="lgDashDot"/>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48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p:cNvSpPr txBox="1"/>
          <p:nvPr/>
        </p:nvSpPr>
        <p:spPr>
          <a:xfrm>
            <a:off x="320627" y="0"/>
            <a:ext cx="9226496" cy="3612207"/>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Luật</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 </a:t>
            </a:r>
            <a:r>
              <a:rPr kumimoji="0" lang="en-US" sz="5400" b="0" i="0" u="none" strike="noStrike" kern="1200" cap="none" spc="0" normalizeH="0" baseline="0" noProof="0" dirty="0" err="1">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chơi</a:t>
            </a:r>
            <a:r>
              <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rPr>
              <a:t>:</a:t>
            </a:r>
            <a:endParaRPr kumimoji="0" lang="en-US" sz="5400" b="0"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9Slide05 SVNClementine" panose="020F0502020204030203" pitchFamily="34" charset="0"/>
              <a:ea typeface="+mn-ea"/>
              <a:cs typeface="+mn-cs"/>
            </a:endParaRP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Mỗi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cá</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nhân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đọc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câu</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trong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vòng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30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giây</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Viết</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đáp</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án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của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thân</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vào</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bảng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con. </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a:p>
            <a:pPr marL="285750" marR="0" lvl="0" indent="-285750" algn="just" defTabSz="914400" rtl="0" eaLnBrk="1" fontAlgn="auto" latinLnBrk="0" hangingPunct="1">
              <a:lnSpc>
                <a:spcPct val="150000"/>
              </a:lnSpc>
              <a:spcBef>
                <a:spcPts val="0"/>
              </a:spcBef>
              <a:spcAft>
                <a:spcPts val="0"/>
              </a:spcAft>
              <a:buClrTx/>
              <a:buSzTx/>
              <a:buFont typeface="Wingdings 2" panose="05020102010507070707" pitchFamily="18" charset="2"/>
              <a:buChar char="P"/>
              <a:defRPr/>
            </a:pP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Trả</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lời</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đúng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sẽ</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được</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1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hoa</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điểm</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 </a:t>
            </a:r>
            <a:r>
              <a:rPr kumimoji="0" lang="en-US" sz="34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2" panose="05020102010507070707" pitchFamily="18" charset="2"/>
              </a:rPr>
              <a:t>thưởng</a:t>
            </a:r>
            <a:r>
              <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rPr>
              <a:t>.</a:t>
            </a:r>
            <a:endParaRPr kumimoji="0" lang="en-US" sz="3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2" panose="05020102010507070707" pitchFamily="18" charset="2"/>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17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7584923" y="2836333"/>
            <a:ext cx="4844143" cy="4021667"/>
            <a:chOff x="9753600" y="1338625"/>
            <a:chExt cx="8637814" cy="670560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53600" y="3086100"/>
              <a:ext cx="4809592" cy="480959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1685814" y="1338625"/>
              <a:ext cx="6705600" cy="6705600"/>
            </a:xfrm>
            <a:prstGeom prst="rect">
              <a:avLst/>
            </a:prstGeom>
          </p:spPr>
        </p:pic>
      </p:grpSp>
      <p:grpSp>
        <p:nvGrpSpPr>
          <p:cNvPr id="10" name="Group 9"/>
          <p:cNvGrpSpPr/>
          <p:nvPr/>
        </p:nvGrpSpPr>
        <p:grpSpPr>
          <a:xfrm>
            <a:off x="2234865" y="698651"/>
            <a:ext cx="7722269" cy="2210061"/>
            <a:chOff x="2579343" y="946922"/>
            <a:chExt cx="7722269" cy="2210061"/>
          </a:xfrm>
        </p:grpSpPr>
        <p:sp>
          <p:nvSpPr>
            <p:cNvPr id="9" name="Scroll: Horizontal 8"/>
            <p:cNvSpPr/>
            <p:nvPr/>
          </p:nvSpPr>
          <p:spPr>
            <a:xfrm>
              <a:off x="2923822" y="946922"/>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1" fmla="*/ 138129 w 7033312"/>
                <a:gd name="connsiteY0-2" fmla="*/ 552515 h 2210061"/>
                <a:gd name="connsiteX1-3" fmla="*/ 276258 w 7033312"/>
                <a:gd name="connsiteY1-4" fmla="*/ 414386 h 2210061"/>
                <a:gd name="connsiteX2-5" fmla="*/ 207194 w 7033312"/>
                <a:gd name="connsiteY2-6" fmla="*/ 345322 h 2210061"/>
                <a:gd name="connsiteX3-7" fmla="*/ 138130 w 7033312"/>
                <a:gd name="connsiteY3-8" fmla="*/ 414386 h 2210061"/>
                <a:gd name="connsiteX4-9" fmla="*/ 138129 w 7033312"/>
                <a:gd name="connsiteY4-10" fmla="*/ 552515 h 2210061"/>
                <a:gd name="connsiteX5-11" fmla="*/ 6895183 w 7033312"/>
                <a:gd name="connsiteY5-12" fmla="*/ 276258 h 2210061"/>
                <a:gd name="connsiteX6-13" fmla="*/ 7033312 w 7033312"/>
                <a:gd name="connsiteY6-14" fmla="*/ 138129 h 2210061"/>
                <a:gd name="connsiteX7-15" fmla="*/ 6895183 w 7033312"/>
                <a:gd name="connsiteY7-16" fmla="*/ 0 h 2210061"/>
                <a:gd name="connsiteX8-17" fmla="*/ 6757054 w 7033312"/>
                <a:gd name="connsiteY8-18" fmla="*/ 138129 h 2210061"/>
                <a:gd name="connsiteX9-19" fmla="*/ 6826118 w 7033312"/>
                <a:gd name="connsiteY9-20" fmla="*/ 207193 h 2210061"/>
                <a:gd name="connsiteX10-21" fmla="*/ 6895182 w 7033312"/>
                <a:gd name="connsiteY10-22" fmla="*/ 138129 h 2210061"/>
                <a:gd name="connsiteX11-23" fmla="*/ 6895183 w 7033312"/>
                <a:gd name="connsiteY11-24" fmla="*/ 276258 h 2210061"/>
                <a:gd name="connsiteX0-25" fmla="*/ 0 w 7033312"/>
                <a:gd name="connsiteY0-26" fmla="*/ 414386 h 2210061"/>
                <a:gd name="connsiteX1-27" fmla="*/ 138129 w 7033312"/>
                <a:gd name="connsiteY1-28" fmla="*/ 276257 h 2210061"/>
                <a:gd name="connsiteX2-29" fmla="*/ 932400 w 7033312"/>
                <a:gd name="connsiteY2-30" fmla="*/ 276257 h 2210061"/>
                <a:gd name="connsiteX3-31" fmla="*/ 1594293 w 7033312"/>
                <a:gd name="connsiteY3-32" fmla="*/ 276257 h 2210061"/>
                <a:gd name="connsiteX4-33" fmla="*/ 2388564 w 7033312"/>
                <a:gd name="connsiteY4-34" fmla="*/ 276257 h 2210061"/>
                <a:gd name="connsiteX5-35" fmla="*/ 3182835 w 7033312"/>
                <a:gd name="connsiteY5-36" fmla="*/ 276257 h 2210061"/>
                <a:gd name="connsiteX6-37" fmla="*/ 3778538 w 7033312"/>
                <a:gd name="connsiteY6-38" fmla="*/ 276258 h 2210061"/>
                <a:gd name="connsiteX7-39" fmla="*/ 4241863 w 7033312"/>
                <a:gd name="connsiteY7-40" fmla="*/ 276258 h 2210061"/>
                <a:gd name="connsiteX8-41" fmla="*/ 4705187 w 7033312"/>
                <a:gd name="connsiteY8-42" fmla="*/ 276258 h 2210061"/>
                <a:gd name="connsiteX9-43" fmla="*/ 5433269 w 7033312"/>
                <a:gd name="connsiteY9-44" fmla="*/ 276258 h 2210061"/>
                <a:gd name="connsiteX10-45" fmla="*/ 5896594 w 7033312"/>
                <a:gd name="connsiteY10-46" fmla="*/ 276258 h 2210061"/>
                <a:gd name="connsiteX11-47" fmla="*/ 6757054 w 7033312"/>
                <a:gd name="connsiteY11-48" fmla="*/ 276258 h 2210061"/>
                <a:gd name="connsiteX12-49" fmla="*/ 6757054 w 7033312"/>
                <a:gd name="connsiteY12-50" fmla="*/ 138129 h 2210061"/>
                <a:gd name="connsiteX13-51" fmla="*/ 6895183 w 7033312"/>
                <a:gd name="connsiteY13-52" fmla="*/ 0 h 2210061"/>
                <a:gd name="connsiteX14-53" fmla="*/ 7033312 w 7033312"/>
                <a:gd name="connsiteY14-54" fmla="*/ 138129 h 2210061"/>
                <a:gd name="connsiteX15-55" fmla="*/ 7033312 w 7033312"/>
                <a:gd name="connsiteY15-56" fmla="*/ 707220 h 2210061"/>
                <a:gd name="connsiteX16-57" fmla="*/ 7033312 w 7033312"/>
                <a:gd name="connsiteY16-58" fmla="*/ 1243160 h 2210061"/>
                <a:gd name="connsiteX17-59" fmla="*/ 7033312 w 7033312"/>
                <a:gd name="connsiteY17-60" fmla="*/ 1795675 h 2210061"/>
                <a:gd name="connsiteX18-61" fmla="*/ 6895183 w 7033312"/>
                <a:gd name="connsiteY18-62" fmla="*/ 1933804 h 2210061"/>
                <a:gd name="connsiteX19-63" fmla="*/ 6431858 w 7033312"/>
                <a:gd name="connsiteY19-64" fmla="*/ 1933804 h 2210061"/>
                <a:gd name="connsiteX20-65" fmla="*/ 5836155 w 7033312"/>
                <a:gd name="connsiteY20-66" fmla="*/ 1933804 h 2210061"/>
                <a:gd name="connsiteX21-67" fmla="*/ 5240452 w 7033312"/>
                <a:gd name="connsiteY21-68" fmla="*/ 1933804 h 2210061"/>
                <a:gd name="connsiteX22-69" fmla="*/ 4512370 w 7033312"/>
                <a:gd name="connsiteY22-70" fmla="*/ 1933804 h 2210061"/>
                <a:gd name="connsiteX23-71" fmla="*/ 4049045 w 7033312"/>
                <a:gd name="connsiteY23-72" fmla="*/ 1933804 h 2210061"/>
                <a:gd name="connsiteX24-73" fmla="*/ 3585721 w 7033312"/>
                <a:gd name="connsiteY24-74" fmla="*/ 1933804 h 2210061"/>
                <a:gd name="connsiteX25-75" fmla="*/ 2990017 w 7033312"/>
                <a:gd name="connsiteY25-76" fmla="*/ 1933803 h 2210061"/>
                <a:gd name="connsiteX26-77" fmla="*/ 2526693 w 7033312"/>
                <a:gd name="connsiteY26-78" fmla="*/ 1933803 h 2210061"/>
                <a:gd name="connsiteX27-79" fmla="*/ 1798611 w 7033312"/>
                <a:gd name="connsiteY27-80" fmla="*/ 1933803 h 2210061"/>
                <a:gd name="connsiteX28-81" fmla="*/ 1202908 w 7033312"/>
                <a:gd name="connsiteY28-82" fmla="*/ 1933803 h 2210061"/>
                <a:gd name="connsiteX29-83" fmla="*/ 276258 w 7033312"/>
                <a:gd name="connsiteY29-84" fmla="*/ 1933803 h 2210061"/>
                <a:gd name="connsiteX30-85" fmla="*/ 276258 w 7033312"/>
                <a:gd name="connsiteY30-86" fmla="*/ 2071932 h 2210061"/>
                <a:gd name="connsiteX31-87" fmla="*/ 138129 w 7033312"/>
                <a:gd name="connsiteY31-88" fmla="*/ 2210061 h 2210061"/>
                <a:gd name="connsiteX32-89" fmla="*/ 0 w 7033312"/>
                <a:gd name="connsiteY32-90" fmla="*/ 2071932 h 2210061"/>
                <a:gd name="connsiteX33-91" fmla="*/ 0 w 7033312"/>
                <a:gd name="connsiteY33-92" fmla="*/ 1535992 h 2210061"/>
                <a:gd name="connsiteX34-93" fmla="*/ 0 w 7033312"/>
                <a:gd name="connsiteY34-94" fmla="*/ 966901 h 2210061"/>
                <a:gd name="connsiteX35-95" fmla="*/ 0 w 7033312"/>
                <a:gd name="connsiteY35-96" fmla="*/ 414386 h 2210061"/>
                <a:gd name="connsiteX36-97" fmla="*/ 6757054 w 7033312"/>
                <a:gd name="connsiteY36-98" fmla="*/ 276258 h 2210061"/>
                <a:gd name="connsiteX37-99" fmla="*/ 6895183 w 7033312"/>
                <a:gd name="connsiteY37-100" fmla="*/ 276258 h 2210061"/>
                <a:gd name="connsiteX38-101" fmla="*/ 7033312 w 7033312"/>
                <a:gd name="connsiteY38-102" fmla="*/ 138129 h 2210061"/>
                <a:gd name="connsiteX39-103" fmla="*/ 6895183 w 7033312"/>
                <a:gd name="connsiteY39-104" fmla="*/ 276258 h 2210061"/>
                <a:gd name="connsiteX40-105" fmla="*/ 6895183 w 7033312"/>
                <a:gd name="connsiteY40-106"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 ang="0">
                  <a:pos x="connsiteX13-51" y="connsiteY13-52"/>
                </a:cxn>
                <a:cxn ang="0">
                  <a:pos x="connsiteX14-53" y="connsiteY14-54"/>
                </a:cxn>
                <a:cxn ang="0">
                  <a:pos x="connsiteX15-55" y="connsiteY15-56"/>
                </a:cxn>
                <a:cxn ang="0">
                  <a:pos x="connsiteX16-57" y="connsiteY16-58"/>
                </a:cxn>
                <a:cxn ang="0">
                  <a:pos x="connsiteX17-59" y="connsiteY17-60"/>
                </a:cxn>
                <a:cxn ang="0">
                  <a:pos x="connsiteX18-61" y="connsiteY18-62"/>
                </a:cxn>
                <a:cxn ang="0">
                  <a:pos x="connsiteX19-63" y="connsiteY19-64"/>
                </a:cxn>
                <a:cxn ang="0">
                  <a:pos x="connsiteX20-65" y="connsiteY20-66"/>
                </a:cxn>
                <a:cxn ang="0">
                  <a:pos x="connsiteX21-67" y="connsiteY21-68"/>
                </a:cxn>
                <a:cxn ang="0">
                  <a:pos x="connsiteX22-69" y="connsiteY22-70"/>
                </a:cxn>
                <a:cxn ang="0">
                  <a:pos x="connsiteX23-71" y="connsiteY23-72"/>
                </a:cxn>
                <a:cxn ang="0">
                  <a:pos x="connsiteX24-73" y="connsiteY24-74"/>
                </a:cxn>
                <a:cxn ang="0">
                  <a:pos x="connsiteX25-75" y="connsiteY25-76"/>
                </a:cxn>
                <a:cxn ang="0">
                  <a:pos x="connsiteX26-77" y="connsiteY26-78"/>
                </a:cxn>
                <a:cxn ang="0">
                  <a:pos x="connsiteX27-79" y="connsiteY27-80"/>
                </a:cxn>
                <a:cxn ang="0">
                  <a:pos x="connsiteX28-81" y="connsiteY28-82"/>
                </a:cxn>
                <a:cxn ang="0">
                  <a:pos x="connsiteX29-83" y="connsiteY29-84"/>
                </a:cxn>
                <a:cxn ang="0">
                  <a:pos x="connsiteX30-85" y="connsiteY30-86"/>
                </a:cxn>
                <a:cxn ang="0">
                  <a:pos x="connsiteX31-87" y="connsiteY31-88"/>
                </a:cxn>
                <a:cxn ang="0">
                  <a:pos x="connsiteX32-89" y="connsiteY32-90"/>
                </a:cxn>
                <a:cxn ang="0">
                  <a:pos x="connsiteX33-91" y="connsiteY33-92"/>
                </a:cxn>
                <a:cxn ang="0">
                  <a:pos x="connsiteX34-93" y="connsiteY34-94"/>
                </a:cxn>
                <a:cxn ang="0">
                  <a:pos x="connsiteX35-95" y="connsiteY35-96"/>
                </a:cxn>
                <a:cxn ang="0">
                  <a:pos x="connsiteX36-97" y="connsiteY36-98"/>
                </a:cxn>
                <a:cxn ang="0">
                  <a:pos x="connsiteX37-99" y="connsiteY37-100"/>
                </a:cxn>
                <a:cxn ang="0">
                  <a:pos x="connsiteX38-101" y="connsiteY38-102"/>
                </a:cxn>
                <a:cxn ang="0">
                  <a:pos x="connsiteX39-103" y="connsiteY39-104"/>
                </a:cxn>
                <a:cxn ang="0">
                  <a:pos x="connsiteX40-105" y="connsiteY40-106"/>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9343" y="1287815"/>
              <a:ext cx="7722269" cy="1548518"/>
            </a:xfrm>
            <a:prstGeom prst="rect">
              <a:avLst/>
            </a:prstGeom>
          </p:spPr>
        </p:pic>
      </p:grpSp>
      <p:sp>
        <p:nvSpPr>
          <p:cNvPr id="11" name="Rectangle: Rounded Corners 10"/>
          <p:cNvSpPr/>
          <p:nvPr/>
        </p:nvSpPr>
        <p:spPr>
          <a:xfrm>
            <a:off x="3848100" y="32385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fade">
                                      <p:cBhvr>
                                        <p:cTn id="15"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4000" b="-17000"/>
          </a:stretch>
        </a:blipFill>
        <a:effectLst/>
      </p:bgPr>
    </p:bg>
    <p:spTree>
      <p:nvGrpSpPr>
        <p:cNvPr id="1" name=""/>
        <p:cNvGrpSpPr/>
        <p:nvPr/>
      </p:nvGrpSpPr>
      <p:grpSpPr>
        <a:xfrm>
          <a:off x="0" y="0"/>
          <a:ext cx="0" cy="0"/>
          <a:chOff x="0" y="0"/>
          <a:chExt cx="0" cy="0"/>
        </a:xfrm>
      </p:grpSpPr>
      <p:grpSp>
        <p:nvGrpSpPr>
          <p:cNvPr id="3" name="Group 2"/>
          <p:cNvGrpSpPr/>
          <p:nvPr/>
        </p:nvGrpSpPr>
        <p:grpSpPr>
          <a:xfrm flipH="1">
            <a:off x="8104324" y="2908712"/>
            <a:ext cx="2999934" cy="3897724"/>
            <a:chOff x="10439400" y="1181099"/>
            <a:chExt cx="6324600" cy="8001001"/>
          </a:xfrm>
        </p:grpSpPr>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12593" t="9236" r="25926" b="12986"/>
            <a:stretch>
              <a:fillRect/>
            </a:stretch>
          </p:blipFill>
          <p:spPr>
            <a:xfrm>
              <a:off x="10439400" y="1181099"/>
              <a:ext cx="6324600" cy="8001001"/>
            </a:xfrm>
            <a:prstGeom prst="rect">
              <a:avLst/>
            </a:prstGeom>
          </p:spPr>
        </p:pic>
        <p:sp>
          <p:nvSpPr>
            <p:cNvPr id="11" name="Oval 10"/>
            <p:cNvSpPr/>
            <p:nvPr/>
          </p:nvSpPr>
          <p:spPr>
            <a:xfrm>
              <a:off x="12561319" y="5294933"/>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13792199" y="4873712"/>
              <a:ext cx="609600" cy="533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4" name="Group 13"/>
          <p:cNvGrpSpPr/>
          <p:nvPr/>
        </p:nvGrpSpPr>
        <p:grpSpPr>
          <a:xfrm>
            <a:off x="2375503" y="698651"/>
            <a:ext cx="7722269" cy="2210061"/>
            <a:chOff x="2375503" y="698651"/>
            <a:chExt cx="7722269" cy="2210061"/>
          </a:xfrm>
        </p:grpSpPr>
        <p:sp>
          <p:nvSpPr>
            <p:cNvPr id="9" name="Scroll: Horizontal 8"/>
            <p:cNvSpPr/>
            <p:nvPr/>
          </p:nvSpPr>
          <p:spPr>
            <a:xfrm>
              <a:off x="2579344" y="698651"/>
              <a:ext cx="7033312" cy="2210061"/>
            </a:xfrm>
            <a:custGeom>
              <a:avLst/>
              <a:gdLst>
                <a:gd name="connsiteX0" fmla="*/ 7033312 w 7033312"/>
                <a:gd name="connsiteY0" fmla="*/ 138129 h 2210061"/>
                <a:gd name="connsiteX1" fmla="*/ 6895183 w 7033312"/>
                <a:gd name="connsiteY1" fmla="*/ 276258 h 2210061"/>
                <a:gd name="connsiteX2" fmla="*/ 6895183 w 7033312"/>
                <a:gd name="connsiteY2" fmla="*/ 138129 h 2210061"/>
                <a:gd name="connsiteX3" fmla="*/ 6826119 w 7033312"/>
                <a:gd name="connsiteY3" fmla="*/ 207193 h 2210061"/>
                <a:gd name="connsiteX4" fmla="*/ 6757055 w 7033312"/>
                <a:gd name="connsiteY4" fmla="*/ 138129 h 2210061"/>
                <a:gd name="connsiteX5" fmla="*/ 6757054 w 7033312"/>
                <a:gd name="connsiteY5" fmla="*/ 276258 h 2210061"/>
                <a:gd name="connsiteX6" fmla="*/ 5962783 w 7033312"/>
                <a:gd name="connsiteY6" fmla="*/ 276258 h 2210061"/>
                <a:gd name="connsiteX7" fmla="*/ 5300891 w 7033312"/>
                <a:gd name="connsiteY7" fmla="*/ 276258 h 2210061"/>
                <a:gd name="connsiteX8" fmla="*/ 4572809 w 7033312"/>
                <a:gd name="connsiteY8" fmla="*/ 276258 h 2210061"/>
                <a:gd name="connsiteX9" fmla="*/ 3778538 w 7033312"/>
                <a:gd name="connsiteY9" fmla="*/ 276258 h 2210061"/>
                <a:gd name="connsiteX10" fmla="*/ 3315213 w 7033312"/>
                <a:gd name="connsiteY10" fmla="*/ 276258 h 2210061"/>
                <a:gd name="connsiteX11" fmla="*/ 2719510 w 7033312"/>
                <a:gd name="connsiteY11" fmla="*/ 276258 h 2210061"/>
                <a:gd name="connsiteX12" fmla="*/ 1925239 w 7033312"/>
                <a:gd name="connsiteY12" fmla="*/ 276258 h 2210061"/>
                <a:gd name="connsiteX13" fmla="*/ 1329536 w 7033312"/>
                <a:gd name="connsiteY13" fmla="*/ 276258 h 2210061"/>
                <a:gd name="connsiteX14" fmla="*/ 138129 w 7033312"/>
                <a:gd name="connsiteY14" fmla="*/ 276258 h 2210061"/>
                <a:gd name="connsiteX15" fmla="*/ 0 w 7033312"/>
                <a:gd name="connsiteY15" fmla="*/ 414387 h 2210061"/>
                <a:gd name="connsiteX16" fmla="*/ 0 w 7033312"/>
                <a:gd name="connsiteY16" fmla="*/ 933751 h 2210061"/>
                <a:gd name="connsiteX17" fmla="*/ 0 w 7033312"/>
                <a:gd name="connsiteY17" fmla="*/ 1469691 h 2210061"/>
                <a:gd name="connsiteX18" fmla="*/ 0 w 7033312"/>
                <a:gd name="connsiteY18" fmla="*/ 2071932 h 2210061"/>
                <a:gd name="connsiteX19" fmla="*/ 138129 w 7033312"/>
                <a:gd name="connsiteY19" fmla="*/ 2210061 h 2210061"/>
                <a:gd name="connsiteX20" fmla="*/ 276258 w 7033312"/>
                <a:gd name="connsiteY20" fmla="*/ 2071932 h 2210061"/>
                <a:gd name="connsiteX21" fmla="*/ 276258 w 7033312"/>
                <a:gd name="connsiteY21" fmla="*/ 1933803 h 2210061"/>
                <a:gd name="connsiteX22" fmla="*/ 1004340 w 7033312"/>
                <a:gd name="connsiteY22" fmla="*/ 1933803 h 2210061"/>
                <a:gd name="connsiteX23" fmla="*/ 1600043 w 7033312"/>
                <a:gd name="connsiteY23" fmla="*/ 1933803 h 2210061"/>
                <a:gd name="connsiteX24" fmla="*/ 2195746 w 7033312"/>
                <a:gd name="connsiteY24" fmla="*/ 1933803 h 2210061"/>
                <a:gd name="connsiteX25" fmla="*/ 2990017 w 7033312"/>
                <a:gd name="connsiteY25" fmla="*/ 1933803 h 2210061"/>
                <a:gd name="connsiteX26" fmla="*/ 3651910 w 7033312"/>
                <a:gd name="connsiteY26" fmla="*/ 1933803 h 2210061"/>
                <a:gd name="connsiteX27" fmla="*/ 4446181 w 7033312"/>
                <a:gd name="connsiteY27" fmla="*/ 1933803 h 2210061"/>
                <a:gd name="connsiteX28" fmla="*/ 4975695 w 7033312"/>
                <a:gd name="connsiteY28" fmla="*/ 1933803 h 2210061"/>
                <a:gd name="connsiteX29" fmla="*/ 5505209 w 7033312"/>
                <a:gd name="connsiteY29" fmla="*/ 1933803 h 2210061"/>
                <a:gd name="connsiteX30" fmla="*/ 6299480 w 7033312"/>
                <a:gd name="connsiteY30" fmla="*/ 1933803 h 2210061"/>
                <a:gd name="connsiteX31" fmla="*/ 6895183 w 7033312"/>
                <a:gd name="connsiteY31" fmla="*/ 1933803 h 2210061"/>
                <a:gd name="connsiteX32" fmla="*/ 7033312 w 7033312"/>
                <a:gd name="connsiteY32" fmla="*/ 1795674 h 2210061"/>
                <a:gd name="connsiteX33" fmla="*/ 7033312 w 7033312"/>
                <a:gd name="connsiteY33" fmla="*/ 1226584 h 2210061"/>
                <a:gd name="connsiteX34" fmla="*/ 7033312 w 7033312"/>
                <a:gd name="connsiteY34" fmla="*/ 657493 h 2210061"/>
                <a:gd name="connsiteX35" fmla="*/ 7033312 w 7033312"/>
                <a:gd name="connsiteY35" fmla="*/ 138129 h 2210061"/>
                <a:gd name="connsiteX36" fmla="*/ 138129 w 7033312"/>
                <a:gd name="connsiteY36" fmla="*/ 552515 h 2210061"/>
                <a:gd name="connsiteX37" fmla="*/ 276258 w 7033312"/>
                <a:gd name="connsiteY37" fmla="*/ 414386 h 2210061"/>
                <a:gd name="connsiteX38" fmla="*/ 207194 w 7033312"/>
                <a:gd name="connsiteY38" fmla="*/ 345322 h 2210061"/>
                <a:gd name="connsiteX39" fmla="*/ 138130 w 7033312"/>
                <a:gd name="connsiteY39" fmla="*/ 414386 h 2210061"/>
                <a:gd name="connsiteX40" fmla="*/ 138129 w 7033312"/>
                <a:gd name="connsiteY40" fmla="*/ 552515 h 2210061"/>
                <a:gd name="connsiteX0-1" fmla="*/ 138129 w 7033312"/>
                <a:gd name="connsiteY0-2" fmla="*/ 552515 h 2210061"/>
                <a:gd name="connsiteX1-3" fmla="*/ 276258 w 7033312"/>
                <a:gd name="connsiteY1-4" fmla="*/ 414386 h 2210061"/>
                <a:gd name="connsiteX2-5" fmla="*/ 207194 w 7033312"/>
                <a:gd name="connsiteY2-6" fmla="*/ 345322 h 2210061"/>
                <a:gd name="connsiteX3-7" fmla="*/ 138130 w 7033312"/>
                <a:gd name="connsiteY3-8" fmla="*/ 414386 h 2210061"/>
                <a:gd name="connsiteX4-9" fmla="*/ 138129 w 7033312"/>
                <a:gd name="connsiteY4-10" fmla="*/ 552515 h 2210061"/>
                <a:gd name="connsiteX5-11" fmla="*/ 6895183 w 7033312"/>
                <a:gd name="connsiteY5-12" fmla="*/ 276258 h 2210061"/>
                <a:gd name="connsiteX6-13" fmla="*/ 7033312 w 7033312"/>
                <a:gd name="connsiteY6-14" fmla="*/ 138129 h 2210061"/>
                <a:gd name="connsiteX7-15" fmla="*/ 6895183 w 7033312"/>
                <a:gd name="connsiteY7-16" fmla="*/ 0 h 2210061"/>
                <a:gd name="connsiteX8-17" fmla="*/ 6757054 w 7033312"/>
                <a:gd name="connsiteY8-18" fmla="*/ 138129 h 2210061"/>
                <a:gd name="connsiteX9-19" fmla="*/ 6826118 w 7033312"/>
                <a:gd name="connsiteY9-20" fmla="*/ 207193 h 2210061"/>
                <a:gd name="connsiteX10-21" fmla="*/ 6895182 w 7033312"/>
                <a:gd name="connsiteY10-22" fmla="*/ 138129 h 2210061"/>
                <a:gd name="connsiteX11-23" fmla="*/ 6895183 w 7033312"/>
                <a:gd name="connsiteY11-24" fmla="*/ 276258 h 2210061"/>
                <a:gd name="connsiteX0-25" fmla="*/ 0 w 7033312"/>
                <a:gd name="connsiteY0-26" fmla="*/ 414386 h 2210061"/>
                <a:gd name="connsiteX1-27" fmla="*/ 138129 w 7033312"/>
                <a:gd name="connsiteY1-28" fmla="*/ 276257 h 2210061"/>
                <a:gd name="connsiteX2-29" fmla="*/ 932400 w 7033312"/>
                <a:gd name="connsiteY2-30" fmla="*/ 276257 h 2210061"/>
                <a:gd name="connsiteX3-31" fmla="*/ 1594293 w 7033312"/>
                <a:gd name="connsiteY3-32" fmla="*/ 276257 h 2210061"/>
                <a:gd name="connsiteX4-33" fmla="*/ 2388564 w 7033312"/>
                <a:gd name="connsiteY4-34" fmla="*/ 276257 h 2210061"/>
                <a:gd name="connsiteX5-35" fmla="*/ 3182835 w 7033312"/>
                <a:gd name="connsiteY5-36" fmla="*/ 276257 h 2210061"/>
                <a:gd name="connsiteX6-37" fmla="*/ 3778538 w 7033312"/>
                <a:gd name="connsiteY6-38" fmla="*/ 276258 h 2210061"/>
                <a:gd name="connsiteX7-39" fmla="*/ 4241863 w 7033312"/>
                <a:gd name="connsiteY7-40" fmla="*/ 276258 h 2210061"/>
                <a:gd name="connsiteX8-41" fmla="*/ 4705187 w 7033312"/>
                <a:gd name="connsiteY8-42" fmla="*/ 276258 h 2210061"/>
                <a:gd name="connsiteX9-43" fmla="*/ 5433269 w 7033312"/>
                <a:gd name="connsiteY9-44" fmla="*/ 276258 h 2210061"/>
                <a:gd name="connsiteX10-45" fmla="*/ 5896594 w 7033312"/>
                <a:gd name="connsiteY10-46" fmla="*/ 276258 h 2210061"/>
                <a:gd name="connsiteX11-47" fmla="*/ 6757054 w 7033312"/>
                <a:gd name="connsiteY11-48" fmla="*/ 276258 h 2210061"/>
                <a:gd name="connsiteX12-49" fmla="*/ 6757054 w 7033312"/>
                <a:gd name="connsiteY12-50" fmla="*/ 138129 h 2210061"/>
                <a:gd name="connsiteX13-51" fmla="*/ 6895183 w 7033312"/>
                <a:gd name="connsiteY13-52" fmla="*/ 0 h 2210061"/>
                <a:gd name="connsiteX14-53" fmla="*/ 7033312 w 7033312"/>
                <a:gd name="connsiteY14-54" fmla="*/ 138129 h 2210061"/>
                <a:gd name="connsiteX15-55" fmla="*/ 7033312 w 7033312"/>
                <a:gd name="connsiteY15-56" fmla="*/ 707220 h 2210061"/>
                <a:gd name="connsiteX16-57" fmla="*/ 7033312 w 7033312"/>
                <a:gd name="connsiteY16-58" fmla="*/ 1243160 h 2210061"/>
                <a:gd name="connsiteX17-59" fmla="*/ 7033312 w 7033312"/>
                <a:gd name="connsiteY17-60" fmla="*/ 1795675 h 2210061"/>
                <a:gd name="connsiteX18-61" fmla="*/ 6895183 w 7033312"/>
                <a:gd name="connsiteY18-62" fmla="*/ 1933804 h 2210061"/>
                <a:gd name="connsiteX19-63" fmla="*/ 6431858 w 7033312"/>
                <a:gd name="connsiteY19-64" fmla="*/ 1933804 h 2210061"/>
                <a:gd name="connsiteX20-65" fmla="*/ 5836155 w 7033312"/>
                <a:gd name="connsiteY20-66" fmla="*/ 1933804 h 2210061"/>
                <a:gd name="connsiteX21-67" fmla="*/ 5240452 w 7033312"/>
                <a:gd name="connsiteY21-68" fmla="*/ 1933804 h 2210061"/>
                <a:gd name="connsiteX22-69" fmla="*/ 4512370 w 7033312"/>
                <a:gd name="connsiteY22-70" fmla="*/ 1933804 h 2210061"/>
                <a:gd name="connsiteX23-71" fmla="*/ 4049045 w 7033312"/>
                <a:gd name="connsiteY23-72" fmla="*/ 1933804 h 2210061"/>
                <a:gd name="connsiteX24-73" fmla="*/ 3585721 w 7033312"/>
                <a:gd name="connsiteY24-74" fmla="*/ 1933804 h 2210061"/>
                <a:gd name="connsiteX25-75" fmla="*/ 2990017 w 7033312"/>
                <a:gd name="connsiteY25-76" fmla="*/ 1933803 h 2210061"/>
                <a:gd name="connsiteX26-77" fmla="*/ 2526693 w 7033312"/>
                <a:gd name="connsiteY26-78" fmla="*/ 1933803 h 2210061"/>
                <a:gd name="connsiteX27-79" fmla="*/ 1798611 w 7033312"/>
                <a:gd name="connsiteY27-80" fmla="*/ 1933803 h 2210061"/>
                <a:gd name="connsiteX28-81" fmla="*/ 1202908 w 7033312"/>
                <a:gd name="connsiteY28-82" fmla="*/ 1933803 h 2210061"/>
                <a:gd name="connsiteX29-83" fmla="*/ 276258 w 7033312"/>
                <a:gd name="connsiteY29-84" fmla="*/ 1933803 h 2210061"/>
                <a:gd name="connsiteX30-85" fmla="*/ 276258 w 7033312"/>
                <a:gd name="connsiteY30-86" fmla="*/ 2071932 h 2210061"/>
                <a:gd name="connsiteX31-87" fmla="*/ 138129 w 7033312"/>
                <a:gd name="connsiteY31-88" fmla="*/ 2210061 h 2210061"/>
                <a:gd name="connsiteX32-89" fmla="*/ 0 w 7033312"/>
                <a:gd name="connsiteY32-90" fmla="*/ 2071932 h 2210061"/>
                <a:gd name="connsiteX33-91" fmla="*/ 0 w 7033312"/>
                <a:gd name="connsiteY33-92" fmla="*/ 1535992 h 2210061"/>
                <a:gd name="connsiteX34-93" fmla="*/ 0 w 7033312"/>
                <a:gd name="connsiteY34-94" fmla="*/ 966901 h 2210061"/>
                <a:gd name="connsiteX35-95" fmla="*/ 0 w 7033312"/>
                <a:gd name="connsiteY35-96" fmla="*/ 414386 h 2210061"/>
                <a:gd name="connsiteX36-97" fmla="*/ 6757054 w 7033312"/>
                <a:gd name="connsiteY36-98" fmla="*/ 276258 h 2210061"/>
                <a:gd name="connsiteX37-99" fmla="*/ 6895183 w 7033312"/>
                <a:gd name="connsiteY37-100" fmla="*/ 276258 h 2210061"/>
                <a:gd name="connsiteX38-101" fmla="*/ 7033312 w 7033312"/>
                <a:gd name="connsiteY38-102" fmla="*/ 138129 h 2210061"/>
                <a:gd name="connsiteX39-103" fmla="*/ 6895183 w 7033312"/>
                <a:gd name="connsiteY39-104" fmla="*/ 276258 h 2210061"/>
                <a:gd name="connsiteX40-105" fmla="*/ 6895183 w 7033312"/>
                <a:gd name="connsiteY40-106" fmla="*/ 138129 h 2210061"/>
                <a:gd name="connsiteX41" fmla="*/ 6826119 w 7033312"/>
                <a:gd name="connsiteY41" fmla="*/ 207193 h 2210061"/>
                <a:gd name="connsiteX42" fmla="*/ 6757055 w 7033312"/>
                <a:gd name="connsiteY42" fmla="*/ 138129 h 2210061"/>
                <a:gd name="connsiteX43" fmla="*/ 138129 w 7033312"/>
                <a:gd name="connsiteY43" fmla="*/ 552515 h 2210061"/>
                <a:gd name="connsiteX44" fmla="*/ 138129 w 7033312"/>
                <a:gd name="connsiteY44" fmla="*/ 414386 h 2210061"/>
                <a:gd name="connsiteX45" fmla="*/ 207193 w 7033312"/>
                <a:gd name="connsiteY45" fmla="*/ 345322 h 2210061"/>
                <a:gd name="connsiteX46" fmla="*/ 276257 w 7033312"/>
                <a:gd name="connsiteY46" fmla="*/ 414386 h 2210061"/>
                <a:gd name="connsiteX47" fmla="*/ 138128 w 7033312"/>
                <a:gd name="connsiteY47" fmla="*/ 552515 h 2210061"/>
                <a:gd name="connsiteX48" fmla="*/ -1 w 7033312"/>
                <a:gd name="connsiteY48" fmla="*/ 414386 h 2210061"/>
                <a:gd name="connsiteX49" fmla="*/ 276258 w 7033312"/>
                <a:gd name="connsiteY49" fmla="*/ 414386 h 2210061"/>
                <a:gd name="connsiteX50" fmla="*/ 276258 w 7033312"/>
                <a:gd name="connsiteY50" fmla="*/ 951247 h 2210061"/>
                <a:gd name="connsiteX51" fmla="*/ 276258 w 7033312"/>
                <a:gd name="connsiteY51" fmla="*/ 1442525 h 2210061"/>
                <a:gd name="connsiteX52" fmla="*/ 276258 w 7033312"/>
                <a:gd name="connsiteY52" fmla="*/ 1933803 h 22100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49" y="connsiteY12-50"/>
                </a:cxn>
                <a:cxn ang="0">
                  <a:pos x="connsiteX13-51" y="connsiteY13-52"/>
                </a:cxn>
                <a:cxn ang="0">
                  <a:pos x="connsiteX14-53" y="connsiteY14-54"/>
                </a:cxn>
                <a:cxn ang="0">
                  <a:pos x="connsiteX15-55" y="connsiteY15-56"/>
                </a:cxn>
                <a:cxn ang="0">
                  <a:pos x="connsiteX16-57" y="connsiteY16-58"/>
                </a:cxn>
                <a:cxn ang="0">
                  <a:pos x="connsiteX17-59" y="connsiteY17-60"/>
                </a:cxn>
                <a:cxn ang="0">
                  <a:pos x="connsiteX18-61" y="connsiteY18-62"/>
                </a:cxn>
                <a:cxn ang="0">
                  <a:pos x="connsiteX19-63" y="connsiteY19-64"/>
                </a:cxn>
                <a:cxn ang="0">
                  <a:pos x="connsiteX20-65" y="connsiteY20-66"/>
                </a:cxn>
                <a:cxn ang="0">
                  <a:pos x="connsiteX21-67" y="connsiteY21-68"/>
                </a:cxn>
                <a:cxn ang="0">
                  <a:pos x="connsiteX22-69" y="connsiteY22-70"/>
                </a:cxn>
                <a:cxn ang="0">
                  <a:pos x="connsiteX23-71" y="connsiteY23-72"/>
                </a:cxn>
                <a:cxn ang="0">
                  <a:pos x="connsiteX24-73" y="connsiteY24-74"/>
                </a:cxn>
                <a:cxn ang="0">
                  <a:pos x="connsiteX25-75" y="connsiteY25-76"/>
                </a:cxn>
                <a:cxn ang="0">
                  <a:pos x="connsiteX26-77" y="connsiteY26-78"/>
                </a:cxn>
                <a:cxn ang="0">
                  <a:pos x="connsiteX27-79" y="connsiteY27-80"/>
                </a:cxn>
                <a:cxn ang="0">
                  <a:pos x="connsiteX28-81" y="connsiteY28-82"/>
                </a:cxn>
                <a:cxn ang="0">
                  <a:pos x="connsiteX29-83" y="connsiteY29-84"/>
                </a:cxn>
                <a:cxn ang="0">
                  <a:pos x="connsiteX30-85" y="connsiteY30-86"/>
                </a:cxn>
                <a:cxn ang="0">
                  <a:pos x="connsiteX31-87" y="connsiteY31-88"/>
                </a:cxn>
                <a:cxn ang="0">
                  <a:pos x="connsiteX32-89" y="connsiteY32-90"/>
                </a:cxn>
                <a:cxn ang="0">
                  <a:pos x="connsiteX33-91" y="connsiteY33-92"/>
                </a:cxn>
                <a:cxn ang="0">
                  <a:pos x="connsiteX34-93" y="connsiteY34-94"/>
                </a:cxn>
                <a:cxn ang="0">
                  <a:pos x="connsiteX35-95" y="connsiteY35-96"/>
                </a:cxn>
                <a:cxn ang="0">
                  <a:pos x="connsiteX36-97" y="connsiteY36-98"/>
                </a:cxn>
                <a:cxn ang="0">
                  <a:pos x="connsiteX37-99" y="connsiteY37-100"/>
                </a:cxn>
                <a:cxn ang="0">
                  <a:pos x="connsiteX38-101" y="connsiteY38-102"/>
                </a:cxn>
                <a:cxn ang="0">
                  <a:pos x="connsiteX39-103" y="connsiteY39-104"/>
                </a:cxn>
                <a:cxn ang="0">
                  <a:pos x="connsiteX40-105" y="connsiteY40-106"/>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033312" h="2210061" stroke="0" extrusionOk="0">
                  <a:moveTo>
                    <a:pt x="7033312" y="138129"/>
                  </a:moveTo>
                  <a:cubicBezTo>
                    <a:pt x="6973261" y="201944"/>
                    <a:pt x="6938549" y="231358"/>
                    <a:pt x="6895183" y="276258"/>
                  </a:cubicBezTo>
                  <a:cubicBezTo>
                    <a:pt x="6894063" y="228252"/>
                    <a:pt x="6893954" y="181389"/>
                    <a:pt x="6895183" y="138129"/>
                  </a:cubicBezTo>
                  <a:cubicBezTo>
                    <a:pt x="6899088" y="169916"/>
                    <a:pt x="6858193" y="205964"/>
                    <a:pt x="6826119" y="207193"/>
                  </a:cubicBezTo>
                  <a:cubicBezTo>
                    <a:pt x="6789117" y="209929"/>
                    <a:pt x="6766262" y="177255"/>
                    <a:pt x="6757055" y="138129"/>
                  </a:cubicBezTo>
                  <a:cubicBezTo>
                    <a:pt x="6756700" y="176043"/>
                    <a:pt x="6762474" y="232484"/>
                    <a:pt x="6757054" y="276258"/>
                  </a:cubicBezTo>
                  <a:cubicBezTo>
                    <a:pt x="6360123" y="301649"/>
                    <a:pt x="6270765" y="248634"/>
                    <a:pt x="5962783" y="276258"/>
                  </a:cubicBezTo>
                  <a:cubicBezTo>
                    <a:pt x="5654801" y="303882"/>
                    <a:pt x="5529935" y="277969"/>
                    <a:pt x="5300891" y="276258"/>
                  </a:cubicBezTo>
                  <a:cubicBezTo>
                    <a:pt x="5071847" y="274547"/>
                    <a:pt x="4780773" y="258938"/>
                    <a:pt x="4572809" y="276258"/>
                  </a:cubicBezTo>
                  <a:cubicBezTo>
                    <a:pt x="4364845" y="293578"/>
                    <a:pt x="4009377" y="283053"/>
                    <a:pt x="3778538" y="276258"/>
                  </a:cubicBezTo>
                  <a:cubicBezTo>
                    <a:pt x="3547699" y="269463"/>
                    <a:pt x="3501166" y="297526"/>
                    <a:pt x="3315213" y="276258"/>
                  </a:cubicBezTo>
                  <a:cubicBezTo>
                    <a:pt x="3129260" y="254990"/>
                    <a:pt x="2937877" y="260938"/>
                    <a:pt x="2719510" y="276258"/>
                  </a:cubicBezTo>
                  <a:cubicBezTo>
                    <a:pt x="2501143" y="291578"/>
                    <a:pt x="2236365" y="315511"/>
                    <a:pt x="1925239" y="276258"/>
                  </a:cubicBezTo>
                  <a:cubicBezTo>
                    <a:pt x="1614113" y="237005"/>
                    <a:pt x="1502914" y="296826"/>
                    <a:pt x="1329536" y="276258"/>
                  </a:cubicBezTo>
                  <a:cubicBezTo>
                    <a:pt x="1156158" y="255690"/>
                    <a:pt x="587656" y="260232"/>
                    <a:pt x="138129" y="276258"/>
                  </a:cubicBezTo>
                  <a:cubicBezTo>
                    <a:pt x="51609" y="275672"/>
                    <a:pt x="-4447" y="350025"/>
                    <a:pt x="0" y="414387"/>
                  </a:cubicBezTo>
                  <a:cubicBezTo>
                    <a:pt x="16984" y="604874"/>
                    <a:pt x="1540" y="808398"/>
                    <a:pt x="0" y="933751"/>
                  </a:cubicBezTo>
                  <a:cubicBezTo>
                    <a:pt x="-1540" y="1059104"/>
                    <a:pt x="12013" y="1334849"/>
                    <a:pt x="0" y="1469691"/>
                  </a:cubicBezTo>
                  <a:cubicBezTo>
                    <a:pt x="-12013" y="1604533"/>
                    <a:pt x="-9640" y="1945554"/>
                    <a:pt x="0" y="2071932"/>
                  </a:cubicBezTo>
                  <a:cubicBezTo>
                    <a:pt x="-7280" y="2150412"/>
                    <a:pt x="62739" y="2224170"/>
                    <a:pt x="138129" y="2210061"/>
                  </a:cubicBezTo>
                  <a:cubicBezTo>
                    <a:pt x="213517" y="2196904"/>
                    <a:pt x="260089" y="2154112"/>
                    <a:pt x="276258" y="2071932"/>
                  </a:cubicBezTo>
                  <a:cubicBezTo>
                    <a:pt x="269481" y="2007444"/>
                    <a:pt x="269973" y="1962281"/>
                    <a:pt x="276258" y="1933803"/>
                  </a:cubicBezTo>
                  <a:cubicBezTo>
                    <a:pt x="500928" y="1962277"/>
                    <a:pt x="717502" y="1902245"/>
                    <a:pt x="1004340" y="1933803"/>
                  </a:cubicBezTo>
                  <a:cubicBezTo>
                    <a:pt x="1291178" y="1965361"/>
                    <a:pt x="1456067" y="1934291"/>
                    <a:pt x="1600043" y="1933803"/>
                  </a:cubicBezTo>
                  <a:cubicBezTo>
                    <a:pt x="1744019" y="1933315"/>
                    <a:pt x="2033918" y="1925066"/>
                    <a:pt x="2195746" y="1933803"/>
                  </a:cubicBezTo>
                  <a:cubicBezTo>
                    <a:pt x="2357574" y="1942540"/>
                    <a:pt x="2727052" y="1909548"/>
                    <a:pt x="2990017" y="1933803"/>
                  </a:cubicBezTo>
                  <a:cubicBezTo>
                    <a:pt x="3252982" y="1958058"/>
                    <a:pt x="3345927" y="1963887"/>
                    <a:pt x="3651910" y="1933803"/>
                  </a:cubicBezTo>
                  <a:cubicBezTo>
                    <a:pt x="3957893" y="1903719"/>
                    <a:pt x="4208177" y="1947232"/>
                    <a:pt x="4446181" y="1933803"/>
                  </a:cubicBezTo>
                  <a:cubicBezTo>
                    <a:pt x="4684185" y="1920374"/>
                    <a:pt x="4724471" y="1936291"/>
                    <a:pt x="4975695" y="1933803"/>
                  </a:cubicBezTo>
                  <a:cubicBezTo>
                    <a:pt x="5226919" y="1931315"/>
                    <a:pt x="5345037" y="1930058"/>
                    <a:pt x="5505209" y="1933803"/>
                  </a:cubicBezTo>
                  <a:cubicBezTo>
                    <a:pt x="5665381" y="1937548"/>
                    <a:pt x="6138978" y="1971037"/>
                    <a:pt x="6299480" y="1933803"/>
                  </a:cubicBezTo>
                  <a:cubicBezTo>
                    <a:pt x="6459982" y="1896569"/>
                    <a:pt x="6718091" y="1950726"/>
                    <a:pt x="6895183" y="1933803"/>
                  </a:cubicBezTo>
                  <a:cubicBezTo>
                    <a:pt x="6980185" y="1939524"/>
                    <a:pt x="7030603" y="1868017"/>
                    <a:pt x="7033312" y="1795674"/>
                  </a:cubicBezTo>
                  <a:cubicBezTo>
                    <a:pt x="7033339" y="1603266"/>
                    <a:pt x="7032212" y="1429717"/>
                    <a:pt x="7033312" y="1226584"/>
                  </a:cubicBezTo>
                  <a:cubicBezTo>
                    <a:pt x="7034413" y="1023451"/>
                    <a:pt x="7060105" y="910129"/>
                    <a:pt x="7033312" y="657493"/>
                  </a:cubicBezTo>
                  <a:cubicBezTo>
                    <a:pt x="7006519" y="404857"/>
                    <a:pt x="7058756" y="344224"/>
                    <a:pt x="7033312" y="138129"/>
                  </a:cubicBezTo>
                  <a:close/>
                  <a:moveTo>
                    <a:pt x="138129" y="552515"/>
                  </a:moveTo>
                  <a:cubicBezTo>
                    <a:pt x="204123" y="541129"/>
                    <a:pt x="265844" y="475318"/>
                    <a:pt x="276258" y="414386"/>
                  </a:cubicBezTo>
                  <a:cubicBezTo>
                    <a:pt x="269393" y="378635"/>
                    <a:pt x="246765" y="345230"/>
                    <a:pt x="207194" y="345322"/>
                  </a:cubicBezTo>
                  <a:cubicBezTo>
                    <a:pt x="166680" y="351759"/>
                    <a:pt x="138643" y="377298"/>
                    <a:pt x="138130" y="414386"/>
                  </a:cubicBezTo>
                  <a:cubicBezTo>
                    <a:pt x="136815" y="459562"/>
                    <a:pt x="133418" y="500691"/>
                    <a:pt x="138129" y="552515"/>
                  </a:cubicBezTo>
                  <a:close/>
                </a:path>
                <a:path w="7033312" h="2210061" fill="darkenLess" stroke="0" extrusionOk="0">
                  <a:moveTo>
                    <a:pt x="138129" y="552515"/>
                  </a:moveTo>
                  <a:cubicBezTo>
                    <a:pt x="213006" y="555002"/>
                    <a:pt x="275012" y="489259"/>
                    <a:pt x="276258" y="414386"/>
                  </a:cubicBezTo>
                  <a:cubicBezTo>
                    <a:pt x="276988" y="374107"/>
                    <a:pt x="249139" y="341951"/>
                    <a:pt x="207194" y="345322"/>
                  </a:cubicBezTo>
                  <a:cubicBezTo>
                    <a:pt x="172268" y="344442"/>
                    <a:pt x="133456" y="374192"/>
                    <a:pt x="138130" y="414386"/>
                  </a:cubicBezTo>
                  <a:cubicBezTo>
                    <a:pt x="143140" y="460201"/>
                    <a:pt x="145238" y="505370"/>
                    <a:pt x="138129" y="552515"/>
                  </a:cubicBezTo>
                  <a:close/>
                  <a:moveTo>
                    <a:pt x="6895183" y="276258"/>
                  </a:moveTo>
                  <a:cubicBezTo>
                    <a:pt x="6964651" y="287420"/>
                    <a:pt x="7038310" y="213582"/>
                    <a:pt x="7033312" y="138129"/>
                  </a:cubicBezTo>
                  <a:cubicBezTo>
                    <a:pt x="7041921" y="60543"/>
                    <a:pt x="6974001" y="807"/>
                    <a:pt x="6895183" y="0"/>
                  </a:cubicBezTo>
                  <a:cubicBezTo>
                    <a:pt x="6821048" y="11200"/>
                    <a:pt x="6746913" y="60038"/>
                    <a:pt x="6757054" y="138129"/>
                  </a:cubicBezTo>
                  <a:cubicBezTo>
                    <a:pt x="6751925" y="173374"/>
                    <a:pt x="6785125" y="199466"/>
                    <a:pt x="6826118" y="207193"/>
                  </a:cubicBezTo>
                  <a:cubicBezTo>
                    <a:pt x="6863567" y="198022"/>
                    <a:pt x="6895389" y="173066"/>
                    <a:pt x="6895182" y="138129"/>
                  </a:cubicBezTo>
                  <a:cubicBezTo>
                    <a:pt x="6891449" y="186201"/>
                    <a:pt x="6893555" y="228283"/>
                    <a:pt x="6895183" y="276258"/>
                  </a:cubicBezTo>
                  <a:close/>
                </a:path>
                <a:path w="7033312" h="2210061" fill="none" extrusionOk="0">
                  <a:moveTo>
                    <a:pt x="0" y="414386"/>
                  </a:moveTo>
                  <a:cubicBezTo>
                    <a:pt x="-7086" y="337161"/>
                    <a:pt x="57309" y="291909"/>
                    <a:pt x="138129" y="276257"/>
                  </a:cubicBezTo>
                  <a:cubicBezTo>
                    <a:pt x="425320" y="247696"/>
                    <a:pt x="655642" y="240612"/>
                    <a:pt x="932400" y="276257"/>
                  </a:cubicBezTo>
                  <a:cubicBezTo>
                    <a:pt x="1209158" y="311902"/>
                    <a:pt x="1437719" y="260597"/>
                    <a:pt x="1594293" y="276257"/>
                  </a:cubicBezTo>
                  <a:cubicBezTo>
                    <a:pt x="1750867" y="291917"/>
                    <a:pt x="2192550" y="259642"/>
                    <a:pt x="2388564" y="276257"/>
                  </a:cubicBezTo>
                  <a:cubicBezTo>
                    <a:pt x="2584578" y="292872"/>
                    <a:pt x="2896113" y="297225"/>
                    <a:pt x="3182835" y="276257"/>
                  </a:cubicBezTo>
                  <a:cubicBezTo>
                    <a:pt x="3469558" y="255290"/>
                    <a:pt x="3584985" y="256752"/>
                    <a:pt x="3778538" y="276258"/>
                  </a:cubicBezTo>
                  <a:cubicBezTo>
                    <a:pt x="3972091" y="295764"/>
                    <a:pt x="4141296" y="273064"/>
                    <a:pt x="4241863" y="276258"/>
                  </a:cubicBezTo>
                  <a:cubicBezTo>
                    <a:pt x="4342431" y="279452"/>
                    <a:pt x="4508088" y="266246"/>
                    <a:pt x="4705187" y="276258"/>
                  </a:cubicBezTo>
                  <a:cubicBezTo>
                    <a:pt x="4902286" y="286270"/>
                    <a:pt x="5105894" y="283646"/>
                    <a:pt x="5433269" y="276258"/>
                  </a:cubicBezTo>
                  <a:cubicBezTo>
                    <a:pt x="5760644" y="268870"/>
                    <a:pt x="5770804" y="297158"/>
                    <a:pt x="5896594" y="276258"/>
                  </a:cubicBezTo>
                  <a:cubicBezTo>
                    <a:pt x="6022385" y="255358"/>
                    <a:pt x="6491379" y="307583"/>
                    <a:pt x="6757054" y="276258"/>
                  </a:cubicBezTo>
                  <a:cubicBezTo>
                    <a:pt x="6756241" y="209689"/>
                    <a:pt x="6761079" y="166777"/>
                    <a:pt x="6757054" y="138129"/>
                  </a:cubicBezTo>
                  <a:cubicBezTo>
                    <a:pt x="6757919" y="70626"/>
                    <a:pt x="6803079" y="8921"/>
                    <a:pt x="6895183" y="0"/>
                  </a:cubicBezTo>
                  <a:cubicBezTo>
                    <a:pt x="6982165" y="-7530"/>
                    <a:pt x="7033314" y="72579"/>
                    <a:pt x="7033312" y="138129"/>
                  </a:cubicBezTo>
                  <a:cubicBezTo>
                    <a:pt x="7028583" y="276536"/>
                    <a:pt x="7025946" y="537202"/>
                    <a:pt x="7033312" y="707220"/>
                  </a:cubicBezTo>
                  <a:cubicBezTo>
                    <a:pt x="7040678" y="877238"/>
                    <a:pt x="7015245" y="1086157"/>
                    <a:pt x="7033312" y="1243160"/>
                  </a:cubicBezTo>
                  <a:cubicBezTo>
                    <a:pt x="7051379" y="1400163"/>
                    <a:pt x="7027034" y="1619677"/>
                    <a:pt x="7033312" y="1795675"/>
                  </a:cubicBezTo>
                  <a:cubicBezTo>
                    <a:pt x="7023305" y="1874108"/>
                    <a:pt x="6968463" y="1931172"/>
                    <a:pt x="6895183" y="1933804"/>
                  </a:cubicBezTo>
                  <a:cubicBezTo>
                    <a:pt x="6730014" y="1944033"/>
                    <a:pt x="6603190" y="1911725"/>
                    <a:pt x="6431858" y="1933804"/>
                  </a:cubicBezTo>
                  <a:cubicBezTo>
                    <a:pt x="6260526" y="1955883"/>
                    <a:pt x="6066370" y="1961856"/>
                    <a:pt x="5836155" y="1933804"/>
                  </a:cubicBezTo>
                  <a:cubicBezTo>
                    <a:pt x="5605940" y="1905752"/>
                    <a:pt x="5383039" y="1947005"/>
                    <a:pt x="5240452" y="1933804"/>
                  </a:cubicBezTo>
                  <a:cubicBezTo>
                    <a:pt x="5097865" y="1920603"/>
                    <a:pt x="4797956" y="1942002"/>
                    <a:pt x="4512370" y="1933804"/>
                  </a:cubicBezTo>
                  <a:cubicBezTo>
                    <a:pt x="4226784" y="1925606"/>
                    <a:pt x="4175916" y="1947896"/>
                    <a:pt x="4049045" y="1933804"/>
                  </a:cubicBezTo>
                  <a:cubicBezTo>
                    <a:pt x="3922174" y="1919712"/>
                    <a:pt x="3745464" y="1929777"/>
                    <a:pt x="3585721" y="1933804"/>
                  </a:cubicBezTo>
                  <a:cubicBezTo>
                    <a:pt x="3425978" y="1937831"/>
                    <a:pt x="3209100" y="1936690"/>
                    <a:pt x="2990017" y="1933803"/>
                  </a:cubicBezTo>
                  <a:cubicBezTo>
                    <a:pt x="2770934" y="1930916"/>
                    <a:pt x="2723439" y="1913894"/>
                    <a:pt x="2526693" y="1933803"/>
                  </a:cubicBezTo>
                  <a:cubicBezTo>
                    <a:pt x="2329947" y="1953712"/>
                    <a:pt x="2104981" y="1921308"/>
                    <a:pt x="1798611" y="1933803"/>
                  </a:cubicBezTo>
                  <a:cubicBezTo>
                    <a:pt x="1492241" y="1946298"/>
                    <a:pt x="1322214" y="1960373"/>
                    <a:pt x="1202908" y="1933803"/>
                  </a:cubicBezTo>
                  <a:cubicBezTo>
                    <a:pt x="1083602" y="1907233"/>
                    <a:pt x="692165" y="1929722"/>
                    <a:pt x="276258" y="1933803"/>
                  </a:cubicBezTo>
                  <a:cubicBezTo>
                    <a:pt x="269556" y="1990630"/>
                    <a:pt x="274343" y="2022972"/>
                    <a:pt x="276258" y="2071932"/>
                  </a:cubicBezTo>
                  <a:cubicBezTo>
                    <a:pt x="288104" y="2136345"/>
                    <a:pt x="202406" y="2218005"/>
                    <a:pt x="138129" y="2210061"/>
                  </a:cubicBezTo>
                  <a:cubicBezTo>
                    <a:pt x="60906" y="2201447"/>
                    <a:pt x="7113" y="2152162"/>
                    <a:pt x="0" y="2071932"/>
                  </a:cubicBezTo>
                  <a:cubicBezTo>
                    <a:pt x="-14564" y="1941063"/>
                    <a:pt x="6172" y="1654646"/>
                    <a:pt x="0" y="1535992"/>
                  </a:cubicBezTo>
                  <a:cubicBezTo>
                    <a:pt x="-6172" y="1417338"/>
                    <a:pt x="11400" y="1114598"/>
                    <a:pt x="0" y="966901"/>
                  </a:cubicBezTo>
                  <a:cubicBezTo>
                    <a:pt x="-11400" y="819204"/>
                    <a:pt x="-7699" y="670244"/>
                    <a:pt x="0" y="414386"/>
                  </a:cubicBezTo>
                  <a:close/>
                  <a:moveTo>
                    <a:pt x="6757054" y="276258"/>
                  </a:moveTo>
                  <a:cubicBezTo>
                    <a:pt x="6796432" y="276756"/>
                    <a:pt x="6862944" y="274142"/>
                    <a:pt x="6895183" y="276258"/>
                  </a:cubicBezTo>
                  <a:cubicBezTo>
                    <a:pt x="6955194" y="272259"/>
                    <a:pt x="7044321" y="199447"/>
                    <a:pt x="7033312" y="138129"/>
                  </a:cubicBezTo>
                  <a:moveTo>
                    <a:pt x="6895183" y="276258"/>
                  </a:moveTo>
                  <a:cubicBezTo>
                    <a:pt x="6900636" y="248613"/>
                    <a:pt x="6889462" y="203475"/>
                    <a:pt x="6895183" y="138129"/>
                  </a:cubicBezTo>
                  <a:cubicBezTo>
                    <a:pt x="6893828" y="185698"/>
                    <a:pt x="6858657" y="200658"/>
                    <a:pt x="6826119" y="207193"/>
                  </a:cubicBezTo>
                  <a:cubicBezTo>
                    <a:pt x="6792649" y="205271"/>
                    <a:pt x="6755215" y="180666"/>
                    <a:pt x="6757055" y="138129"/>
                  </a:cubicBezTo>
                  <a:moveTo>
                    <a:pt x="138129" y="552515"/>
                  </a:moveTo>
                  <a:cubicBezTo>
                    <a:pt x="142926" y="490548"/>
                    <a:pt x="140829" y="468463"/>
                    <a:pt x="138129" y="414386"/>
                  </a:cubicBezTo>
                  <a:cubicBezTo>
                    <a:pt x="145019" y="370454"/>
                    <a:pt x="168078" y="348533"/>
                    <a:pt x="207193" y="345322"/>
                  </a:cubicBezTo>
                  <a:cubicBezTo>
                    <a:pt x="244464" y="346084"/>
                    <a:pt x="269520" y="369888"/>
                    <a:pt x="276257" y="414386"/>
                  </a:cubicBezTo>
                  <a:cubicBezTo>
                    <a:pt x="286277" y="506062"/>
                    <a:pt x="205792" y="541622"/>
                    <a:pt x="138128" y="552515"/>
                  </a:cubicBezTo>
                  <a:cubicBezTo>
                    <a:pt x="68494" y="562755"/>
                    <a:pt x="122" y="495922"/>
                    <a:pt x="-1" y="414386"/>
                  </a:cubicBezTo>
                  <a:moveTo>
                    <a:pt x="276258" y="414386"/>
                  </a:moveTo>
                  <a:cubicBezTo>
                    <a:pt x="276493" y="632657"/>
                    <a:pt x="283589" y="773090"/>
                    <a:pt x="276258" y="951247"/>
                  </a:cubicBezTo>
                  <a:cubicBezTo>
                    <a:pt x="268927" y="1129404"/>
                    <a:pt x="289339" y="1204863"/>
                    <a:pt x="276258" y="1442525"/>
                  </a:cubicBezTo>
                  <a:cubicBezTo>
                    <a:pt x="263177" y="1680187"/>
                    <a:pt x="273517" y="1688390"/>
                    <a:pt x="276258" y="1933803"/>
                  </a:cubicBezTo>
                </a:path>
                <a:path w="7033312" h="2210061" fill="none" stroke="0" extrusionOk="0">
                  <a:moveTo>
                    <a:pt x="0" y="414386"/>
                  </a:moveTo>
                  <a:cubicBezTo>
                    <a:pt x="9951" y="345801"/>
                    <a:pt x="68923" y="264967"/>
                    <a:pt x="138129" y="276257"/>
                  </a:cubicBezTo>
                  <a:cubicBezTo>
                    <a:pt x="424835" y="282544"/>
                    <a:pt x="521825" y="263288"/>
                    <a:pt x="866211" y="276257"/>
                  </a:cubicBezTo>
                  <a:cubicBezTo>
                    <a:pt x="1210597" y="289226"/>
                    <a:pt x="1295125" y="287626"/>
                    <a:pt x="1660482" y="276257"/>
                  </a:cubicBezTo>
                  <a:cubicBezTo>
                    <a:pt x="2025839" y="264888"/>
                    <a:pt x="2185248" y="284237"/>
                    <a:pt x="2454753" y="276257"/>
                  </a:cubicBezTo>
                  <a:cubicBezTo>
                    <a:pt x="2724258" y="268277"/>
                    <a:pt x="2962963" y="275946"/>
                    <a:pt x="3182835" y="276257"/>
                  </a:cubicBezTo>
                  <a:cubicBezTo>
                    <a:pt x="3402707" y="276569"/>
                    <a:pt x="3799448" y="276512"/>
                    <a:pt x="3977106" y="276258"/>
                  </a:cubicBezTo>
                  <a:cubicBezTo>
                    <a:pt x="4154764" y="276004"/>
                    <a:pt x="4538578" y="284434"/>
                    <a:pt x="4771377" y="276258"/>
                  </a:cubicBezTo>
                  <a:cubicBezTo>
                    <a:pt x="5004176" y="268082"/>
                    <a:pt x="5173883" y="254339"/>
                    <a:pt x="5367080" y="276258"/>
                  </a:cubicBezTo>
                  <a:cubicBezTo>
                    <a:pt x="5560277" y="298177"/>
                    <a:pt x="5868001" y="296129"/>
                    <a:pt x="6095162" y="276258"/>
                  </a:cubicBezTo>
                  <a:cubicBezTo>
                    <a:pt x="6322323" y="256387"/>
                    <a:pt x="6453050" y="273026"/>
                    <a:pt x="6757054" y="276258"/>
                  </a:cubicBezTo>
                  <a:cubicBezTo>
                    <a:pt x="6759397" y="225246"/>
                    <a:pt x="6755383" y="177238"/>
                    <a:pt x="6757054" y="138129"/>
                  </a:cubicBezTo>
                  <a:cubicBezTo>
                    <a:pt x="6749365" y="48392"/>
                    <a:pt x="6823980" y="2278"/>
                    <a:pt x="6895183" y="0"/>
                  </a:cubicBezTo>
                  <a:cubicBezTo>
                    <a:pt x="6976381" y="10122"/>
                    <a:pt x="7043331" y="51866"/>
                    <a:pt x="7033312" y="138129"/>
                  </a:cubicBezTo>
                  <a:cubicBezTo>
                    <a:pt x="7032120" y="382893"/>
                    <a:pt x="7037700" y="509314"/>
                    <a:pt x="7033312" y="707220"/>
                  </a:cubicBezTo>
                  <a:cubicBezTo>
                    <a:pt x="7028924" y="905126"/>
                    <a:pt x="7053434" y="1095116"/>
                    <a:pt x="7033312" y="1292886"/>
                  </a:cubicBezTo>
                  <a:cubicBezTo>
                    <a:pt x="7013190" y="1490656"/>
                    <a:pt x="7021755" y="1549347"/>
                    <a:pt x="7033312" y="1795675"/>
                  </a:cubicBezTo>
                  <a:cubicBezTo>
                    <a:pt x="7040860" y="1875451"/>
                    <a:pt x="6971753" y="1921561"/>
                    <a:pt x="6895183" y="1933804"/>
                  </a:cubicBezTo>
                  <a:cubicBezTo>
                    <a:pt x="6542217" y="1950221"/>
                    <a:pt x="6320459" y="1941703"/>
                    <a:pt x="6167101" y="1933804"/>
                  </a:cubicBezTo>
                  <a:cubicBezTo>
                    <a:pt x="6013743" y="1925905"/>
                    <a:pt x="5779258" y="1965795"/>
                    <a:pt x="5439020" y="1933804"/>
                  </a:cubicBezTo>
                  <a:cubicBezTo>
                    <a:pt x="5098782" y="1901813"/>
                    <a:pt x="4979824" y="1936828"/>
                    <a:pt x="4843316" y="1933804"/>
                  </a:cubicBezTo>
                  <a:cubicBezTo>
                    <a:pt x="4706808" y="1930780"/>
                    <a:pt x="4428995" y="1936854"/>
                    <a:pt x="4181424" y="1933804"/>
                  </a:cubicBezTo>
                  <a:cubicBezTo>
                    <a:pt x="3933853" y="1930754"/>
                    <a:pt x="3725474" y="1936076"/>
                    <a:pt x="3519531" y="1933803"/>
                  </a:cubicBezTo>
                  <a:cubicBezTo>
                    <a:pt x="3313587" y="1931530"/>
                    <a:pt x="3038023" y="1968198"/>
                    <a:pt x="2791450" y="1933803"/>
                  </a:cubicBezTo>
                  <a:cubicBezTo>
                    <a:pt x="2544877" y="1899408"/>
                    <a:pt x="2235333" y="1903101"/>
                    <a:pt x="1997179" y="1933803"/>
                  </a:cubicBezTo>
                  <a:cubicBezTo>
                    <a:pt x="1759025" y="1964505"/>
                    <a:pt x="1526456" y="1942384"/>
                    <a:pt x="1202908" y="1933803"/>
                  </a:cubicBezTo>
                  <a:cubicBezTo>
                    <a:pt x="879360" y="1925222"/>
                    <a:pt x="635081" y="1955487"/>
                    <a:pt x="276258" y="1933803"/>
                  </a:cubicBezTo>
                  <a:cubicBezTo>
                    <a:pt x="273017" y="1993295"/>
                    <a:pt x="282556" y="2014555"/>
                    <a:pt x="276258" y="2071932"/>
                  </a:cubicBezTo>
                  <a:cubicBezTo>
                    <a:pt x="277568" y="2164100"/>
                    <a:pt x="209303" y="2215487"/>
                    <a:pt x="138129" y="2210061"/>
                  </a:cubicBezTo>
                  <a:cubicBezTo>
                    <a:pt x="53097" y="2200120"/>
                    <a:pt x="15672" y="2154167"/>
                    <a:pt x="0" y="2071932"/>
                  </a:cubicBezTo>
                  <a:cubicBezTo>
                    <a:pt x="7715" y="1936851"/>
                    <a:pt x="23764" y="1767210"/>
                    <a:pt x="0" y="1569143"/>
                  </a:cubicBezTo>
                  <a:cubicBezTo>
                    <a:pt x="-23764" y="1371076"/>
                    <a:pt x="-21837" y="1218661"/>
                    <a:pt x="0" y="1049779"/>
                  </a:cubicBezTo>
                  <a:cubicBezTo>
                    <a:pt x="21837" y="880897"/>
                    <a:pt x="-23292" y="645478"/>
                    <a:pt x="0" y="414386"/>
                  </a:cubicBezTo>
                  <a:close/>
                  <a:moveTo>
                    <a:pt x="6757054" y="276258"/>
                  </a:moveTo>
                  <a:cubicBezTo>
                    <a:pt x="6816803" y="276479"/>
                    <a:pt x="6856653" y="271884"/>
                    <a:pt x="6895183" y="276258"/>
                  </a:cubicBezTo>
                  <a:cubicBezTo>
                    <a:pt x="6980366" y="268848"/>
                    <a:pt x="7042225" y="228991"/>
                    <a:pt x="7033312" y="138129"/>
                  </a:cubicBezTo>
                  <a:moveTo>
                    <a:pt x="6895183" y="276258"/>
                  </a:moveTo>
                  <a:cubicBezTo>
                    <a:pt x="6889315" y="238013"/>
                    <a:pt x="6889783" y="199184"/>
                    <a:pt x="6895183" y="138129"/>
                  </a:cubicBezTo>
                  <a:cubicBezTo>
                    <a:pt x="6890921" y="174076"/>
                    <a:pt x="6862861" y="204036"/>
                    <a:pt x="6826119" y="207193"/>
                  </a:cubicBezTo>
                  <a:cubicBezTo>
                    <a:pt x="6793746" y="211040"/>
                    <a:pt x="6750691" y="170235"/>
                    <a:pt x="6757055" y="138129"/>
                  </a:cubicBezTo>
                  <a:moveTo>
                    <a:pt x="138129" y="552515"/>
                  </a:moveTo>
                  <a:cubicBezTo>
                    <a:pt x="135960" y="512463"/>
                    <a:pt x="144515" y="461799"/>
                    <a:pt x="138129" y="414386"/>
                  </a:cubicBezTo>
                  <a:cubicBezTo>
                    <a:pt x="137552" y="371999"/>
                    <a:pt x="163435" y="341111"/>
                    <a:pt x="207193" y="345322"/>
                  </a:cubicBezTo>
                  <a:cubicBezTo>
                    <a:pt x="247541" y="337749"/>
                    <a:pt x="273309" y="376357"/>
                    <a:pt x="276257" y="414386"/>
                  </a:cubicBezTo>
                  <a:cubicBezTo>
                    <a:pt x="280525" y="506624"/>
                    <a:pt x="223802" y="544581"/>
                    <a:pt x="138128" y="552515"/>
                  </a:cubicBezTo>
                  <a:cubicBezTo>
                    <a:pt x="51743" y="566150"/>
                    <a:pt x="-1585" y="488003"/>
                    <a:pt x="-1" y="414386"/>
                  </a:cubicBezTo>
                  <a:moveTo>
                    <a:pt x="276258" y="414386"/>
                  </a:moveTo>
                  <a:cubicBezTo>
                    <a:pt x="299602" y="551233"/>
                    <a:pt x="257927" y="714611"/>
                    <a:pt x="276258" y="920858"/>
                  </a:cubicBezTo>
                  <a:cubicBezTo>
                    <a:pt x="294589" y="1127105"/>
                    <a:pt x="261519" y="1217222"/>
                    <a:pt x="276258" y="1442525"/>
                  </a:cubicBezTo>
                  <a:cubicBezTo>
                    <a:pt x="290997" y="1667828"/>
                    <a:pt x="265439" y="1752577"/>
                    <a:pt x="276258" y="1933803"/>
                  </a:cubicBezTo>
                </a:path>
              </a:pathLst>
            </a:cu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5503" y="1069709"/>
              <a:ext cx="7722269" cy="1548518"/>
            </a:xfrm>
            <a:prstGeom prst="rect">
              <a:avLst/>
            </a:prstGeom>
          </p:spPr>
        </p:pic>
      </p:grpSp>
      <p:sp>
        <p:nvSpPr>
          <p:cNvPr id="10" name="Rectangle: Rounded Corners 9"/>
          <p:cNvSpPr/>
          <p:nvPr/>
        </p:nvSpPr>
        <p:spPr>
          <a:xfrm>
            <a:off x="4010025" y="3124200"/>
            <a:ext cx="4067175" cy="10858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t>Bạn</a:t>
            </a:r>
            <a:r>
              <a:rPr lang="en-US" sz="4000" dirty="0"/>
              <a:t>.….</a:t>
            </a:r>
            <a:endParaRPr lang="en-US" sz="4000" dirty="0"/>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p:cNvPicPr>
            <a:picLocks noChangeAspect="1"/>
          </p:cNvPicPr>
          <p:nvPr/>
        </p:nvPicPr>
        <p:blipFill rotWithShape="1">
          <a:blip r:embed="rId1">
            <a:extLst>
              <a:ext uri="{96DAC541-7B7A-43D3-8B79-37D633B846F1}">
                <asvg:svgBlip xmlns:asvg="http://schemas.microsoft.com/office/drawing/2016/SVG/main" r:embed="rId2"/>
              </a:ext>
            </a:extLst>
          </a:blip>
          <a:srcRect l="1091" t="29953" r="17860" b="4322"/>
          <a:stretch>
            <a:fillRect/>
          </a:stretch>
        </p:blipFill>
        <p:spPr>
          <a:xfrm>
            <a:off x="-132080" y="0"/>
            <a:ext cx="12425680" cy="6858000"/>
          </a:xfrm>
          <a:prstGeom prst="rect">
            <a:avLst/>
          </a:prstGeom>
        </p:spPr>
      </p:pic>
      <p:pic>
        <p:nvPicPr>
          <p:cNvPr id="11" name="Graphic 10"/>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H="1">
            <a:off x="0" y="-30480"/>
            <a:ext cx="4181152" cy="5066451"/>
          </a:xfrm>
          <a:prstGeom prst="rect">
            <a:avLst/>
          </a:prstGeom>
        </p:spPr>
      </p:pic>
      <p:sp>
        <p:nvSpPr>
          <p:cNvPr id="2" name="Rectangle: Rounded Corners 1"/>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p:cNvSpPr/>
          <p:nvPr/>
        </p:nvSpPr>
        <p:spPr>
          <a:xfrm>
            <a:off x="710437" y="5624526"/>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Rounded Corners 5"/>
          <p:cNvSpPr/>
          <p:nvPr/>
        </p:nvSpPr>
        <p:spPr>
          <a:xfrm>
            <a:off x="710437" y="4277875"/>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8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endParaRPr kumimoji="0" lang="en-US" sz="48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208482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329185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3160135" y="187012"/>
            <a:ext cx="6005080" cy="13595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1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10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grpId="0" nodeType="withEffect">
                                  <p:stCondLst>
                                    <p:cond delay="10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grpId="0" nodeType="withEffect">
                                  <p:stCondLst>
                                    <p:cond delay="10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22" presetClass="entr" presetSubtype="8" fill="hold" nodeType="withEffect">
                                  <p:stCondLst>
                                    <p:cond delay="10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100"/>
                                  </p:stCondLst>
                                  <p:childTnLst>
                                    <p:set>
                                      <p:cBhvr>
                                        <p:cTn id="21" dur="1" fill="hold">
                                          <p:stCondLst>
                                            <p:cond delay="0"/>
                                          </p:stCondLst>
                                        </p:cTn>
                                        <p:tgtEl>
                                          <p:spTgt spid="18"/>
                                        </p:tgtEl>
                                        <p:attrNameLst>
                                          <p:attrName>style.visibility</p:attrName>
                                        </p:attrNameLst>
                                      </p:cBhvr>
                                      <p:to>
                                        <p:strVal val="visible"/>
                                      </p:to>
                                    </p:set>
                                    <p:animEffect transition="in" filter="wipe(left)">
                                      <p:cBhvr>
                                        <p:cTn id="22" dur="500"/>
                                        <p:tgtEl>
                                          <p:spTgt spid="18"/>
                                        </p:tgtEl>
                                      </p:cBhvr>
                                    </p:animEffect>
                                  </p:childTnLst>
                                </p:cTn>
                              </p:par>
                              <p:par>
                                <p:cTn id="23" presetID="22" presetClass="entr" presetSubtype="8" fill="hold" nodeType="withEffect">
                                  <p:stCondLst>
                                    <p:cond delay="10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par>
                                <p:cTn id="26" presetID="22" presetClass="entr" presetSubtype="8" fill="hold" nodeType="withEffect">
                                  <p:stCondLst>
                                    <p:cond delay="10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6000" b="-3000"/>
          </a:stretch>
        </a:blipFill>
        <a:effectLst/>
      </p:bgPr>
    </p:bg>
    <p:spTree>
      <p:nvGrpSpPr>
        <p:cNvPr id="1" name=""/>
        <p:cNvGrpSpPr/>
        <p:nvPr/>
      </p:nvGrpSpPr>
      <p:grpSpPr>
        <a:xfrm>
          <a:off x="0" y="0"/>
          <a:ext cx="0" cy="0"/>
          <a:chOff x="0" y="0"/>
          <a:chExt cx="0" cy="0"/>
        </a:xfrm>
      </p:grpSpPr>
      <p:pic>
        <p:nvPicPr>
          <p:cNvPr id="2" name="Content Placeholder 7"/>
          <p:cNvPicPr>
            <a:picLocks noChangeAspect="1"/>
          </p:cNvPicPr>
          <p:nvPr/>
        </p:nvPicPr>
        <p:blipFill>
          <a:blip r:embed="rId2"/>
          <a:stretch>
            <a:fillRect/>
          </a:stretch>
        </p:blipFill>
        <p:spPr>
          <a:xfrm>
            <a:off x="2560320" y="968058"/>
            <a:ext cx="6309360" cy="282099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454660" y="473710"/>
            <a:ext cx="11012805" cy="1367155"/>
          </a:xfrm>
          <a:custGeom>
            <a:avLst/>
            <a:gdLst>
              <a:gd name="connsiteX0" fmla="*/ 0 w 9527019"/>
              <a:gd name="connsiteY0" fmla="*/ 227811 h 1366838"/>
              <a:gd name="connsiteX1" fmla="*/ 227811 w 9527019"/>
              <a:gd name="connsiteY1" fmla="*/ 0 h 1366838"/>
              <a:gd name="connsiteX2" fmla="*/ 744183 w 9527019"/>
              <a:gd name="connsiteY2" fmla="*/ 0 h 1366838"/>
              <a:gd name="connsiteX3" fmla="*/ 1169841 w 9527019"/>
              <a:gd name="connsiteY3" fmla="*/ 0 h 1366838"/>
              <a:gd name="connsiteX4" fmla="*/ 1958354 w 9527019"/>
              <a:gd name="connsiteY4" fmla="*/ 0 h 1366838"/>
              <a:gd name="connsiteX5" fmla="*/ 2837582 w 9527019"/>
              <a:gd name="connsiteY5" fmla="*/ 0 h 1366838"/>
              <a:gd name="connsiteX6" fmla="*/ 3626096 w 9527019"/>
              <a:gd name="connsiteY6" fmla="*/ 0 h 1366838"/>
              <a:gd name="connsiteX7" fmla="*/ 4233182 w 9527019"/>
              <a:gd name="connsiteY7" fmla="*/ 0 h 1366838"/>
              <a:gd name="connsiteX8" fmla="*/ 4840267 w 9527019"/>
              <a:gd name="connsiteY8" fmla="*/ 0 h 1366838"/>
              <a:gd name="connsiteX9" fmla="*/ 5356639 w 9527019"/>
              <a:gd name="connsiteY9" fmla="*/ 0 h 1366838"/>
              <a:gd name="connsiteX10" fmla="*/ 6054439 w 9527019"/>
              <a:gd name="connsiteY10" fmla="*/ 0 h 1366838"/>
              <a:gd name="connsiteX11" fmla="*/ 6752239 w 9527019"/>
              <a:gd name="connsiteY11" fmla="*/ 0 h 1366838"/>
              <a:gd name="connsiteX12" fmla="*/ 7177897 w 9527019"/>
              <a:gd name="connsiteY12" fmla="*/ 0 h 1366838"/>
              <a:gd name="connsiteX13" fmla="*/ 7875696 w 9527019"/>
              <a:gd name="connsiteY13" fmla="*/ 0 h 1366838"/>
              <a:gd name="connsiteX14" fmla="*/ 8664210 w 9527019"/>
              <a:gd name="connsiteY14" fmla="*/ 0 h 1366838"/>
              <a:gd name="connsiteX15" fmla="*/ 9299208 w 9527019"/>
              <a:gd name="connsiteY15" fmla="*/ 0 h 1366838"/>
              <a:gd name="connsiteX16" fmla="*/ 9527019 w 9527019"/>
              <a:gd name="connsiteY16" fmla="*/ 227811 h 1366838"/>
              <a:gd name="connsiteX17" fmla="*/ 9527019 w 9527019"/>
              <a:gd name="connsiteY17" fmla="*/ 656083 h 1366838"/>
              <a:gd name="connsiteX18" fmla="*/ 9527019 w 9527019"/>
              <a:gd name="connsiteY18" fmla="*/ 1139027 h 1366838"/>
              <a:gd name="connsiteX19" fmla="*/ 9299208 w 9527019"/>
              <a:gd name="connsiteY19" fmla="*/ 1366838 h 1366838"/>
              <a:gd name="connsiteX20" fmla="*/ 8692122 w 9527019"/>
              <a:gd name="connsiteY20" fmla="*/ 1366838 h 1366838"/>
              <a:gd name="connsiteX21" fmla="*/ 8085036 w 9527019"/>
              <a:gd name="connsiteY21" fmla="*/ 1366838 h 1366838"/>
              <a:gd name="connsiteX22" fmla="*/ 7205809 w 9527019"/>
              <a:gd name="connsiteY22" fmla="*/ 1366838 h 1366838"/>
              <a:gd name="connsiteX23" fmla="*/ 6689437 w 9527019"/>
              <a:gd name="connsiteY23" fmla="*/ 1366838 h 1366838"/>
              <a:gd name="connsiteX24" fmla="*/ 5991637 w 9527019"/>
              <a:gd name="connsiteY24" fmla="*/ 1366838 h 1366838"/>
              <a:gd name="connsiteX25" fmla="*/ 5565979 w 9527019"/>
              <a:gd name="connsiteY25" fmla="*/ 1366838 h 1366838"/>
              <a:gd name="connsiteX26" fmla="*/ 5140321 w 9527019"/>
              <a:gd name="connsiteY26" fmla="*/ 1366838 h 1366838"/>
              <a:gd name="connsiteX27" fmla="*/ 4714664 w 9527019"/>
              <a:gd name="connsiteY27" fmla="*/ 1366838 h 1366838"/>
              <a:gd name="connsiteX28" fmla="*/ 4016864 w 9527019"/>
              <a:gd name="connsiteY28" fmla="*/ 1366838 h 1366838"/>
              <a:gd name="connsiteX29" fmla="*/ 3591206 w 9527019"/>
              <a:gd name="connsiteY29" fmla="*/ 1366838 h 1366838"/>
              <a:gd name="connsiteX30" fmla="*/ 2711978 w 9527019"/>
              <a:gd name="connsiteY30" fmla="*/ 1366838 h 1366838"/>
              <a:gd name="connsiteX31" fmla="*/ 2014178 w 9527019"/>
              <a:gd name="connsiteY31" fmla="*/ 1366838 h 1366838"/>
              <a:gd name="connsiteX32" fmla="*/ 1407093 w 9527019"/>
              <a:gd name="connsiteY32" fmla="*/ 1366838 h 1366838"/>
              <a:gd name="connsiteX33" fmla="*/ 890721 w 9527019"/>
              <a:gd name="connsiteY33" fmla="*/ 1366838 h 1366838"/>
              <a:gd name="connsiteX34" fmla="*/ 227811 w 9527019"/>
              <a:gd name="connsiteY34" fmla="*/ 1366838 h 1366838"/>
              <a:gd name="connsiteX35" fmla="*/ 0 w 9527019"/>
              <a:gd name="connsiteY35" fmla="*/ 1139027 h 1366838"/>
              <a:gd name="connsiteX36" fmla="*/ 0 w 9527019"/>
              <a:gd name="connsiteY36" fmla="*/ 692531 h 1366838"/>
              <a:gd name="connsiteX37" fmla="*/ 0 w 9527019"/>
              <a:gd name="connsiteY37" fmla="*/ 227811 h 136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27019" h="1366838" fill="none" extrusionOk="0">
                <a:moveTo>
                  <a:pt x="0" y="227811"/>
                </a:moveTo>
                <a:cubicBezTo>
                  <a:pt x="-29136" y="95063"/>
                  <a:pt x="92580" y="2282"/>
                  <a:pt x="227811" y="0"/>
                </a:cubicBezTo>
                <a:cubicBezTo>
                  <a:pt x="382544" y="-6710"/>
                  <a:pt x="602965" y="1659"/>
                  <a:pt x="744183" y="0"/>
                </a:cubicBezTo>
                <a:cubicBezTo>
                  <a:pt x="885401" y="-1659"/>
                  <a:pt x="980237" y="4734"/>
                  <a:pt x="1169841" y="0"/>
                </a:cubicBezTo>
                <a:cubicBezTo>
                  <a:pt x="1359445" y="-4734"/>
                  <a:pt x="1771454" y="-7273"/>
                  <a:pt x="1958354" y="0"/>
                </a:cubicBezTo>
                <a:cubicBezTo>
                  <a:pt x="2145254" y="7273"/>
                  <a:pt x="2443206" y="11793"/>
                  <a:pt x="2837582" y="0"/>
                </a:cubicBezTo>
                <a:cubicBezTo>
                  <a:pt x="3231958" y="-11793"/>
                  <a:pt x="3310405" y="-16961"/>
                  <a:pt x="3626096" y="0"/>
                </a:cubicBezTo>
                <a:cubicBezTo>
                  <a:pt x="3941787" y="16961"/>
                  <a:pt x="4015651" y="22123"/>
                  <a:pt x="4233182" y="0"/>
                </a:cubicBezTo>
                <a:cubicBezTo>
                  <a:pt x="4450713" y="-22123"/>
                  <a:pt x="4670614" y="2323"/>
                  <a:pt x="4840267" y="0"/>
                </a:cubicBezTo>
                <a:cubicBezTo>
                  <a:pt x="5009920" y="-2323"/>
                  <a:pt x="5221683" y="-4844"/>
                  <a:pt x="5356639" y="0"/>
                </a:cubicBezTo>
                <a:cubicBezTo>
                  <a:pt x="5491595" y="4844"/>
                  <a:pt x="5844702" y="19134"/>
                  <a:pt x="6054439" y="0"/>
                </a:cubicBezTo>
                <a:cubicBezTo>
                  <a:pt x="6264176" y="-19134"/>
                  <a:pt x="6442117" y="-1582"/>
                  <a:pt x="6752239" y="0"/>
                </a:cubicBezTo>
                <a:cubicBezTo>
                  <a:pt x="7062361" y="1582"/>
                  <a:pt x="7060804" y="-1910"/>
                  <a:pt x="7177897" y="0"/>
                </a:cubicBezTo>
                <a:cubicBezTo>
                  <a:pt x="7294990" y="1910"/>
                  <a:pt x="7617448" y="-11278"/>
                  <a:pt x="7875696" y="0"/>
                </a:cubicBezTo>
                <a:cubicBezTo>
                  <a:pt x="8133944" y="11278"/>
                  <a:pt x="8348455" y="-15699"/>
                  <a:pt x="8664210" y="0"/>
                </a:cubicBezTo>
                <a:cubicBezTo>
                  <a:pt x="8979965" y="15699"/>
                  <a:pt x="9043555" y="1324"/>
                  <a:pt x="9299208" y="0"/>
                </a:cubicBezTo>
                <a:cubicBezTo>
                  <a:pt x="9420289" y="27810"/>
                  <a:pt x="9536501" y="92377"/>
                  <a:pt x="9527019" y="227811"/>
                </a:cubicBezTo>
                <a:cubicBezTo>
                  <a:pt x="9545053" y="382538"/>
                  <a:pt x="9533603" y="529344"/>
                  <a:pt x="9527019" y="656083"/>
                </a:cubicBezTo>
                <a:cubicBezTo>
                  <a:pt x="9520435" y="782822"/>
                  <a:pt x="9541474" y="899786"/>
                  <a:pt x="9527019" y="1139027"/>
                </a:cubicBezTo>
                <a:cubicBezTo>
                  <a:pt x="9523913" y="1267848"/>
                  <a:pt x="9420022" y="1346212"/>
                  <a:pt x="9299208" y="1366838"/>
                </a:cubicBezTo>
                <a:cubicBezTo>
                  <a:pt x="9043711" y="1344501"/>
                  <a:pt x="8857440" y="1349828"/>
                  <a:pt x="8692122" y="1366838"/>
                </a:cubicBezTo>
                <a:cubicBezTo>
                  <a:pt x="8526804" y="1383848"/>
                  <a:pt x="8334842" y="1395093"/>
                  <a:pt x="8085036" y="1366838"/>
                </a:cubicBezTo>
                <a:cubicBezTo>
                  <a:pt x="7835230" y="1338583"/>
                  <a:pt x="7382757" y="1381168"/>
                  <a:pt x="7205809" y="1366838"/>
                </a:cubicBezTo>
                <a:cubicBezTo>
                  <a:pt x="7028861" y="1352508"/>
                  <a:pt x="6855901" y="1375421"/>
                  <a:pt x="6689437" y="1366838"/>
                </a:cubicBezTo>
                <a:cubicBezTo>
                  <a:pt x="6522973" y="1358255"/>
                  <a:pt x="6162796" y="1375231"/>
                  <a:pt x="5991637" y="1366838"/>
                </a:cubicBezTo>
                <a:cubicBezTo>
                  <a:pt x="5820478" y="1358445"/>
                  <a:pt x="5731903" y="1369903"/>
                  <a:pt x="5565979" y="1366838"/>
                </a:cubicBezTo>
                <a:cubicBezTo>
                  <a:pt x="5400055" y="1363773"/>
                  <a:pt x="5312797" y="1378869"/>
                  <a:pt x="5140321" y="1366838"/>
                </a:cubicBezTo>
                <a:cubicBezTo>
                  <a:pt x="4967845" y="1354807"/>
                  <a:pt x="4843082" y="1359635"/>
                  <a:pt x="4714664" y="1366838"/>
                </a:cubicBezTo>
                <a:cubicBezTo>
                  <a:pt x="4586246" y="1374041"/>
                  <a:pt x="4251587" y="1384794"/>
                  <a:pt x="4016864" y="1366838"/>
                </a:cubicBezTo>
                <a:cubicBezTo>
                  <a:pt x="3782141" y="1348882"/>
                  <a:pt x="3735045" y="1379245"/>
                  <a:pt x="3591206" y="1366838"/>
                </a:cubicBezTo>
                <a:cubicBezTo>
                  <a:pt x="3447367" y="1354431"/>
                  <a:pt x="3127379" y="1348510"/>
                  <a:pt x="2711978" y="1366838"/>
                </a:cubicBezTo>
                <a:cubicBezTo>
                  <a:pt x="2296577" y="1385166"/>
                  <a:pt x="2246080" y="1378140"/>
                  <a:pt x="2014178" y="1366838"/>
                </a:cubicBezTo>
                <a:cubicBezTo>
                  <a:pt x="1782276" y="1355536"/>
                  <a:pt x="1659580" y="1356484"/>
                  <a:pt x="1407093" y="1366838"/>
                </a:cubicBezTo>
                <a:cubicBezTo>
                  <a:pt x="1154606" y="1377192"/>
                  <a:pt x="1101989" y="1349771"/>
                  <a:pt x="890721" y="1366838"/>
                </a:cubicBezTo>
                <a:cubicBezTo>
                  <a:pt x="679453" y="1383905"/>
                  <a:pt x="550851" y="1394569"/>
                  <a:pt x="227811" y="1366838"/>
                </a:cubicBezTo>
                <a:cubicBezTo>
                  <a:pt x="102665" y="1363726"/>
                  <a:pt x="2243" y="1247638"/>
                  <a:pt x="0" y="1139027"/>
                </a:cubicBezTo>
                <a:cubicBezTo>
                  <a:pt x="3651" y="983266"/>
                  <a:pt x="-20441" y="788482"/>
                  <a:pt x="0" y="692531"/>
                </a:cubicBezTo>
                <a:cubicBezTo>
                  <a:pt x="20441" y="596580"/>
                  <a:pt x="20025" y="457030"/>
                  <a:pt x="0" y="227811"/>
                </a:cubicBezTo>
                <a:close/>
              </a:path>
              <a:path w="9527019" h="1366838" stroke="0" extrusionOk="0">
                <a:moveTo>
                  <a:pt x="0" y="227811"/>
                </a:moveTo>
                <a:cubicBezTo>
                  <a:pt x="-1019" y="105303"/>
                  <a:pt x="71353" y="5866"/>
                  <a:pt x="227811" y="0"/>
                </a:cubicBezTo>
                <a:cubicBezTo>
                  <a:pt x="485713" y="-15171"/>
                  <a:pt x="493448" y="-25594"/>
                  <a:pt x="744183" y="0"/>
                </a:cubicBezTo>
                <a:cubicBezTo>
                  <a:pt x="994918" y="25594"/>
                  <a:pt x="1028990" y="8144"/>
                  <a:pt x="1260555" y="0"/>
                </a:cubicBezTo>
                <a:cubicBezTo>
                  <a:pt x="1492120" y="-8144"/>
                  <a:pt x="1629791" y="28215"/>
                  <a:pt x="1867640" y="0"/>
                </a:cubicBezTo>
                <a:cubicBezTo>
                  <a:pt x="2105489" y="-28215"/>
                  <a:pt x="2507771" y="38625"/>
                  <a:pt x="2746868" y="0"/>
                </a:cubicBezTo>
                <a:cubicBezTo>
                  <a:pt x="2985965" y="-38625"/>
                  <a:pt x="3398168" y="-7756"/>
                  <a:pt x="3626096" y="0"/>
                </a:cubicBezTo>
                <a:cubicBezTo>
                  <a:pt x="3854024" y="7756"/>
                  <a:pt x="4029480" y="8420"/>
                  <a:pt x="4142468" y="0"/>
                </a:cubicBezTo>
                <a:cubicBezTo>
                  <a:pt x="4255456" y="-8420"/>
                  <a:pt x="4598442" y="-40136"/>
                  <a:pt x="5021695" y="0"/>
                </a:cubicBezTo>
                <a:cubicBezTo>
                  <a:pt x="5444948" y="40136"/>
                  <a:pt x="5252035" y="14598"/>
                  <a:pt x="5447353" y="0"/>
                </a:cubicBezTo>
                <a:cubicBezTo>
                  <a:pt x="5642671" y="-14598"/>
                  <a:pt x="5759352" y="5243"/>
                  <a:pt x="5963725" y="0"/>
                </a:cubicBezTo>
                <a:cubicBezTo>
                  <a:pt x="6168098" y="-5243"/>
                  <a:pt x="6436407" y="20525"/>
                  <a:pt x="6661525" y="0"/>
                </a:cubicBezTo>
                <a:cubicBezTo>
                  <a:pt x="6886643" y="-20525"/>
                  <a:pt x="7015398" y="19724"/>
                  <a:pt x="7268611" y="0"/>
                </a:cubicBezTo>
                <a:cubicBezTo>
                  <a:pt x="7521824" y="-19724"/>
                  <a:pt x="7742689" y="-3970"/>
                  <a:pt x="7966410" y="0"/>
                </a:cubicBezTo>
                <a:cubicBezTo>
                  <a:pt x="8190131" y="3970"/>
                  <a:pt x="8238251" y="15022"/>
                  <a:pt x="8482782" y="0"/>
                </a:cubicBezTo>
                <a:cubicBezTo>
                  <a:pt x="8727313" y="-15022"/>
                  <a:pt x="8953432" y="-30676"/>
                  <a:pt x="9299208" y="0"/>
                </a:cubicBezTo>
                <a:cubicBezTo>
                  <a:pt x="9452626" y="8373"/>
                  <a:pt x="9536022" y="127210"/>
                  <a:pt x="9527019" y="227811"/>
                </a:cubicBezTo>
                <a:cubicBezTo>
                  <a:pt x="9543061" y="332803"/>
                  <a:pt x="9518787" y="454020"/>
                  <a:pt x="9527019" y="656083"/>
                </a:cubicBezTo>
                <a:cubicBezTo>
                  <a:pt x="9535251" y="858146"/>
                  <a:pt x="9511228" y="966817"/>
                  <a:pt x="9527019" y="1139027"/>
                </a:cubicBezTo>
                <a:cubicBezTo>
                  <a:pt x="9534932" y="1282693"/>
                  <a:pt x="9439216" y="1339070"/>
                  <a:pt x="9299208" y="1366838"/>
                </a:cubicBezTo>
                <a:cubicBezTo>
                  <a:pt x="9063574" y="1372450"/>
                  <a:pt x="8895593" y="1343813"/>
                  <a:pt x="8782836" y="1366838"/>
                </a:cubicBezTo>
                <a:cubicBezTo>
                  <a:pt x="8670079" y="1389863"/>
                  <a:pt x="8528815" y="1387647"/>
                  <a:pt x="8357178" y="1366838"/>
                </a:cubicBezTo>
                <a:cubicBezTo>
                  <a:pt x="8185541" y="1346029"/>
                  <a:pt x="8115607" y="1346955"/>
                  <a:pt x="7931520" y="1366838"/>
                </a:cubicBezTo>
                <a:cubicBezTo>
                  <a:pt x="7747433" y="1386721"/>
                  <a:pt x="7241822" y="1402959"/>
                  <a:pt x="7052293" y="1366838"/>
                </a:cubicBezTo>
                <a:cubicBezTo>
                  <a:pt x="6862764" y="1330717"/>
                  <a:pt x="6625897" y="1391669"/>
                  <a:pt x="6445207" y="1366838"/>
                </a:cubicBezTo>
                <a:cubicBezTo>
                  <a:pt x="6264517" y="1342007"/>
                  <a:pt x="5938600" y="1360702"/>
                  <a:pt x="5656693" y="1366838"/>
                </a:cubicBezTo>
                <a:cubicBezTo>
                  <a:pt x="5374786" y="1372974"/>
                  <a:pt x="5316775" y="1342875"/>
                  <a:pt x="5140321" y="1366838"/>
                </a:cubicBezTo>
                <a:cubicBezTo>
                  <a:pt x="4963867" y="1390801"/>
                  <a:pt x="4718835" y="1336700"/>
                  <a:pt x="4533236" y="1366838"/>
                </a:cubicBezTo>
                <a:cubicBezTo>
                  <a:pt x="4347637" y="1396976"/>
                  <a:pt x="4157902" y="1352757"/>
                  <a:pt x="3835436" y="1366838"/>
                </a:cubicBezTo>
                <a:cubicBezTo>
                  <a:pt x="3512970" y="1380919"/>
                  <a:pt x="3292752" y="1397762"/>
                  <a:pt x="3046922" y="1366838"/>
                </a:cubicBezTo>
                <a:cubicBezTo>
                  <a:pt x="2801092" y="1335914"/>
                  <a:pt x="2587518" y="1328326"/>
                  <a:pt x="2258408" y="1366838"/>
                </a:cubicBezTo>
                <a:cubicBezTo>
                  <a:pt x="1929298" y="1405350"/>
                  <a:pt x="1852530" y="1398636"/>
                  <a:pt x="1560609" y="1366838"/>
                </a:cubicBezTo>
                <a:cubicBezTo>
                  <a:pt x="1268688" y="1335040"/>
                  <a:pt x="1324433" y="1362140"/>
                  <a:pt x="1134951" y="1366838"/>
                </a:cubicBezTo>
                <a:cubicBezTo>
                  <a:pt x="945469" y="1371536"/>
                  <a:pt x="657788" y="1369507"/>
                  <a:pt x="227811" y="1366838"/>
                </a:cubicBezTo>
                <a:cubicBezTo>
                  <a:pt x="119541" y="1368710"/>
                  <a:pt x="-13913" y="1279719"/>
                  <a:pt x="0" y="1139027"/>
                </a:cubicBezTo>
                <a:cubicBezTo>
                  <a:pt x="11672" y="1027070"/>
                  <a:pt x="-5699" y="865870"/>
                  <a:pt x="0" y="710755"/>
                </a:cubicBezTo>
                <a:cubicBezTo>
                  <a:pt x="5699" y="555640"/>
                  <a:pt x="20748" y="336615"/>
                  <a:pt x="0" y="227811"/>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1: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biểu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lowchart: Terminator 2"/>
          <p:cNvSpPr/>
          <p:nvPr/>
        </p:nvSpPr>
        <p:spPr>
          <a:xfrm>
            <a:off x="192953" y="2520234"/>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lang="en-US" sz="3200" dirty="0" err="1">
                <a:solidFill>
                  <a:prstClr val="black"/>
                </a:solidFill>
                <a:latin typeface="Calibri" panose="020F0502020204030204"/>
              </a:rPr>
              <a:t>Làm</a:t>
            </a:r>
            <a:r>
              <a:rPr lang="en-US" sz="3200" dirty="0">
                <a:solidFill>
                  <a:prstClr val="black"/>
                </a:solidFill>
                <a:latin typeface="Calibri" panose="020F0502020204030204"/>
              </a:rPr>
              <a:t> </a:t>
            </a:r>
            <a:r>
              <a:rPr lang="en-US" sz="3200" dirty="0" err="1">
                <a:solidFill>
                  <a:prstClr val="black"/>
                </a:solidFill>
                <a:latin typeface="Calibri" panose="020F0502020204030204"/>
              </a:rPr>
              <a:t>việc</a:t>
            </a:r>
            <a:r>
              <a:rPr lang="en-US" sz="3200" dirty="0">
                <a:solidFill>
                  <a:prstClr val="black"/>
                </a:solidFill>
                <a:latin typeface="Calibri" panose="020F0502020204030204"/>
              </a:rPr>
              <a:t> </a:t>
            </a:r>
            <a:r>
              <a:rPr lang="en-US" sz="3200" dirty="0" err="1">
                <a:solidFill>
                  <a:prstClr val="black"/>
                </a:solidFill>
                <a:latin typeface="Calibri" panose="020F0502020204030204"/>
              </a:rPr>
              <a:t>có</a:t>
            </a:r>
            <a:r>
              <a:rPr lang="en-US" sz="3200" dirty="0">
                <a:solidFill>
                  <a:prstClr val="black"/>
                </a:solidFill>
                <a:latin typeface="Calibri" panose="020F0502020204030204"/>
              </a:rPr>
              <a:t> </a:t>
            </a:r>
            <a:r>
              <a:rPr lang="en-US" sz="3200" dirty="0" err="1">
                <a:solidFill>
                  <a:prstClr val="black"/>
                </a:solidFill>
                <a:latin typeface="Calibri" panose="020F0502020204030204"/>
              </a:rPr>
              <a:t>trách</a:t>
            </a:r>
            <a:r>
              <a:rPr lang="en-US" sz="3200" dirty="0">
                <a:solidFill>
                  <a:prstClr val="black"/>
                </a:solidFill>
                <a:latin typeface="Calibri" panose="020F0502020204030204"/>
              </a:rPr>
              <a:t> </a:t>
            </a:r>
            <a:r>
              <a:rPr lang="en-US" sz="3200" dirty="0" err="1">
                <a:solidFill>
                  <a:prstClr val="black"/>
                </a:solidFill>
                <a:latin typeface="Calibri" panose="020F0502020204030204"/>
              </a:rPr>
              <a:t>nhiệm</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p:cNvSpPr/>
          <p:nvPr/>
        </p:nvSpPr>
        <p:spPr>
          <a:xfrm>
            <a:off x="7091027" y="2504365"/>
            <a:ext cx="5081154" cy="1163782"/>
          </a:xfrm>
          <a:custGeom>
            <a:avLst/>
            <a:gdLst>
              <a:gd name="connsiteX0" fmla="*/ 817454 w 5081154"/>
              <a:gd name="connsiteY0" fmla="*/ 0 h 1163782"/>
              <a:gd name="connsiteX1" fmla="*/ 1391828 w 5081154"/>
              <a:gd name="connsiteY1" fmla="*/ 0 h 1163782"/>
              <a:gd name="connsiteX2" fmla="*/ 1966202 w 5081154"/>
              <a:gd name="connsiteY2" fmla="*/ 0 h 1163782"/>
              <a:gd name="connsiteX3" fmla="*/ 2437189 w 5081154"/>
              <a:gd name="connsiteY3" fmla="*/ 0 h 1163782"/>
              <a:gd name="connsiteX4" fmla="*/ 3046026 w 5081154"/>
              <a:gd name="connsiteY4" fmla="*/ 0 h 1163782"/>
              <a:gd name="connsiteX5" fmla="*/ 3517013 w 5081154"/>
              <a:gd name="connsiteY5" fmla="*/ 0 h 1163782"/>
              <a:gd name="connsiteX6" fmla="*/ 4263699 w 5081154"/>
              <a:gd name="connsiteY6" fmla="*/ 0 h 1163782"/>
              <a:gd name="connsiteX7" fmla="*/ 5081154 w 5081154"/>
              <a:gd name="connsiteY7" fmla="*/ 581891 h 1163782"/>
              <a:gd name="connsiteX8" fmla="*/ 4263699 w 5081154"/>
              <a:gd name="connsiteY8" fmla="*/ 1163782 h 1163782"/>
              <a:gd name="connsiteX9" fmla="*/ 3758250 w 5081154"/>
              <a:gd name="connsiteY9" fmla="*/ 1163782 h 1163782"/>
              <a:gd name="connsiteX10" fmla="*/ 3218338 w 5081154"/>
              <a:gd name="connsiteY10" fmla="*/ 1163782 h 1163782"/>
              <a:gd name="connsiteX11" fmla="*/ 2678426 w 5081154"/>
              <a:gd name="connsiteY11" fmla="*/ 1163782 h 1163782"/>
              <a:gd name="connsiteX12" fmla="*/ 2104052 w 5081154"/>
              <a:gd name="connsiteY12" fmla="*/ 1163782 h 1163782"/>
              <a:gd name="connsiteX13" fmla="*/ 1529678 w 5081154"/>
              <a:gd name="connsiteY13" fmla="*/ 1163782 h 1163782"/>
              <a:gd name="connsiteX14" fmla="*/ 817454 w 5081154"/>
              <a:gd name="connsiteY14" fmla="*/ 1163782 h 1163782"/>
              <a:gd name="connsiteX15" fmla="*/ 0 w 5081154"/>
              <a:gd name="connsiteY15" fmla="*/ 581891 h 1163782"/>
              <a:gd name="connsiteX16" fmla="*/ 817454 w 5081154"/>
              <a:gd name="connsiteY16" fmla="*/ 0 h 1163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163782"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1239" y="-60399"/>
                  <a:pt x="5167908" y="236184"/>
                  <a:pt x="5081154" y="581891"/>
                </a:cubicBezTo>
                <a:cubicBezTo>
                  <a:pt x="5103970" y="1021039"/>
                  <a:pt x="4633415" y="1188138"/>
                  <a:pt x="4263699" y="1163782"/>
                </a:cubicBezTo>
                <a:cubicBezTo>
                  <a:pt x="4154517" y="1214104"/>
                  <a:pt x="3979950" y="1162815"/>
                  <a:pt x="3758250" y="1163782"/>
                </a:cubicBezTo>
                <a:cubicBezTo>
                  <a:pt x="3536550" y="1164749"/>
                  <a:pt x="3450585" y="1156993"/>
                  <a:pt x="3218338" y="1163782"/>
                </a:cubicBezTo>
                <a:cubicBezTo>
                  <a:pt x="2986091" y="1170571"/>
                  <a:pt x="2895058" y="1133919"/>
                  <a:pt x="2678426" y="1163782"/>
                </a:cubicBezTo>
                <a:cubicBezTo>
                  <a:pt x="2461794" y="1193645"/>
                  <a:pt x="2276161" y="1154404"/>
                  <a:pt x="2104052" y="1163782"/>
                </a:cubicBezTo>
                <a:cubicBezTo>
                  <a:pt x="1931943" y="1173160"/>
                  <a:pt x="1782594" y="1155793"/>
                  <a:pt x="1529678" y="1163782"/>
                </a:cubicBezTo>
                <a:cubicBezTo>
                  <a:pt x="1276762" y="1171771"/>
                  <a:pt x="1081468" y="1151614"/>
                  <a:pt x="817454" y="1163782"/>
                </a:cubicBezTo>
                <a:cubicBezTo>
                  <a:pt x="323099" y="1089650"/>
                  <a:pt x="-80480" y="881581"/>
                  <a:pt x="0" y="581891"/>
                </a:cubicBezTo>
                <a:cubicBezTo>
                  <a:pt x="82172" y="158697"/>
                  <a:pt x="408682" y="-100370"/>
                  <a:pt x="817454" y="0"/>
                </a:cubicBezTo>
                <a:close/>
              </a:path>
              <a:path w="5081154" h="1163782"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732588" y="-12699"/>
                  <a:pt x="5071398" y="204430"/>
                  <a:pt x="5081154" y="581891"/>
                </a:cubicBezTo>
                <a:cubicBezTo>
                  <a:pt x="5157997" y="826491"/>
                  <a:pt x="4726704" y="1179110"/>
                  <a:pt x="4263699" y="1163782"/>
                </a:cubicBezTo>
                <a:cubicBezTo>
                  <a:pt x="4106882" y="1183188"/>
                  <a:pt x="3983934" y="1106551"/>
                  <a:pt x="3758250" y="1163782"/>
                </a:cubicBezTo>
                <a:cubicBezTo>
                  <a:pt x="3532566" y="1221013"/>
                  <a:pt x="3387897" y="1143308"/>
                  <a:pt x="3252800" y="1163782"/>
                </a:cubicBezTo>
                <a:cubicBezTo>
                  <a:pt x="3117703" y="1184256"/>
                  <a:pt x="2889599" y="1126192"/>
                  <a:pt x="2712889" y="1163782"/>
                </a:cubicBezTo>
                <a:cubicBezTo>
                  <a:pt x="2536179" y="1201372"/>
                  <a:pt x="2393235" y="1125456"/>
                  <a:pt x="2207439" y="1163782"/>
                </a:cubicBezTo>
                <a:cubicBezTo>
                  <a:pt x="2021643" y="1202108"/>
                  <a:pt x="1782941" y="1161197"/>
                  <a:pt x="1667528" y="1163782"/>
                </a:cubicBezTo>
                <a:cubicBezTo>
                  <a:pt x="1552115" y="1166367"/>
                  <a:pt x="996904" y="1083851"/>
                  <a:pt x="817454" y="1163782"/>
                </a:cubicBezTo>
                <a:cubicBezTo>
                  <a:pt x="367884" y="1127054"/>
                  <a:pt x="-2740" y="872935"/>
                  <a:pt x="0" y="581891"/>
                </a:cubicBezTo>
                <a:cubicBezTo>
                  <a:pt x="2296" y="298884"/>
                  <a:pt x="337027" y="93130"/>
                  <a:pt x="817454"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Ngại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khó</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ngại</a:t>
            </a:r>
            <a:r>
              <a:rPr kumimoji="0" lang="en-US" sz="3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khổ</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05" name="Group 104"/>
          <p:cNvGrpSpPr/>
          <p:nvPr/>
        </p:nvGrpSpPr>
        <p:grpSpPr>
          <a:xfrm>
            <a:off x="5127663" y="2913789"/>
            <a:ext cx="2246665" cy="3948546"/>
            <a:chOff x="-74291" y="2956902"/>
            <a:chExt cx="2246665" cy="3948546"/>
          </a:xfrm>
        </p:grpSpPr>
        <p:pic>
          <p:nvPicPr>
            <p:cNvPr id="7" name="Picture 6" descr="A picture containing toy&#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AutoShape 3"/>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p:cNvGrpSpPr/>
          <p:nvPr/>
        </p:nvGrpSpPr>
        <p:grpSpPr>
          <a:xfrm>
            <a:off x="9209575" y="3803838"/>
            <a:ext cx="3219875" cy="3141554"/>
            <a:chOff x="9209575" y="3803838"/>
            <a:chExt cx="3219875" cy="3141554"/>
          </a:xfrm>
        </p:grpSpPr>
        <p:pic>
          <p:nvPicPr>
            <p:cNvPr id="114" name="Picture 113" descr="Background patter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9" name="Tieng-vo-tay-tra-loi-dung-www_tiengdong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554676" y="2825899"/>
            <a:ext cx="487363" cy="487363"/>
          </a:xfrm>
          <a:prstGeom prst="rect">
            <a:avLst/>
          </a:prstGeom>
        </p:spPr>
      </p:pic>
      <p:pic>
        <p:nvPicPr>
          <p:cNvPr id="10" name="Am-thanh-tra-loi-sai-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12315452" y="2839168"/>
            <a:ext cx="487363" cy="48736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9"/>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32" presetClass="emph" presetSubtype="0" fill="hold" grpId="0" nodeType="clickEffect">
                                  <p:stCondLst>
                                    <p:cond delay="0"/>
                                  </p:stCondLst>
                                  <p:childTnLst>
                                    <p:animRot by="120000">
                                      <p:cBhvr>
                                        <p:cTn id="7" dur="100" fill="hold">
                                          <p:stCondLst>
                                            <p:cond delay="0"/>
                                          </p:stCondLst>
                                        </p:cTn>
                                        <p:tgtEl>
                                          <p:spTgt spid="3"/>
                                        </p:tgtEl>
                                        <p:attrNameLst>
                                          <p:attrName>r</p:attrName>
                                        </p:attrNameLst>
                                      </p:cBhvr>
                                    </p:animRot>
                                    <p:animRot by="-240000">
                                      <p:cBhvr>
                                        <p:cTn id="8" dur="200" fill="hold">
                                          <p:stCondLst>
                                            <p:cond delay="200"/>
                                          </p:stCondLst>
                                        </p:cTn>
                                        <p:tgtEl>
                                          <p:spTgt spid="3"/>
                                        </p:tgtEl>
                                        <p:attrNameLst>
                                          <p:attrName>r</p:attrName>
                                        </p:attrNameLst>
                                      </p:cBhvr>
                                    </p:animRot>
                                    <p:animRot by="240000">
                                      <p:cBhvr>
                                        <p:cTn id="9" dur="200" fill="hold">
                                          <p:stCondLst>
                                            <p:cond delay="400"/>
                                          </p:stCondLst>
                                        </p:cTn>
                                        <p:tgtEl>
                                          <p:spTgt spid="3"/>
                                        </p:tgtEl>
                                        <p:attrNameLst>
                                          <p:attrName>r</p:attrName>
                                        </p:attrNameLst>
                                      </p:cBhvr>
                                    </p:animRot>
                                    <p:animRot by="-240000">
                                      <p:cBhvr>
                                        <p:cTn id="10" dur="200" fill="hold">
                                          <p:stCondLst>
                                            <p:cond delay="600"/>
                                          </p:stCondLst>
                                        </p:cTn>
                                        <p:tgtEl>
                                          <p:spTgt spid="3"/>
                                        </p:tgtEl>
                                        <p:attrNameLst>
                                          <p:attrName>r</p:attrName>
                                        </p:attrNameLst>
                                      </p:cBhvr>
                                    </p:animRot>
                                    <p:animRot by="120000">
                                      <p:cBhvr>
                                        <p:cTn id="11" dur="200" fill="hold">
                                          <p:stCondLst>
                                            <p:cond delay="800"/>
                                          </p:stCondLst>
                                        </p:cTn>
                                        <p:tgtEl>
                                          <p:spTgt spid="3"/>
                                        </p:tgtEl>
                                        <p:attrNameLst>
                                          <p:attrName>r</p:attrName>
                                        </p:attrNameLst>
                                      </p:cBhvr>
                                    </p:animRot>
                                  </p:childTnLst>
                                </p:cTn>
                              </p:par>
                              <p:par>
                                <p:cTn id="12" presetID="1" presetClass="emph" presetSubtype="2" fill="hold" nodeType="withEffect">
                                  <p:stCondLst>
                                    <p:cond delay="0"/>
                                  </p:stCondLst>
                                  <p:childTnLst>
                                    <p:animClr clrSpc="rgb" dir="cw">
                                      <p:cBhvr>
                                        <p:cTn id="13" dur="2000" fill="hold"/>
                                        <p:tgtEl>
                                          <p:spTgt spid="3"/>
                                        </p:tgtEl>
                                        <p:attrNameLst>
                                          <p:attrName>fillcolor</p:attrName>
                                        </p:attrNameLst>
                                      </p:cBhvr>
                                      <p:to>
                                        <a:srgbClr val="99FF99"/>
                                      </p:to>
                                    </p:animClr>
                                    <p:set>
                                      <p:cBhvr>
                                        <p:cTn id="14" dur="2000" fill="hold"/>
                                        <p:tgtEl>
                                          <p:spTgt spid="3"/>
                                        </p:tgtEl>
                                        <p:attrNameLst>
                                          <p:attrName>fill.type</p:attrName>
                                        </p:attrNameLst>
                                      </p:cBhvr>
                                      <p:to>
                                        <p:strVal val="solid"/>
                                      </p:to>
                                    </p:set>
                                    <p:set>
                                      <p:cBhvr>
                                        <p:cTn id="15" dur="2000" fill="hold"/>
                                        <p:tgtEl>
                                          <p:spTgt spid="3"/>
                                        </p:tgtEl>
                                        <p:attrNameLst>
                                          <p:attrName>fill.on</p:attrName>
                                        </p:attrNameLst>
                                      </p:cBhvr>
                                      <p:to>
                                        <p:strVal val="true"/>
                                      </p:to>
                                    </p:set>
                                  </p:childTnLst>
                                </p:cTn>
                              </p:par>
                              <p:par>
                                <p:cTn id="16" presetID="1" presetClass="mediacall" presetSubtype="0" fill="hold" nodeType="withEffect">
                                  <p:stCondLst>
                                    <p:cond delay="0"/>
                                  </p:stCondLst>
                                  <p:childTnLst>
                                    <p:cmd type="call" cmd="playFrom(0.0)">
                                      <p:cBhvr>
                                        <p:cTn id="17" dur="8085" fill="hold"/>
                                        <p:tgtEl>
                                          <p:spTgt spid="9"/>
                                        </p:tgtEl>
                                      </p:cBhvr>
                                    </p:cmd>
                                  </p:childTnLst>
                                </p:cTn>
                              </p:par>
                            </p:childTnLst>
                          </p:cTn>
                        </p:par>
                      </p:childTnLst>
                    </p:cTn>
                  </p:par>
                </p:childTnLst>
              </p:cTn>
              <p:nextCondLst>
                <p:cond evt="onClick" delay="0">
                  <p:tgtEl>
                    <p:spTgt spid="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mph" presetSubtype="2" fill="hold" nodeType="clickEffect">
                                  <p:stCondLst>
                                    <p:cond delay="0"/>
                                  </p:stCondLst>
                                  <p:childTnLst>
                                    <p:animClr clrSpc="rgb" dir="cw">
                                      <p:cBhvr>
                                        <p:cTn id="22" dur="2000" fill="hold"/>
                                        <p:tgtEl>
                                          <p:spTgt spid="6"/>
                                        </p:tgtEl>
                                        <p:attrNameLst>
                                          <p:attrName>fillcolor</p:attrName>
                                        </p:attrNameLst>
                                      </p:cBhvr>
                                      <p:to>
                                        <a:schemeClr val="accent2"/>
                                      </p:to>
                                    </p:animClr>
                                    <p:set>
                                      <p:cBhvr>
                                        <p:cTn id="23" dur="2000" fill="hold"/>
                                        <p:tgtEl>
                                          <p:spTgt spid="6"/>
                                        </p:tgtEl>
                                        <p:attrNameLst>
                                          <p:attrName>fill.type</p:attrName>
                                        </p:attrNameLst>
                                      </p:cBhvr>
                                      <p:to>
                                        <p:strVal val="solid"/>
                                      </p:to>
                                    </p:set>
                                    <p:set>
                                      <p:cBhvr>
                                        <p:cTn id="24" dur="2000" fill="hold"/>
                                        <p:tgtEl>
                                          <p:spTgt spid="6"/>
                                        </p:tgtEl>
                                        <p:attrNameLst>
                                          <p:attrName>fill.on</p:attrName>
                                        </p:attrNameLst>
                                      </p:cBhvr>
                                      <p:to>
                                        <p:strVal val="true"/>
                                      </p:to>
                                    </p:set>
                                  </p:childTnLst>
                                </p:cTn>
                              </p:par>
                              <p:par>
                                <p:cTn id="25" presetID="1" presetClass="mediacall" presetSubtype="0" fill="hold" nodeType="withEffect">
                                  <p:stCondLst>
                                    <p:cond delay="0"/>
                                  </p:stCondLst>
                                  <p:childTnLst>
                                    <p:cmd type="call" cmd="playFrom(0.0)">
                                      <p:cBhvr>
                                        <p:cTn id="26" dur="5120" fill="hold"/>
                                        <p:tgtEl>
                                          <p:spTgt spid="10"/>
                                        </p:tgtEl>
                                      </p:cBhvr>
                                    </p:cmd>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10"/>
                </p:tgtEl>
              </p:cMediaNode>
            </p:audio>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278890" y="630555"/>
            <a:ext cx="9882505" cy="1252855"/>
          </a:xfrm>
          <a:custGeom>
            <a:avLst/>
            <a:gdLst>
              <a:gd name="connsiteX0" fmla="*/ 0 w 9202034"/>
              <a:gd name="connsiteY0" fmla="*/ 208790 h 1252713"/>
              <a:gd name="connsiteX1" fmla="*/ 208790 w 9202034"/>
              <a:gd name="connsiteY1" fmla="*/ 0 h 1252713"/>
              <a:gd name="connsiteX2" fmla="*/ 708828 w 9202034"/>
              <a:gd name="connsiteY2" fmla="*/ 0 h 1252713"/>
              <a:gd name="connsiteX3" fmla="*/ 1208866 w 9202034"/>
              <a:gd name="connsiteY3" fmla="*/ 0 h 1252713"/>
              <a:gd name="connsiteX4" fmla="*/ 1708904 w 9202034"/>
              <a:gd name="connsiteY4" fmla="*/ 0 h 1252713"/>
              <a:gd name="connsiteX5" fmla="*/ 2296787 w 9202034"/>
              <a:gd name="connsiteY5" fmla="*/ 0 h 1252713"/>
              <a:gd name="connsiteX6" fmla="*/ 2796825 w 9202034"/>
              <a:gd name="connsiteY6" fmla="*/ 0 h 1252713"/>
              <a:gd name="connsiteX7" fmla="*/ 3209019 w 9202034"/>
              <a:gd name="connsiteY7" fmla="*/ 0 h 1252713"/>
              <a:gd name="connsiteX8" fmla="*/ 3796902 w 9202034"/>
              <a:gd name="connsiteY8" fmla="*/ 0 h 1252713"/>
              <a:gd name="connsiteX9" fmla="*/ 4472629 w 9202034"/>
              <a:gd name="connsiteY9" fmla="*/ 0 h 1252713"/>
              <a:gd name="connsiteX10" fmla="*/ 5324045 w 9202034"/>
              <a:gd name="connsiteY10" fmla="*/ 0 h 1252713"/>
              <a:gd name="connsiteX11" fmla="*/ 5911928 w 9202034"/>
              <a:gd name="connsiteY11" fmla="*/ 0 h 1252713"/>
              <a:gd name="connsiteX12" fmla="*/ 6411966 w 9202034"/>
              <a:gd name="connsiteY12" fmla="*/ 0 h 1252713"/>
              <a:gd name="connsiteX13" fmla="*/ 6999849 w 9202034"/>
              <a:gd name="connsiteY13" fmla="*/ 0 h 1252713"/>
              <a:gd name="connsiteX14" fmla="*/ 7499887 w 9202034"/>
              <a:gd name="connsiteY14" fmla="*/ 0 h 1252713"/>
              <a:gd name="connsiteX15" fmla="*/ 7912080 w 9202034"/>
              <a:gd name="connsiteY15" fmla="*/ 0 h 1252713"/>
              <a:gd name="connsiteX16" fmla="*/ 8412119 w 9202034"/>
              <a:gd name="connsiteY16" fmla="*/ 0 h 1252713"/>
              <a:gd name="connsiteX17" fmla="*/ 8993244 w 9202034"/>
              <a:gd name="connsiteY17" fmla="*/ 0 h 1252713"/>
              <a:gd name="connsiteX18" fmla="*/ 9202034 w 9202034"/>
              <a:gd name="connsiteY18" fmla="*/ 208790 h 1252713"/>
              <a:gd name="connsiteX19" fmla="*/ 9202034 w 9202034"/>
              <a:gd name="connsiteY19" fmla="*/ 601303 h 1252713"/>
              <a:gd name="connsiteX20" fmla="*/ 9202034 w 9202034"/>
              <a:gd name="connsiteY20" fmla="*/ 1043923 h 1252713"/>
              <a:gd name="connsiteX21" fmla="*/ 8993244 w 9202034"/>
              <a:gd name="connsiteY21" fmla="*/ 1252713 h 1252713"/>
              <a:gd name="connsiteX22" fmla="*/ 8581050 w 9202034"/>
              <a:gd name="connsiteY22" fmla="*/ 1252713 h 1252713"/>
              <a:gd name="connsiteX23" fmla="*/ 7729634 w 9202034"/>
              <a:gd name="connsiteY23" fmla="*/ 1252713 h 1252713"/>
              <a:gd name="connsiteX24" fmla="*/ 7053907 w 9202034"/>
              <a:gd name="connsiteY24" fmla="*/ 1252713 h 1252713"/>
              <a:gd name="connsiteX25" fmla="*/ 6641713 w 9202034"/>
              <a:gd name="connsiteY25" fmla="*/ 1252713 h 1252713"/>
              <a:gd name="connsiteX26" fmla="*/ 5878141 w 9202034"/>
              <a:gd name="connsiteY26" fmla="*/ 1252713 h 1252713"/>
              <a:gd name="connsiteX27" fmla="*/ 5026725 w 9202034"/>
              <a:gd name="connsiteY27" fmla="*/ 1252713 h 1252713"/>
              <a:gd name="connsiteX28" fmla="*/ 4263153 w 9202034"/>
              <a:gd name="connsiteY28" fmla="*/ 1252713 h 1252713"/>
              <a:gd name="connsiteX29" fmla="*/ 3587426 w 9202034"/>
              <a:gd name="connsiteY29" fmla="*/ 1252713 h 1252713"/>
              <a:gd name="connsiteX30" fmla="*/ 3175233 w 9202034"/>
              <a:gd name="connsiteY30" fmla="*/ 1252713 h 1252713"/>
              <a:gd name="connsiteX31" fmla="*/ 2675194 w 9202034"/>
              <a:gd name="connsiteY31" fmla="*/ 1252713 h 1252713"/>
              <a:gd name="connsiteX32" fmla="*/ 2087312 w 9202034"/>
              <a:gd name="connsiteY32" fmla="*/ 1252713 h 1252713"/>
              <a:gd name="connsiteX33" fmla="*/ 1675118 w 9202034"/>
              <a:gd name="connsiteY33" fmla="*/ 1252713 h 1252713"/>
              <a:gd name="connsiteX34" fmla="*/ 1087235 w 9202034"/>
              <a:gd name="connsiteY34" fmla="*/ 1252713 h 1252713"/>
              <a:gd name="connsiteX35" fmla="*/ 208790 w 9202034"/>
              <a:gd name="connsiteY35" fmla="*/ 1252713 h 1252713"/>
              <a:gd name="connsiteX36" fmla="*/ 0 w 9202034"/>
              <a:gd name="connsiteY36" fmla="*/ 1043923 h 1252713"/>
              <a:gd name="connsiteX37" fmla="*/ 0 w 9202034"/>
              <a:gd name="connsiteY37" fmla="*/ 651410 h 1252713"/>
              <a:gd name="connsiteX38" fmla="*/ 0 w 9202034"/>
              <a:gd name="connsiteY38" fmla="*/ 208790 h 1252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202034" h="1252713" fill="none" extrusionOk="0">
                <a:moveTo>
                  <a:pt x="0" y="208790"/>
                </a:moveTo>
                <a:cubicBezTo>
                  <a:pt x="-2041" y="91122"/>
                  <a:pt x="98223" y="-27925"/>
                  <a:pt x="208790" y="0"/>
                </a:cubicBezTo>
                <a:cubicBezTo>
                  <a:pt x="347099" y="-13439"/>
                  <a:pt x="554967" y="5595"/>
                  <a:pt x="708828" y="0"/>
                </a:cubicBezTo>
                <a:cubicBezTo>
                  <a:pt x="862689" y="-5595"/>
                  <a:pt x="1085075" y="22125"/>
                  <a:pt x="1208866" y="0"/>
                </a:cubicBezTo>
                <a:cubicBezTo>
                  <a:pt x="1332657" y="-22125"/>
                  <a:pt x="1551486" y="22848"/>
                  <a:pt x="1708904" y="0"/>
                </a:cubicBezTo>
                <a:cubicBezTo>
                  <a:pt x="1866322" y="-22848"/>
                  <a:pt x="2139210" y="-24909"/>
                  <a:pt x="2296787" y="0"/>
                </a:cubicBezTo>
                <a:cubicBezTo>
                  <a:pt x="2454364" y="24909"/>
                  <a:pt x="2548348" y="-17132"/>
                  <a:pt x="2796825" y="0"/>
                </a:cubicBezTo>
                <a:cubicBezTo>
                  <a:pt x="3045302" y="17132"/>
                  <a:pt x="3125626" y="5957"/>
                  <a:pt x="3209019" y="0"/>
                </a:cubicBezTo>
                <a:cubicBezTo>
                  <a:pt x="3292412" y="-5957"/>
                  <a:pt x="3527820" y="8081"/>
                  <a:pt x="3796902" y="0"/>
                </a:cubicBezTo>
                <a:cubicBezTo>
                  <a:pt x="4065984" y="-8081"/>
                  <a:pt x="4290341" y="32971"/>
                  <a:pt x="4472629" y="0"/>
                </a:cubicBezTo>
                <a:cubicBezTo>
                  <a:pt x="4654917" y="-32971"/>
                  <a:pt x="5042318" y="-17041"/>
                  <a:pt x="5324045" y="0"/>
                </a:cubicBezTo>
                <a:cubicBezTo>
                  <a:pt x="5605772" y="17041"/>
                  <a:pt x="5668916" y="3888"/>
                  <a:pt x="5911928" y="0"/>
                </a:cubicBezTo>
                <a:cubicBezTo>
                  <a:pt x="6154940" y="-3888"/>
                  <a:pt x="6272998" y="-19972"/>
                  <a:pt x="6411966" y="0"/>
                </a:cubicBezTo>
                <a:cubicBezTo>
                  <a:pt x="6550934" y="19972"/>
                  <a:pt x="6819295" y="15343"/>
                  <a:pt x="6999849" y="0"/>
                </a:cubicBezTo>
                <a:cubicBezTo>
                  <a:pt x="7180403" y="-15343"/>
                  <a:pt x="7282877" y="-195"/>
                  <a:pt x="7499887" y="0"/>
                </a:cubicBezTo>
                <a:cubicBezTo>
                  <a:pt x="7716897" y="195"/>
                  <a:pt x="7818457" y="19556"/>
                  <a:pt x="7912080" y="0"/>
                </a:cubicBezTo>
                <a:cubicBezTo>
                  <a:pt x="8005703" y="-19556"/>
                  <a:pt x="8180421" y="9135"/>
                  <a:pt x="8412119" y="0"/>
                </a:cubicBezTo>
                <a:cubicBezTo>
                  <a:pt x="8643817" y="-9135"/>
                  <a:pt x="8773448" y="2673"/>
                  <a:pt x="8993244" y="0"/>
                </a:cubicBezTo>
                <a:cubicBezTo>
                  <a:pt x="9125195" y="14465"/>
                  <a:pt x="9195780" y="86241"/>
                  <a:pt x="9202034" y="208790"/>
                </a:cubicBezTo>
                <a:cubicBezTo>
                  <a:pt x="9196849" y="395395"/>
                  <a:pt x="9195515" y="477656"/>
                  <a:pt x="9202034" y="601303"/>
                </a:cubicBezTo>
                <a:cubicBezTo>
                  <a:pt x="9208553" y="724950"/>
                  <a:pt x="9209172" y="949511"/>
                  <a:pt x="9202034" y="1043923"/>
                </a:cubicBezTo>
                <a:cubicBezTo>
                  <a:pt x="9185636" y="1152016"/>
                  <a:pt x="9105009" y="1244679"/>
                  <a:pt x="8993244" y="1252713"/>
                </a:cubicBezTo>
                <a:cubicBezTo>
                  <a:pt x="8874356" y="1257735"/>
                  <a:pt x="8784396" y="1259621"/>
                  <a:pt x="8581050" y="1252713"/>
                </a:cubicBezTo>
                <a:cubicBezTo>
                  <a:pt x="8377704" y="1245805"/>
                  <a:pt x="8057595" y="1244457"/>
                  <a:pt x="7729634" y="1252713"/>
                </a:cubicBezTo>
                <a:cubicBezTo>
                  <a:pt x="7401673" y="1260969"/>
                  <a:pt x="7318989" y="1270071"/>
                  <a:pt x="7053907" y="1252713"/>
                </a:cubicBezTo>
                <a:cubicBezTo>
                  <a:pt x="6788825" y="1235355"/>
                  <a:pt x="6833288" y="1247947"/>
                  <a:pt x="6641713" y="1252713"/>
                </a:cubicBezTo>
                <a:cubicBezTo>
                  <a:pt x="6450138" y="1257479"/>
                  <a:pt x="6164566" y="1281622"/>
                  <a:pt x="5878141" y="1252713"/>
                </a:cubicBezTo>
                <a:cubicBezTo>
                  <a:pt x="5591716" y="1223804"/>
                  <a:pt x="5279768" y="1228795"/>
                  <a:pt x="5026725" y="1252713"/>
                </a:cubicBezTo>
                <a:cubicBezTo>
                  <a:pt x="4773682" y="1276631"/>
                  <a:pt x="4452527" y="1277479"/>
                  <a:pt x="4263153" y="1252713"/>
                </a:cubicBezTo>
                <a:cubicBezTo>
                  <a:pt x="4073779" y="1227947"/>
                  <a:pt x="3891298" y="1283922"/>
                  <a:pt x="3587426" y="1252713"/>
                </a:cubicBezTo>
                <a:cubicBezTo>
                  <a:pt x="3283554" y="1221504"/>
                  <a:pt x="3354905" y="1263218"/>
                  <a:pt x="3175233" y="1252713"/>
                </a:cubicBezTo>
                <a:cubicBezTo>
                  <a:pt x="2995561" y="1242208"/>
                  <a:pt x="2875853" y="1264227"/>
                  <a:pt x="2675194" y="1252713"/>
                </a:cubicBezTo>
                <a:cubicBezTo>
                  <a:pt x="2474535" y="1241199"/>
                  <a:pt x="2355444" y="1244741"/>
                  <a:pt x="2087312" y="1252713"/>
                </a:cubicBezTo>
                <a:cubicBezTo>
                  <a:pt x="1819180" y="1260685"/>
                  <a:pt x="1866188" y="1244055"/>
                  <a:pt x="1675118" y="1252713"/>
                </a:cubicBezTo>
                <a:cubicBezTo>
                  <a:pt x="1484048" y="1261371"/>
                  <a:pt x="1270237" y="1267145"/>
                  <a:pt x="1087235" y="1252713"/>
                </a:cubicBezTo>
                <a:cubicBezTo>
                  <a:pt x="904233" y="1238281"/>
                  <a:pt x="487675" y="1212190"/>
                  <a:pt x="208790" y="1252713"/>
                </a:cubicBezTo>
                <a:cubicBezTo>
                  <a:pt x="94022" y="1227922"/>
                  <a:pt x="-6237" y="1170068"/>
                  <a:pt x="0" y="1043923"/>
                </a:cubicBezTo>
                <a:cubicBezTo>
                  <a:pt x="17984" y="964558"/>
                  <a:pt x="-9371" y="783626"/>
                  <a:pt x="0" y="651410"/>
                </a:cubicBezTo>
                <a:cubicBezTo>
                  <a:pt x="9371" y="519194"/>
                  <a:pt x="-13810" y="427247"/>
                  <a:pt x="0" y="208790"/>
                </a:cubicBezTo>
                <a:close/>
              </a:path>
              <a:path w="9202034" h="1252713" stroke="0" extrusionOk="0">
                <a:moveTo>
                  <a:pt x="0" y="208790"/>
                </a:moveTo>
                <a:cubicBezTo>
                  <a:pt x="21388" y="74557"/>
                  <a:pt x="116486" y="5225"/>
                  <a:pt x="208790" y="0"/>
                </a:cubicBezTo>
                <a:cubicBezTo>
                  <a:pt x="578102" y="7027"/>
                  <a:pt x="604379" y="-28933"/>
                  <a:pt x="972362" y="0"/>
                </a:cubicBezTo>
                <a:cubicBezTo>
                  <a:pt x="1340345" y="28933"/>
                  <a:pt x="1475282" y="-15876"/>
                  <a:pt x="1648089" y="0"/>
                </a:cubicBezTo>
                <a:cubicBezTo>
                  <a:pt x="1820896" y="15876"/>
                  <a:pt x="2125890" y="-36248"/>
                  <a:pt x="2499505" y="0"/>
                </a:cubicBezTo>
                <a:cubicBezTo>
                  <a:pt x="2873120" y="36248"/>
                  <a:pt x="2914700" y="21676"/>
                  <a:pt x="3263077" y="0"/>
                </a:cubicBezTo>
                <a:cubicBezTo>
                  <a:pt x="3611454" y="-21676"/>
                  <a:pt x="3604675" y="-21814"/>
                  <a:pt x="3850960" y="0"/>
                </a:cubicBezTo>
                <a:cubicBezTo>
                  <a:pt x="4097245" y="21814"/>
                  <a:pt x="4157362" y="14808"/>
                  <a:pt x="4350998" y="0"/>
                </a:cubicBezTo>
                <a:cubicBezTo>
                  <a:pt x="4544634" y="-14808"/>
                  <a:pt x="4873715" y="22806"/>
                  <a:pt x="5202414" y="0"/>
                </a:cubicBezTo>
                <a:cubicBezTo>
                  <a:pt x="5531113" y="-22806"/>
                  <a:pt x="5654443" y="13539"/>
                  <a:pt x="6053831" y="0"/>
                </a:cubicBezTo>
                <a:cubicBezTo>
                  <a:pt x="6453219" y="-13539"/>
                  <a:pt x="6311643" y="-17203"/>
                  <a:pt x="6553869" y="0"/>
                </a:cubicBezTo>
                <a:cubicBezTo>
                  <a:pt x="6796095" y="17203"/>
                  <a:pt x="6812563" y="-17061"/>
                  <a:pt x="7053907" y="0"/>
                </a:cubicBezTo>
                <a:cubicBezTo>
                  <a:pt x="7295251" y="17061"/>
                  <a:pt x="7295657" y="17020"/>
                  <a:pt x="7466100" y="0"/>
                </a:cubicBezTo>
                <a:cubicBezTo>
                  <a:pt x="7636543" y="-17020"/>
                  <a:pt x="8102437" y="-21259"/>
                  <a:pt x="8317517" y="0"/>
                </a:cubicBezTo>
                <a:cubicBezTo>
                  <a:pt x="8532597" y="21259"/>
                  <a:pt x="8789571" y="-28230"/>
                  <a:pt x="8993244" y="0"/>
                </a:cubicBezTo>
                <a:cubicBezTo>
                  <a:pt x="9104875" y="3151"/>
                  <a:pt x="9198820" y="92496"/>
                  <a:pt x="9202034" y="208790"/>
                </a:cubicBezTo>
                <a:cubicBezTo>
                  <a:pt x="9202396" y="400455"/>
                  <a:pt x="9220197" y="426331"/>
                  <a:pt x="9202034" y="634708"/>
                </a:cubicBezTo>
                <a:cubicBezTo>
                  <a:pt x="9183871" y="843085"/>
                  <a:pt x="9218555" y="939561"/>
                  <a:pt x="9202034" y="1043923"/>
                </a:cubicBezTo>
                <a:cubicBezTo>
                  <a:pt x="9197890" y="1162153"/>
                  <a:pt x="9114525" y="1247448"/>
                  <a:pt x="8993244" y="1252713"/>
                </a:cubicBezTo>
                <a:cubicBezTo>
                  <a:pt x="8805705" y="1253504"/>
                  <a:pt x="8653168" y="1251428"/>
                  <a:pt x="8317517" y="1252713"/>
                </a:cubicBezTo>
                <a:cubicBezTo>
                  <a:pt x="7981866" y="1253998"/>
                  <a:pt x="7885065" y="1255668"/>
                  <a:pt x="7641790" y="1252713"/>
                </a:cubicBezTo>
                <a:cubicBezTo>
                  <a:pt x="7398515" y="1249758"/>
                  <a:pt x="7261999" y="1254064"/>
                  <a:pt x="7053907" y="1252713"/>
                </a:cubicBezTo>
                <a:cubicBezTo>
                  <a:pt x="6845815" y="1251362"/>
                  <a:pt x="6742458" y="1267019"/>
                  <a:pt x="6553869" y="1252713"/>
                </a:cubicBezTo>
                <a:cubicBezTo>
                  <a:pt x="6365280" y="1238407"/>
                  <a:pt x="6147742" y="1276478"/>
                  <a:pt x="5878141" y="1252713"/>
                </a:cubicBezTo>
                <a:cubicBezTo>
                  <a:pt x="5608540" y="1228948"/>
                  <a:pt x="5422677" y="1230825"/>
                  <a:pt x="5114570" y="1252713"/>
                </a:cubicBezTo>
                <a:cubicBezTo>
                  <a:pt x="4806463" y="1274601"/>
                  <a:pt x="4505716" y="1270819"/>
                  <a:pt x="4263153" y="1252713"/>
                </a:cubicBezTo>
                <a:cubicBezTo>
                  <a:pt x="4020590" y="1234607"/>
                  <a:pt x="3767051" y="1277779"/>
                  <a:pt x="3499582" y="1252713"/>
                </a:cubicBezTo>
                <a:cubicBezTo>
                  <a:pt x="3232113" y="1227647"/>
                  <a:pt x="2902641" y="1271739"/>
                  <a:pt x="2736010" y="1252713"/>
                </a:cubicBezTo>
                <a:cubicBezTo>
                  <a:pt x="2569379" y="1233687"/>
                  <a:pt x="2351306" y="1240413"/>
                  <a:pt x="2060283" y="1252713"/>
                </a:cubicBezTo>
                <a:cubicBezTo>
                  <a:pt x="1769260" y="1265013"/>
                  <a:pt x="1545203" y="1231725"/>
                  <a:pt x="1296711" y="1252713"/>
                </a:cubicBezTo>
                <a:cubicBezTo>
                  <a:pt x="1048219" y="1273701"/>
                  <a:pt x="659742" y="1212864"/>
                  <a:pt x="208790" y="1252713"/>
                </a:cubicBezTo>
                <a:cubicBezTo>
                  <a:pt x="89459" y="1245293"/>
                  <a:pt x="-12409" y="1177481"/>
                  <a:pt x="0" y="1043923"/>
                </a:cubicBezTo>
                <a:cubicBezTo>
                  <a:pt x="17185" y="948373"/>
                  <a:pt x="7318" y="836036"/>
                  <a:pt x="0" y="651410"/>
                </a:cubicBezTo>
                <a:cubicBezTo>
                  <a:pt x="-7318" y="466784"/>
                  <a:pt x="-12647" y="418045"/>
                  <a:pt x="0" y="208790"/>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2. Ý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nghĩa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tốt</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là</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lowchart: Terminator 2"/>
          <p:cNvSpPr/>
          <p:nvPr/>
        </p:nvSpPr>
        <p:spPr>
          <a:xfrm>
            <a:off x="128297" y="2430110"/>
            <a:ext cx="5081154" cy="1621649"/>
          </a:xfrm>
          <a:custGeom>
            <a:avLst/>
            <a:gdLst>
              <a:gd name="connsiteX0" fmla="*/ 817454 w 5081154"/>
              <a:gd name="connsiteY0" fmla="*/ 0 h 1621649"/>
              <a:gd name="connsiteX1" fmla="*/ 1391828 w 5081154"/>
              <a:gd name="connsiteY1" fmla="*/ 0 h 1621649"/>
              <a:gd name="connsiteX2" fmla="*/ 1966202 w 5081154"/>
              <a:gd name="connsiteY2" fmla="*/ 0 h 1621649"/>
              <a:gd name="connsiteX3" fmla="*/ 2437189 w 5081154"/>
              <a:gd name="connsiteY3" fmla="*/ 0 h 1621649"/>
              <a:gd name="connsiteX4" fmla="*/ 3046026 w 5081154"/>
              <a:gd name="connsiteY4" fmla="*/ 0 h 1621649"/>
              <a:gd name="connsiteX5" fmla="*/ 3517013 w 5081154"/>
              <a:gd name="connsiteY5" fmla="*/ 0 h 1621649"/>
              <a:gd name="connsiteX6" fmla="*/ 4263699 w 5081154"/>
              <a:gd name="connsiteY6" fmla="*/ 0 h 1621649"/>
              <a:gd name="connsiteX7" fmla="*/ 5081154 w 5081154"/>
              <a:gd name="connsiteY7" fmla="*/ 810824 h 1621649"/>
              <a:gd name="connsiteX8" fmla="*/ 4263699 w 5081154"/>
              <a:gd name="connsiteY8" fmla="*/ 1621649 h 1621649"/>
              <a:gd name="connsiteX9" fmla="*/ 3758250 w 5081154"/>
              <a:gd name="connsiteY9" fmla="*/ 1621649 h 1621649"/>
              <a:gd name="connsiteX10" fmla="*/ 3218338 w 5081154"/>
              <a:gd name="connsiteY10" fmla="*/ 1621649 h 1621649"/>
              <a:gd name="connsiteX11" fmla="*/ 2678426 w 5081154"/>
              <a:gd name="connsiteY11" fmla="*/ 1621649 h 1621649"/>
              <a:gd name="connsiteX12" fmla="*/ 2104052 w 5081154"/>
              <a:gd name="connsiteY12" fmla="*/ 1621649 h 1621649"/>
              <a:gd name="connsiteX13" fmla="*/ 1529678 w 5081154"/>
              <a:gd name="connsiteY13" fmla="*/ 1621649 h 1621649"/>
              <a:gd name="connsiteX14" fmla="*/ 817454 w 5081154"/>
              <a:gd name="connsiteY14" fmla="*/ 1621649 h 1621649"/>
              <a:gd name="connsiteX15" fmla="*/ 0 w 5081154"/>
              <a:gd name="connsiteY15" fmla="*/ 810824 h 1621649"/>
              <a:gd name="connsiteX16" fmla="*/ 817454 w 5081154"/>
              <a:gd name="connsiteY16" fmla="*/ 0 h 1621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621649"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10879" y="-65998"/>
                  <a:pt x="5139338" y="346684"/>
                  <a:pt x="5081154" y="810824"/>
                </a:cubicBezTo>
                <a:cubicBezTo>
                  <a:pt x="5094881" y="1329504"/>
                  <a:pt x="4688987" y="1629440"/>
                  <a:pt x="4263699" y="1621649"/>
                </a:cubicBezTo>
                <a:cubicBezTo>
                  <a:pt x="4154517" y="1671971"/>
                  <a:pt x="3979950" y="1620682"/>
                  <a:pt x="3758250" y="1621649"/>
                </a:cubicBezTo>
                <a:cubicBezTo>
                  <a:pt x="3536550" y="1622616"/>
                  <a:pt x="3450585" y="1614860"/>
                  <a:pt x="3218338" y="1621649"/>
                </a:cubicBezTo>
                <a:cubicBezTo>
                  <a:pt x="2986091" y="1628438"/>
                  <a:pt x="2895058" y="1591786"/>
                  <a:pt x="2678426" y="1621649"/>
                </a:cubicBezTo>
                <a:cubicBezTo>
                  <a:pt x="2461794" y="1651512"/>
                  <a:pt x="2276161" y="1612271"/>
                  <a:pt x="2104052" y="1621649"/>
                </a:cubicBezTo>
                <a:cubicBezTo>
                  <a:pt x="1931943" y="1631027"/>
                  <a:pt x="1782594" y="1613660"/>
                  <a:pt x="1529678" y="1621649"/>
                </a:cubicBezTo>
                <a:cubicBezTo>
                  <a:pt x="1276762" y="1629638"/>
                  <a:pt x="1081468" y="1609481"/>
                  <a:pt x="817454" y="1621649"/>
                </a:cubicBezTo>
                <a:cubicBezTo>
                  <a:pt x="301394" y="1510037"/>
                  <a:pt x="-106452" y="1229955"/>
                  <a:pt x="0" y="810824"/>
                </a:cubicBezTo>
                <a:cubicBezTo>
                  <a:pt x="71907" y="273906"/>
                  <a:pt x="409523" y="-102350"/>
                  <a:pt x="817454" y="0"/>
                </a:cubicBezTo>
                <a:close/>
              </a:path>
              <a:path w="5081154" h="1621649"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23662" y="-78916"/>
                  <a:pt x="5066507" y="278811"/>
                  <a:pt x="5081154" y="810824"/>
                </a:cubicBezTo>
                <a:cubicBezTo>
                  <a:pt x="5159487" y="1180378"/>
                  <a:pt x="4737146" y="1650795"/>
                  <a:pt x="4263699" y="1621649"/>
                </a:cubicBezTo>
                <a:cubicBezTo>
                  <a:pt x="4106882" y="1641055"/>
                  <a:pt x="3983934" y="1564418"/>
                  <a:pt x="3758250" y="1621649"/>
                </a:cubicBezTo>
                <a:cubicBezTo>
                  <a:pt x="3532566" y="1678880"/>
                  <a:pt x="3387897" y="1601175"/>
                  <a:pt x="3252800" y="1621649"/>
                </a:cubicBezTo>
                <a:cubicBezTo>
                  <a:pt x="3117703" y="1642123"/>
                  <a:pt x="2889599" y="1584059"/>
                  <a:pt x="2712889" y="1621649"/>
                </a:cubicBezTo>
                <a:cubicBezTo>
                  <a:pt x="2536179" y="1659239"/>
                  <a:pt x="2393235" y="1583323"/>
                  <a:pt x="2207439" y="1621649"/>
                </a:cubicBezTo>
                <a:cubicBezTo>
                  <a:pt x="2021643" y="1659975"/>
                  <a:pt x="1782941" y="1619064"/>
                  <a:pt x="1667528" y="1621649"/>
                </a:cubicBezTo>
                <a:cubicBezTo>
                  <a:pt x="1552115" y="1624234"/>
                  <a:pt x="996904" y="1541718"/>
                  <a:pt x="817454" y="1621649"/>
                </a:cubicBezTo>
                <a:cubicBezTo>
                  <a:pt x="372122" y="1500922"/>
                  <a:pt x="-3229" y="1222898"/>
                  <a:pt x="0" y="810824"/>
                </a:cubicBezTo>
                <a:cubicBezTo>
                  <a:pt x="1244" y="383779"/>
                  <a:pt x="342773" y="74680"/>
                  <a:pt x="817454"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Thiếu</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tự</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tin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trong</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cuộc</a:t>
            </a:r>
            <a:r>
              <a:rPr kumimoji="0" lang="en-US"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noProof="0" dirty="0" err="1">
                <a:ln>
                  <a:noFill/>
                </a:ln>
                <a:solidFill>
                  <a:prstClr val="black"/>
                </a:solidFill>
                <a:effectLst/>
                <a:uLnTx/>
                <a:uFillTx/>
                <a:latin typeface="Calibri" panose="020F0502020204030204"/>
                <a:ea typeface="+mn-ea"/>
                <a:cs typeface="+mn-cs"/>
              </a:rPr>
              <a:t>sống</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p:cNvSpPr/>
          <p:nvPr/>
        </p:nvSpPr>
        <p:spPr>
          <a:xfrm>
            <a:off x="7091531" y="2430110"/>
            <a:ext cx="5081154" cy="1528618"/>
          </a:xfrm>
          <a:custGeom>
            <a:avLst/>
            <a:gdLst>
              <a:gd name="connsiteX0" fmla="*/ 817454 w 5081154"/>
              <a:gd name="connsiteY0" fmla="*/ 0 h 1528618"/>
              <a:gd name="connsiteX1" fmla="*/ 1391828 w 5081154"/>
              <a:gd name="connsiteY1" fmla="*/ 0 h 1528618"/>
              <a:gd name="connsiteX2" fmla="*/ 1966202 w 5081154"/>
              <a:gd name="connsiteY2" fmla="*/ 0 h 1528618"/>
              <a:gd name="connsiteX3" fmla="*/ 2437189 w 5081154"/>
              <a:gd name="connsiteY3" fmla="*/ 0 h 1528618"/>
              <a:gd name="connsiteX4" fmla="*/ 3046026 w 5081154"/>
              <a:gd name="connsiteY4" fmla="*/ 0 h 1528618"/>
              <a:gd name="connsiteX5" fmla="*/ 3517013 w 5081154"/>
              <a:gd name="connsiteY5" fmla="*/ 0 h 1528618"/>
              <a:gd name="connsiteX6" fmla="*/ 4263699 w 5081154"/>
              <a:gd name="connsiteY6" fmla="*/ 0 h 1528618"/>
              <a:gd name="connsiteX7" fmla="*/ 5081154 w 5081154"/>
              <a:gd name="connsiteY7" fmla="*/ 764309 h 1528618"/>
              <a:gd name="connsiteX8" fmla="*/ 4263699 w 5081154"/>
              <a:gd name="connsiteY8" fmla="*/ 1528618 h 1528618"/>
              <a:gd name="connsiteX9" fmla="*/ 3758250 w 5081154"/>
              <a:gd name="connsiteY9" fmla="*/ 1528618 h 1528618"/>
              <a:gd name="connsiteX10" fmla="*/ 3218338 w 5081154"/>
              <a:gd name="connsiteY10" fmla="*/ 1528618 h 1528618"/>
              <a:gd name="connsiteX11" fmla="*/ 2678426 w 5081154"/>
              <a:gd name="connsiteY11" fmla="*/ 1528618 h 1528618"/>
              <a:gd name="connsiteX12" fmla="*/ 2104052 w 5081154"/>
              <a:gd name="connsiteY12" fmla="*/ 1528618 h 1528618"/>
              <a:gd name="connsiteX13" fmla="*/ 1529678 w 5081154"/>
              <a:gd name="connsiteY13" fmla="*/ 1528618 h 1528618"/>
              <a:gd name="connsiteX14" fmla="*/ 817454 w 5081154"/>
              <a:gd name="connsiteY14" fmla="*/ 1528618 h 1528618"/>
              <a:gd name="connsiteX15" fmla="*/ 0 w 5081154"/>
              <a:gd name="connsiteY15" fmla="*/ 764309 h 1528618"/>
              <a:gd name="connsiteX16" fmla="*/ 817454 w 5081154"/>
              <a:gd name="connsiteY16" fmla="*/ 0 h 1528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081154" h="1528618" fill="none" extrusionOk="0">
                <a:moveTo>
                  <a:pt x="817454" y="0"/>
                </a:moveTo>
                <a:cubicBezTo>
                  <a:pt x="1024521" y="-25783"/>
                  <a:pt x="1242786" y="23422"/>
                  <a:pt x="1391828" y="0"/>
                </a:cubicBezTo>
                <a:cubicBezTo>
                  <a:pt x="1540870" y="-23422"/>
                  <a:pt x="1685216" y="9138"/>
                  <a:pt x="1966202" y="0"/>
                </a:cubicBezTo>
                <a:cubicBezTo>
                  <a:pt x="2247188" y="-9138"/>
                  <a:pt x="2233443" y="11038"/>
                  <a:pt x="2437189" y="0"/>
                </a:cubicBezTo>
                <a:cubicBezTo>
                  <a:pt x="2640935" y="-11038"/>
                  <a:pt x="2837800" y="4113"/>
                  <a:pt x="3046026" y="0"/>
                </a:cubicBezTo>
                <a:cubicBezTo>
                  <a:pt x="3254252" y="-4113"/>
                  <a:pt x="3370267" y="53849"/>
                  <a:pt x="3517013" y="0"/>
                </a:cubicBezTo>
                <a:cubicBezTo>
                  <a:pt x="3663759" y="-53849"/>
                  <a:pt x="4021021" y="15117"/>
                  <a:pt x="4263699" y="0"/>
                </a:cubicBezTo>
                <a:cubicBezTo>
                  <a:pt x="4708030" y="-110302"/>
                  <a:pt x="5127636" y="329139"/>
                  <a:pt x="5081154" y="764309"/>
                </a:cubicBezTo>
                <a:cubicBezTo>
                  <a:pt x="5094881" y="1257298"/>
                  <a:pt x="4688987" y="1536409"/>
                  <a:pt x="4263699" y="1528618"/>
                </a:cubicBezTo>
                <a:cubicBezTo>
                  <a:pt x="4154517" y="1578940"/>
                  <a:pt x="3979950" y="1527651"/>
                  <a:pt x="3758250" y="1528618"/>
                </a:cubicBezTo>
                <a:cubicBezTo>
                  <a:pt x="3536550" y="1529585"/>
                  <a:pt x="3450585" y="1521829"/>
                  <a:pt x="3218338" y="1528618"/>
                </a:cubicBezTo>
                <a:cubicBezTo>
                  <a:pt x="2986091" y="1535407"/>
                  <a:pt x="2895058" y="1498755"/>
                  <a:pt x="2678426" y="1528618"/>
                </a:cubicBezTo>
                <a:cubicBezTo>
                  <a:pt x="2461794" y="1558481"/>
                  <a:pt x="2276161" y="1519240"/>
                  <a:pt x="2104052" y="1528618"/>
                </a:cubicBezTo>
                <a:cubicBezTo>
                  <a:pt x="1931943" y="1537996"/>
                  <a:pt x="1782594" y="1520629"/>
                  <a:pt x="1529678" y="1528618"/>
                </a:cubicBezTo>
                <a:cubicBezTo>
                  <a:pt x="1276762" y="1536607"/>
                  <a:pt x="1081468" y="1516450"/>
                  <a:pt x="817454" y="1528618"/>
                </a:cubicBezTo>
                <a:cubicBezTo>
                  <a:pt x="336963" y="1478425"/>
                  <a:pt x="-104879" y="1158173"/>
                  <a:pt x="0" y="764309"/>
                </a:cubicBezTo>
                <a:cubicBezTo>
                  <a:pt x="71907" y="253081"/>
                  <a:pt x="409523" y="-102350"/>
                  <a:pt x="817454" y="0"/>
                </a:cubicBezTo>
                <a:close/>
              </a:path>
              <a:path w="5081154" h="1528618" stroke="0" extrusionOk="0">
                <a:moveTo>
                  <a:pt x="817454" y="0"/>
                </a:moveTo>
                <a:cubicBezTo>
                  <a:pt x="1074800" y="-56742"/>
                  <a:pt x="1252815" y="12001"/>
                  <a:pt x="1391828" y="0"/>
                </a:cubicBezTo>
                <a:cubicBezTo>
                  <a:pt x="1530841" y="-12001"/>
                  <a:pt x="1816476" y="30184"/>
                  <a:pt x="1966202" y="0"/>
                </a:cubicBezTo>
                <a:cubicBezTo>
                  <a:pt x="2115928" y="-30184"/>
                  <a:pt x="2290531" y="30255"/>
                  <a:pt x="2437189" y="0"/>
                </a:cubicBezTo>
                <a:cubicBezTo>
                  <a:pt x="2583847" y="-30255"/>
                  <a:pt x="2771882" y="15915"/>
                  <a:pt x="2908176" y="0"/>
                </a:cubicBezTo>
                <a:cubicBezTo>
                  <a:pt x="3044470" y="-15915"/>
                  <a:pt x="3302217" y="32619"/>
                  <a:pt x="3448088" y="0"/>
                </a:cubicBezTo>
                <a:cubicBezTo>
                  <a:pt x="3593959" y="-32619"/>
                  <a:pt x="3986903" y="34394"/>
                  <a:pt x="4263699" y="0"/>
                </a:cubicBezTo>
                <a:cubicBezTo>
                  <a:pt x="4814328" y="-72129"/>
                  <a:pt x="5067276" y="262408"/>
                  <a:pt x="5081154" y="764309"/>
                </a:cubicBezTo>
                <a:cubicBezTo>
                  <a:pt x="5159487" y="1108172"/>
                  <a:pt x="4737146" y="1557764"/>
                  <a:pt x="4263699" y="1528618"/>
                </a:cubicBezTo>
                <a:cubicBezTo>
                  <a:pt x="4106882" y="1548024"/>
                  <a:pt x="3983934" y="1471387"/>
                  <a:pt x="3758250" y="1528618"/>
                </a:cubicBezTo>
                <a:cubicBezTo>
                  <a:pt x="3532566" y="1585849"/>
                  <a:pt x="3387897" y="1508144"/>
                  <a:pt x="3252800" y="1528618"/>
                </a:cubicBezTo>
                <a:cubicBezTo>
                  <a:pt x="3117703" y="1549092"/>
                  <a:pt x="2889599" y="1491028"/>
                  <a:pt x="2712889" y="1528618"/>
                </a:cubicBezTo>
                <a:cubicBezTo>
                  <a:pt x="2536179" y="1566208"/>
                  <a:pt x="2393235" y="1490292"/>
                  <a:pt x="2207439" y="1528618"/>
                </a:cubicBezTo>
                <a:cubicBezTo>
                  <a:pt x="2021643" y="1566944"/>
                  <a:pt x="1782941" y="1526033"/>
                  <a:pt x="1667528" y="1528618"/>
                </a:cubicBezTo>
                <a:cubicBezTo>
                  <a:pt x="1552115" y="1531203"/>
                  <a:pt x="996904" y="1448687"/>
                  <a:pt x="817454" y="1528618"/>
                </a:cubicBezTo>
                <a:cubicBezTo>
                  <a:pt x="370709" y="1435904"/>
                  <a:pt x="-4567" y="1135871"/>
                  <a:pt x="0" y="764309"/>
                </a:cubicBezTo>
                <a:cubicBezTo>
                  <a:pt x="1244" y="362954"/>
                  <a:pt x="342773" y="74680"/>
                  <a:pt x="817454"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lvl="0" algn="just"/>
            <a:r>
              <a:rPr lang="en-US" sz="3200" dirty="0">
                <a:solidFill>
                  <a:prstClr val="black"/>
                </a:solidFill>
              </a:rPr>
              <a:t>B. </a:t>
            </a:r>
            <a:r>
              <a:rPr lang="en-US" sz="3200" dirty="0" err="1">
                <a:solidFill>
                  <a:prstClr val="black"/>
                </a:solidFill>
              </a:rPr>
              <a:t>Giúp</a:t>
            </a:r>
            <a:r>
              <a:rPr lang="en-US" sz="3200" dirty="0">
                <a:solidFill>
                  <a:prstClr val="black"/>
                </a:solidFill>
              </a:rPr>
              <a:t> </a:t>
            </a:r>
            <a:r>
              <a:rPr lang="en-US" sz="3200" dirty="0" err="1">
                <a:solidFill>
                  <a:prstClr val="black"/>
                </a:solidFill>
              </a:rPr>
              <a:t>em</a:t>
            </a:r>
            <a:r>
              <a:rPr lang="en-US" sz="3200" dirty="0">
                <a:solidFill>
                  <a:prstClr val="black"/>
                </a:solidFill>
              </a:rPr>
              <a:t> </a:t>
            </a:r>
            <a:r>
              <a:rPr lang="en-US" sz="3200" dirty="0" err="1">
                <a:solidFill>
                  <a:prstClr val="black"/>
                </a:solidFill>
              </a:rPr>
              <a:t>tiến</a:t>
            </a:r>
            <a:r>
              <a:rPr lang="en-US" sz="3200" dirty="0">
                <a:solidFill>
                  <a:prstClr val="black"/>
                </a:solidFill>
              </a:rPr>
              <a:t> </a:t>
            </a:r>
            <a:r>
              <a:rPr lang="en-US" sz="3200" dirty="0" err="1">
                <a:solidFill>
                  <a:prstClr val="black"/>
                </a:solidFill>
              </a:rPr>
              <a:t>bộ</a:t>
            </a:r>
            <a:r>
              <a:rPr lang="en-US" sz="3200" dirty="0">
                <a:solidFill>
                  <a:prstClr val="black"/>
                </a:solidFill>
              </a:rPr>
              <a:t> </a:t>
            </a:r>
            <a:r>
              <a:rPr lang="en-US" sz="3200" dirty="0" err="1">
                <a:solidFill>
                  <a:prstClr val="black"/>
                </a:solidFill>
              </a:rPr>
              <a:t>trong</a:t>
            </a:r>
            <a:r>
              <a:rPr lang="en-US" sz="3200" dirty="0">
                <a:solidFill>
                  <a:prstClr val="black"/>
                </a:solidFill>
              </a:rPr>
              <a:t> </a:t>
            </a:r>
            <a:r>
              <a:rPr lang="en-US" sz="3200" dirty="0" err="1">
                <a:solidFill>
                  <a:prstClr val="black"/>
                </a:solidFill>
              </a:rPr>
              <a:t>học</a:t>
            </a:r>
            <a:r>
              <a:rPr lang="en-US" sz="3200" dirty="0">
                <a:solidFill>
                  <a:prstClr val="black"/>
                </a:solidFill>
              </a:rPr>
              <a:t> </a:t>
            </a:r>
            <a:r>
              <a:rPr lang="en-US" sz="3200" dirty="0" err="1">
                <a:solidFill>
                  <a:prstClr val="black"/>
                </a:solidFill>
              </a:rPr>
              <a:t>tập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p:cNvGrpSpPr/>
          <p:nvPr/>
        </p:nvGrpSpPr>
        <p:grpSpPr>
          <a:xfrm>
            <a:off x="5026063" y="2913789"/>
            <a:ext cx="2246665" cy="3948546"/>
            <a:chOff x="-74291" y="2956902"/>
            <a:chExt cx="2246665" cy="3948546"/>
          </a:xfrm>
        </p:grpSpPr>
        <p:pic>
          <p:nvPicPr>
            <p:cNvPr id="7" name="Picture 6" descr="A picture containing toy&#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AutoShape 3"/>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p:cNvGrpSpPr/>
          <p:nvPr/>
        </p:nvGrpSpPr>
        <p:grpSpPr>
          <a:xfrm>
            <a:off x="9209575" y="3803838"/>
            <a:ext cx="3219875" cy="3141554"/>
            <a:chOff x="9209575" y="3803838"/>
            <a:chExt cx="3219875" cy="3141554"/>
          </a:xfrm>
        </p:grpSpPr>
        <p:pic>
          <p:nvPicPr>
            <p:cNvPr id="114" name="Picture 113" descr="Background patter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pic>
        <p:nvPicPr>
          <p:cNvPr id="5" name="Am-thanh-tra-loi-sai-www_tiengdong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539248" y="3069580"/>
            <a:ext cx="487363" cy="487363"/>
          </a:xfrm>
          <a:prstGeom prst="rect">
            <a:avLst/>
          </a:prstGeom>
        </p:spPr>
      </p:pic>
      <p:pic>
        <p:nvPicPr>
          <p:cNvPr id="9" name="Tieng-vo-tay-tra-loi-dung-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12270315" y="2997252"/>
            <a:ext cx="487363" cy="487363"/>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mph" presetSubtype="0" fill="hold" grpId="0" nodeType="clickEffect">
                                  <p:stCondLst>
                                    <p:cond delay="0"/>
                                  </p:stCondLst>
                                  <p:childTnLst>
                                    <p:animClr clrSpc="hsl" dir="cw">
                                      <p:cBhvr override="childStyle">
                                        <p:cTn id="6" dur="500" fill="hold"/>
                                        <p:tgtEl>
                                          <p:spTgt spid="6"/>
                                        </p:tgtEl>
                                        <p:attrNameLst>
                                          <p:attrName>style.color</p:attrName>
                                        </p:attrNameLst>
                                      </p:cBhvr>
                                      <p:by>
                                        <p:hsl h="-7200000" s="0" l="0"/>
                                      </p:by>
                                    </p:animClr>
                                    <p:animClr clrSpc="hsl" dir="cw">
                                      <p:cBhvr>
                                        <p:cTn id="7" dur="500" fill="hold"/>
                                        <p:tgtEl>
                                          <p:spTgt spid="6"/>
                                        </p:tgtEl>
                                        <p:attrNameLst>
                                          <p:attrName>fillcolor</p:attrName>
                                        </p:attrNameLst>
                                      </p:cBhvr>
                                      <p:by>
                                        <p:hsl h="-7200000" s="0" l="0"/>
                                      </p:by>
                                    </p:animClr>
                                    <p:animClr clrSpc="hsl" dir="cw">
                                      <p:cBhvr>
                                        <p:cTn id="8" dur="500" fill="hold"/>
                                        <p:tgtEl>
                                          <p:spTgt spid="6"/>
                                        </p:tgtEl>
                                        <p:attrNameLst>
                                          <p:attrName>stroke.color</p:attrName>
                                        </p:attrNameLst>
                                      </p:cBhvr>
                                      <p:by>
                                        <p:hsl h="-7200000" s="0" l="0"/>
                                      </p:by>
                                    </p:animClr>
                                    <p:set>
                                      <p:cBhvr>
                                        <p:cTn id="9" dur="500" fill="hold"/>
                                        <p:tgtEl>
                                          <p:spTgt spid="6"/>
                                        </p:tgtEl>
                                        <p:attrNameLst>
                                          <p:attrName>fill.type</p:attrName>
                                        </p:attrNameLst>
                                      </p:cBhvr>
                                      <p:to>
                                        <p:strVal val="solid"/>
                                      </p:to>
                                    </p:set>
                                  </p:childTnLst>
                                  <p:subTnLst>
                                    <p:set>
                                      <p:cBhvr override="childStyle">
                                        <p:cTn dur="65" fill="hold" display="1" masterRel="nextClick" afterEffect="1"/>
                                        <p:tgtEl>
                                          <p:spTgt spid="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3"/>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withEffect">
                                  <p:stCondLst>
                                    <p:cond delay="0"/>
                                  </p:stCondLst>
                                  <p:childTnLst>
                                    <p:cmd type="call" cmd="playFrom(0.0)">
                                      <p:cBhvr>
                                        <p:cTn id="14" dur="8085"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grpId="0" nodeType="clickEffect">
                                  <p:stCondLst>
                                    <p:cond delay="0"/>
                                  </p:stCondLst>
                                  <p:childTnLst>
                                    <p:animClr clrSpc="rgb" dir="cw">
                                      <p:cBhvr>
                                        <p:cTn id="18" dur="2000" fill="hold"/>
                                        <p:tgtEl>
                                          <p:spTgt spid="3"/>
                                        </p:tgtEl>
                                        <p:attrNameLst>
                                          <p:attrName>fillcolor</p:attrName>
                                        </p:attrNameLst>
                                      </p:cBhvr>
                                      <p:to>
                                        <a:schemeClr val="accent2"/>
                                      </p:to>
                                    </p:animClr>
                                    <p:set>
                                      <p:cBhvr>
                                        <p:cTn id="19" dur="2000" fill="hold"/>
                                        <p:tgtEl>
                                          <p:spTgt spid="3"/>
                                        </p:tgtEl>
                                        <p:attrNameLst>
                                          <p:attrName>fill.type</p:attrName>
                                        </p:attrNameLst>
                                      </p:cBhvr>
                                      <p:to>
                                        <p:strVal val="solid"/>
                                      </p:to>
                                    </p:set>
                                    <p:set>
                                      <p:cBhvr>
                                        <p:cTn id="20" dur="2000" fill="hold"/>
                                        <p:tgtEl>
                                          <p:spTgt spid="3"/>
                                        </p:tgtEl>
                                        <p:attrNameLst>
                                          <p:attrName>fill.on</p:attrName>
                                        </p:attrNameLst>
                                      </p:cBhvr>
                                      <p:to>
                                        <p:strVal val="true"/>
                                      </p:to>
                                    </p:set>
                                  </p:childTnLst>
                                </p:cTn>
                              </p:par>
                            </p:childTnLst>
                          </p:cTn>
                        </p:par>
                      </p:childTnLst>
                    </p:cTn>
                  </p:par>
                </p:childTnLst>
              </p:cTn>
              <p:nextCondLst>
                <p:cond evt="onClick" delay="0">
                  <p:tgtEl>
                    <p:spTgt spid="3"/>
                  </p:tgtEl>
                </p:cond>
              </p:nextCondLst>
            </p:seq>
            <p:audio>
              <p:cMediaNode vol="80000">
                <p:cTn id="21" fill="hold" display="0">
                  <p:stCondLst>
                    <p:cond delay="indefinite"/>
                  </p:stCondLst>
                  <p:endCondLst>
                    <p:cond evt="onStopAudio" delay="0">
                      <p:tgtEl>
                        <p:sldTgt/>
                      </p:tgtEl>
                    </p:cond>
                  </p:endCondLst>
                </p:cTn>
                <p:tgtEl>
                  <p:spTgt spid="5"/>
                </p:tgtEl>
              </p:cMediaNode>
            </p:audio>
            <p:audio>
              <p:cMediaNode vol="80000">
                <p:cTn id="22" fill="hold" display="0">
                  <p:stCondLst>
                    <p:cond delay="indefinite"/>
                  </p:stCondLst>
                  <p:endCondLst>
                    <p:cond evt="onStopAudio" delay="0">
                      <p:tgtEl>
                        <p:sldTgt/>
                      </p:tgtEl>
                    </p:cond>
                  </p:endCondLst>
                </p:cTn>
                <p:tgtEl>
                  <p:spTgt spid="9"/>
                </p:tgtEl>
              </p:cMediaNode>
            </p:audio>
          </p:childTnLst>
        </p:cTn>
      </p:par>
    </p:tnLst>
    <p:bldLst>
      <p:bldP spid="3" grpId="0"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p:cNvSpPr/>
          <p:nvPr/>
        </p:nvSpPr>
        <p:spPr>
          <a:xfrm>
            <a:off x="1493976" y="530391"/>
            <a:ext cx="9527019" cy="1363123"/>
          </a:xfrm>
          <a:custGeom>
            <a:avLst/>
            <a:gdLst>
              <a:gd name="connsiteX0" fmla="*/ 0 w 9527019"/>
              <a:gd name="connsiteY0" fmla="*/ 227192 h 1363123"/>
              <a:gd name="connsiteX1" fmla="*/ 227192 w 9527019"/>
              <a:gd name="connsiteY1" fmla="*/ 0 h 1363123"/>
              <a:gd name="connsiteX2" fmla="*/ 743634 w 9527019"/>
              <a:gd name="connsiteY2" fmla="*/ 0 h 1363123"/>
              <a:gd name="connsiteX3" fmla="*/ 1169350 w 9527019"/>
              <a:gd name="connsiteY3" fmla="*/ 0 h 1363123"/>
              <a:gd name="connsiteX4" fmla="*/ 1776519 w 9527019"/>
              <a:gd name="connsiteY4" fmla="*/ 0 h 1363123"/>
              <a:gd name="connsiteX5" fmla="*/ 2565140 w 9527019"/>
              <a:gd name="connsiteY5" fmla="*/ 0 h 1363123"/>
              <a:gd name="connsiteX6" fmla="*/ 3081583 w 9527019"/>
              <a:gd name="connsiteY6" fmla="*/ 0 h 1363123"/>
              <a:gd name="connsiteX7" fmla="*/ 3870204 w 9527019"/>
              <a:gd name="connsiteY7" fmla="*/ 0 h 1363123"/>
              <a:gd name="connsiteX8" fmla="*/ 4749552 w 9527019"/>
              <a:gd name="connsiteY8" fmla="*/ 0 h 1363123"/>
              <a:gd name="connsiteX9" fmla="*/ 5628899 w 9527019"/>
              <a:gd name="connsiteY9" fmla="*/ 0 h 1363123"/>
              <a:gd name="connsiteX10" fmla="*/ 6054615 w 9527019"/>
              <a:gd name="connsiteY10" fmla="*/ 0 h 1363123"/>
              <a:gd name="connsiteX11" fmla="*/ 6933963 w 9527019"/>
              <a:gd name="connsiteY11" fmla="*/ 0 h 1363123"/>
              <a:gd name="connsiteX12" fmla="*/ 7722584 w 9527019"/>
              <a:gd name="connsiteY12" fmla="*/ 0 h 1363123"/>
              <a:gd name="connsiteX13" fmla="*/ 8239027 w 9527019"/>
              <a:gd name="connsiteY13" fmla="*/ 0 h 1363123"/>
              <a:gd name="connsiteX14" fmla="*/ 9299827 w 9527019"/>
              <a:gd name="connsiteY14" fmla="*/ 0 h 1363123"/>
              <a:gd name="connsiteX15" fmla="*/ 9527019 w 9527019"/>
              <a:gd name="connsiteY15" fmla="*/ 227192 h 1363123"/>
              <a:gd name="connsiteX16" fmla="*/ 9527019 w 9527019"/>
              <a:gd name="connsiteY16" fmla="*/ 654299 h 1363123"/>
              <a:gd name="connsiteX17" fmla="*/ 9527019 w 9527019"/>
              <a:gd name="connsiteY17" fmla="*/ 1135931 h 1363123"/>
              <a:gd name="connsiteX18" fmla="*/ 9299827 w 9527019"/>
              <a:gd name="connsiteY18" fmla="*/ 1363123 h 1363123"/>
              <a:gd name="connsiteX19" fmla="*/ 8601932 w 9527019"/>
              <a:gd name="connsiteY19" fmla="*/ 1363123 h 1363123"/>
              <a:gd name="connsiteX20" fmla="*/ 7813311 w 9527019"/>
              <a:gd name="connsiteY20" fmla="*/ 1363123 h 1363123"/>
              <a:gd name="connsiteX21" fmla="*/ 7024689 w 9527019"/>
              <a:gd name="connsiteY21" fmla="*/ 1363123 h 1363123"/>
              <a:gd name="connsiteX22" fmla="*/ 6145342 w 9527019"/>
              <a:gd name="connsiteY22" fmla="*/ 1363123 h 1363123"/>
              <a:gd name="connsiteX23" fmla="*/ 5628899 w 9527019"/>
              <a:gd name="connsiteY23" fmla="*/ 1363123 h 1363123"/>
              <a:gd name="connsiteX24" fmla="*/ 4931004 w 9527019"/>
              <a:gd name="connsiteY24" fmla="*/ 1363123 h 1363123"/>
              <a:gd name="connsiteX25" fmla="*/ 4051657 w 9527019"/>
              <a:gd name="connsiteY25" fmla="*/ 1363123 h 1363123"/>
              <a:gd name="connsiteX26" fmla="*/ 3535214 w 9527019"/>
              <a:gd name="connsiteY26" fmla="*/ 1363123 h 1363123"/>
              <a:gd name="connsiteX27" fmla="*/ 3018772 w 9527019"/>
              <a:gd name="connsiteY27" fmla="*/ 1363123 h 1363123"/>
              <a:gd name="connsiteX28" fmla="*/ 2139424 w 9527019"/>
              <a:gd name="connsiteY28" fmla="*/ 1363123 h 1363123"/>
              <a:gd name="connsiteX29" fmla="*/ 1441529 w 9527019"/>
              <a:gd name="connsiteY29" fmla="*/ 1363123 h 1363123"/>
              <a:gd name="connsiteX30" fmla="*/ 227192 w 9527019"/>
              <a:gd name="connsiteY30" fmla="*/ 1363123 h 1363123"/>
              <a:gd name="connsiteX31" fmla="*/ 0 w 9527019"/>
              <a:gd name="connsiteY31" fmla="*/ 1135931 h 1363123"/>
              <a:gd name="connsiteX32" fmla="*/ 0 w 9527019"/>
              <a:gd name="connsiteY32" fmla="*/ 690649 h 1363123"/>
              <a:gd name="connsiteX33" fmla="*/ 0 w 9527019"/>
              <a:gd name="connsiteY33" fmla="*/ 227192 h 136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527019" h="1363123" fill="none" extrusionOk="0">
                <a:moveTo>
                  <a:pt x="0" y="227192"/>
                </a:moveTo>
                <a:cubicBezTo>
                  <a:pt x="-49" y="79652"/>
                  <a:pt x="88907" y="-11566"/>
                  <a:pt x="227192" y="0"/>
                </a:cubicBezTo>
                <a:cubicBezTo>
                  <a:pt x="371327" y="-2727"/>
                  <a:pt x="521690" y="-10315"/>
                  <a:pt x="743634" y="0"/>
                </a:cubicBezTo>
                <a:cubicBezTo>
                  <a:pt x="965578" y="10315"/>
                  <a:pt x="1007887" y="-16638"/>
                  <a:pt x="1169350" y="0"/>
                </a:cubicBezTo>
                <a:cubicBezTo>
                  <a:pt x="1330813" y="16638"/>
                  <a:pt x="1573242" y="-16832"/>
                  <a:pt x="1776519" y="0"/>
                </a:cubicBezTo>
                <a:cubicBezTo>
                  <a:pt x="1979796" y="16832"/>
                  <a:pt x="2207016" y="23080"/>
                  <a:pt x="2565140" y="0"/>
                </a:cubicBezTo>
                <a:cubicBezTo>
                  <a:pt x="2923264" y="-23080"/>
                  <a:pt x="2834817" y="-12835"/>
                  <a:pt x="3081583" y="0"/>
                </a:cubicBezTo>
                <a:cubicBezTo>
                  <a:pt x="3328349" y="12835"/>
                  <a:pt x="3476440" y="5981"/>
                  <a:pt x="3870204" y="0"/>
                </a:cubicBezTo>
                <a:cubicBezTo>
                  <a:pt x="4263968" y="-5981"/>
                  <a:pt x="4363149" y="38750"/>
                  <a:pt x="4749552" y="0"/>
                </a:cubicBezTo>
                <a:cubicBezTo>
                  <a:pt x="5135955" y="-38750"/>
                  <a:pt x="5203351" y="-21947"/>
                  <a:pt x="5628899" y="0"/>
                </a:cubicBezTo>
                <a:cubicBezTo>
                  <a:pt x="6054447" y="21947"/>
                  <a:pt x="5854031" y="-2238"/>
                  <a:pt x="6054615" y="0"/>
                </a:cubicBezTo>
                <a:cubicBezTo>
                  <a:pt x="6255199" y="2238"/>
                  <a:pt x="6499258" y="-41942"/>
                  <a:pt x="6933963" y="0"/>
                </a:cubicBezTo>
                <a:cubicBezTo>
                  <a:pt x="7368668" y="41942"/>
                  <a:pt x="7421949" y="31961"/>
                  <a:pt x="7722584" y="0"/>
                </a:cubicBezTo>
                <a:cubicBezTo>
                  <a:pt x="8023219" y="-31961"/>
                  <a:pt x="8014152" y="-11669"/>
                  <a:pt x="8239027" y="0"/>
                </a:cubicBezTo>
                <a:cubicBezTo>
                  <a:pt x="8463902" y="11669"/>
                  <a:pt x="9046549" y="-4915"/>
                  <a:pt x="9299827" y="0"/>
                </a:cubicBezTo>
                <a:cubicBezTo>
                  <a:pt x="9435542" y="16724"/>
                  <a:pt x="9540991" y="89546"/>
                  <a:pt x="9527019" y="227192"/>
                </a:cubicBezTo>
                <a:cubicBezTo>
                  <a:pt x="9545399" y="426512"/>
                  <a:pt x="9546754" y="452945"/>
                  <a:pt x="9527019" y="654299"/>
                </a:cubicBezTo>
                <a:cubicBezTo>
                  <a:pt x="9507284" y="855653"/>
                  <a:pt x="9504782" y="979937"/>
                  <a:pt x="9527019" y="1135931"/>
                </a:cubicBezTo>
                <a:cubicBezTo>
                  <a:pt x="9536455" y="1258506"/>
                  <a:pt x="9451424" y="1376986"/>
                  <a:pt x="9299827" y="1363123"/>
                </a:cubicBezTo>
                <a:cubicBezTo>
                  <a:pt x="8999026" y="1367544"/>
                  <a:pt x="8879076" y="1347105"/>
                  <a:pt x="8601932" y="1363123"/>
                </a:cubicBezTo>
                <a:cubicBezTo>
                  <a:pt x="8324788" y="1379141"/>
                  <a:pt x="8186808" y="1367101"/>
                  <a:pt x="7813311" y="1363123"/>
                </a:cubicBezTo>
                <a:cubicBezTo>
                  <a:pt x="7439814" y="1359145"/>
                  <a:pt x="7245376" y="1357504"/>
                  <a:pt x="7024689" y="1363123"/>
                </a:cubicBezTo>
                <a:cubicBezTo>
                  <a:pt x="6804002" y="1368742"/>
                  <a:pt x="6451860" y="1331366"/>
                  <a:pt x="6145342" y="1363123"/>
                </a:cubicBezTo>
                <a:cubicBezTo>
                  <a:pt x="5838824" y="1394880"/>
                  <a:pt x="5837119" y="1354410"/>
                  <a:pt x="5628899" y="1363123"/>
                </a:cubicBezTo>
                <a:cubicBezTo>
                  <a:pt x="5420679" y="1371836"/>
                  <a:pt x="5210493" y="1374204"/>
                  <a:pt x="4931004" y="1363123"/>
                </a:cubicBezTo>
                <a:cubicBezTo>
                  <a:pt x="4651516" y="1352042"/>
                  <a:pt x="4394239" y="1381758"/>
                  <a:pt x="4051657" y="1363123"/>
                </a:cubicBezTo>
                <a:cubicBezTo>
                  <a:pt x="3709075" y="1344488"/>
                  <a:pt x="3659999" y="1362261"/>
                  <a:pt x="3535214" y="1363123"/>
                </a:cubicBezTo>
                <a:cubicBezTo>
                  <a:pt x="3410429" y="1363985"/>
                  <a:pt x="3124367" y="1383760"/>
                  <a:pt x="3018772" y="1363123"/>
                </a:cubicBezTo>
                <a:cubicBezTo>
                  <a:pt x="2913177" y="1342486"/>
                  <a:pt x="2477243" y="1377191"/>
                  <a:pt x="2139424" y="1363123"/>
                </a:cubicBezTo>
                <a:cubicBezTo>
                  <a:pt x="1801605" y="1349055"/>
                  <a:pt x="1681037" y="1369771"/>
                  <a:pt x="1441529" y="1363123"/>
                </a:cubicBezTo>
                <a:cubicBezTo>
                  <a:pt x="1202022" y="1356475"/>
                  <a:pt x="798066" y="1321451"/>
                  <a:pt x="227192" y="1363123"/>
                </a:cubicBezTo>
                <a:cubicBezTo>
                  <a:pt x="76452" y="1369142"/>
                  <a:pt x="9629" y="1246378"/>
                  <a:pt x="0" y="1135931"/>
                </a:cubicBezTo>
                <a:cubicBezTo>
                  <a:pt x="-10236" y="999428"/>
                  <a:pt x="-20617" y="882083"/>
                  <a:pt x="0" y="690649"/>
                </a:cubicBezTo>
                <a:cubicBezTo>
                  <a:pt x="20617" y="499215"/>
                  <a:pt x="-13633" y="386548"/>
                  <a:pt x="0" y="227192"/>
                </a:cubicBezTo>
                <a:close/>
              </a:path>
              <a:path w="9527019" h="1363123" stroke="0" extrusionOk="0">
                <a:moveTo>
                  <a:pt x="0" y="227192"/>
                </a:moveTo>
                <a:cubicBezTo>
                  <a:pt x="527" y="96515"/>
                  <a:pt x="120832" y="-4642"/>
                  <a:pt x="227192" y="0"/>
                </a:cubicBezTo>
                <a:cubicBezTo>
                  <a:pt x="355628" y="9115"/>
                  <a:pt x="457701" y="6072"/>
                  <a:pt x="652908" y="0"/>
                </a:cubicBezTo>
                <a:cubicBezTo>
                  <a:pt x="848115" y="-6072"/>
                  <a:pt x="1032053" y="-28867"/>
                  <a:pt x="1350803" y="0"/>
                </a:cubicBezTo>
                <a:cubicBezTo>
                  <a:pt x="1669553" y="28867"/>
                  <a:pt x="1887382" y="-13692"/>
                  <a:pt x="2230151" y="0"/>
                </a:cubicBezTo>
                <a:cubicBezTo>
                  <a:pt x="2572920" y="13692"/>
                  <a:pt x="2673691" y="-18704"/>
                  <a:pt x="2928046" y="0"/>
                </a:cubicBezTo>
                <a:cubicBezTo>
                  <a:pt x="3182402" y="18704"/>
                  <a:pt x="3159464" y="5098"/>
                  <a:pt x="3353762" y="0"/>
                </a:cubicBezTo>
                <a:cubicBezTo>
                  <a:pt x="3548060" y="-5098"/>
                  <a:pt x="3698977" y="18960"/>
                  <a:pt x="3870204" y="0"/>
                </a:cubicBezTo>
                <a:cubicBezTo>
                  <a:pt x="4041431" y="-18960"/>
                  <a:pt x="4253851" y="18720"/>
                  <a:pt x="4386646" y="0"/>
                </a:cubicBezTo>
                <a:cubicBezTo>
                  <a:pt x="4519441" y="-18720"/>
                  <a:pt x="4735560" y="17507"/>
                  <a:pt x="4903089" y="0"/>
                </a:cubicBezTo>
                <a:cubicBezTo>
                  <a:pt x="5070618" y="-17507"/>
                  <a:pt x="5431556" y="-15678"/>
                  <a:pt x="5600984" y="0"/>
                </a:cubicBezTo>
                <a:cubicBezTo>
                  <a:pt x="5770413" y="15678"/>
                  <a:pt x="6054547" y="-4639"/>
                  <a:pt x="6208152" y="0"/>
                </a:cubicBezTo>
                <a:cubicBezTo>
                  <a:pt x="6361757" y="4639"/>
                  <a:pt x="6519589" y="-8647"/>
                  <a:pt x="6633868" y="0"/>
                </a:cubicBezTo>
                <a:cubicBezTo>
                  <a:pt x="6748147" y="8647"/>
                  <a:pt x="6939284" y="-22223"/>
                  <a:pt x="7150310" y="0"/>
                </a:cubicBezTo>
                <a:cubicBezTo>
                  <a:pt x="7361336" y="22223"/>
                  <a:pt x="7446930" y="10834"/>
                  <a:pt x="7666753" y="0"/>
                </a:cubicBezTo>
                <a:cubicBezTo>
                  <a:pt x="7886576" y="-10834"/>
                  <a:pt x="7922130" y="-9549"/>
                  <a:pt x="8092469" y="0"/>
                </a:cubicBezTo>
                <a:cubicBezTo>
                  <a:pt x="8262808" y="9549"/>
                  <a:pt x="8966116" y="-45993"/>
                  <a:pt x="9299827" y="0"/>
                </a:cubicBezTo>
                <a:cubicBezTo>
                  <a:pt x="9407935" y="-3315"/>
                  <a:pt x="9515326" y="88647"/>
                  <a:pt x="9527019" y="227192"/>
                </a:cubicBezTo>
                <a:cubicBezTo>
                  <a:pt x="9504480" y="346454"/>
                  <a:pt x="9540843" y="503280"/>
                  <a:pt x="9527019" y="681562"/>
                </a:cubicBezTo>
                <a:cubicBezTo>
                  <a:pt x="9513196" y="859844"/>
                  <a:pt x="9526502" y="959730"/>
                  <a:pt x="9527019" y="1135931"/>
                </a:cubicBezTo>
                <a:cubicBezTo>
                  <a:pt x="9523507" y="1259931"/>
                  <a:pt x="9417601" y="1368605"/>
                  <a:pt x="9299827" y="1363123"/>
                </a:cubicBezTo>
                <a:cubicBezTo>
                  <a:pt x="9071343" y="1347432"/>
                  <a:pt x="8830771" y="1369437"/>
                  <a:pt x="8692658" y="1363123"/>
                </a:cubicBezTo>
                <a:cubicBezTo>
                  <a:pt x="8554545" y="1356809"/>
                  <a:pt x="8084452" y="1357055"/>
                  <a:pt x="7813311" y="1363123"/>
                </a:cubicBezTo>
                <a:cubicBezTo>
                  <a:pt x="7542170" y="1369191"/>
                  <a:pt x="7479675" y="1369711"/>
                  <a:pt x="7387595" y="1363123"/>
                </a:cubicBezTo>
                <a:cubicBezTo>
                  <a:pt x="7295515" y="1356535"/>
                  <a:pt x="6959193" y="1353015"/>
                  <a:pt x="6780426" y="1363123"/>
                </a:cubicBezTo>
                <a:cubicBezTo>
                  <a:pt x="6601659" y="1373231"/>
                  <a:pt x="6269864" y="1321698"/>
                  <a:pt x="5901078" y="1363123"/>
                </a:cubicBezTo>
                <a:cubicBezTo>
                  <a:pt x="5532292" y="1404548"/>
                  <a:pt x="5347604" y="1368792"/>
                  <a:pt x="5021731" y="1363123"/>
                </a:cubicBezTo>
                <a:cubicBezTo>
                  <a:pt x="4695858" y="1357454"/>
                  <a:pt x="4649292" y="1369586"/>
                  <a:pt x="4505288" y="1363123"/>
                </a:cubicBezTo>
                <a:cubicBezTo>
                  <a:pt x="4361284" y="1356660"/>
                  <a:pt x="4203324" y="1349009"/>
                  <a:pt x="3988846" y="1363123"/>
                </a:cubicBezTo>
                <a:cubicBezTo>
                  <a:pt x="3774368" y="1377237"/>
                  <a:pt x="3763612" y="1360873"/>
                  <a:pt x="3563130" y="1363123"/>
                </a:cubicBezTo>
                <a:cubicBezTo>
                  <a:pt x="3362648" y="1365373"/>
                  <a:pt x="3152270" y="1380523"/>
                  <a:pt x="2865235" y="1363123"/>
                </a:cubicBezTo>
                <a:cubicBezTo>
                  <a:pt x="2578200" y="1345723"/>
                  <a:pt x="2417958" y="1349838"/>
                  <a:pt x="2258066" y="1363123"/>
                </a:cubicBezTo>
                <a:cubicBezTo>
                  <a:pt x="2098174" y="1376408"/>
                  <a:pt x="1834205" y="1340136"/>
                  <a:pt x="1469445" y="1363123"/>
                </a:cubicBezTo>
                <a:cubicBezTo>
                  <a:pt x="1104685" y="1386110"/>
                  <a:pt x="590992" y="1331519"/>
                  <a:pt x="227192" y="1363123"/>
                </a:cubicBezTo>
                <a:cubicBezTo>
                  <a:pt x="101756" y="1372669"/>
                  <a:pt x="-5161" y="1268446"/>
                  <a:pt x="0" y="1135931"/>
                </a:cubicBezTo>
                <a:cubicBezTo>
                  <a:pt x="19102" y="1021518"/>
                  <a:pt x="-754" y="805956"/>
                  <a:pt x="0" y="663387"/>
                </a:cubicBezTo>
                <a:cubicBezTo>
                  <a:pt x="754" y="520818"/>
                  <a:pt x="7963" y="422034"/>
                  <a:pt x="0" y="227192"/>
                </a:cubicBezTo>
                <a:close/>
              </a:path>
            </a:pathLst>
          </a:custGeom>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Câu</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3: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Tranh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nào</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tích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cực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hoàn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nhiệm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vụ</a:t>
            </a:r>
            <a:r>
              <a:rPr lang="en-US" sz="3600" b="1" dirty="0">
                <a:solidFill>
                  <a:prstClr val="black"/>
                </a:solidFill>
                <a:latin typeface="Calibri" panose="020F0502020204030204"/>
              </a:rPr>
              <a: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05" name="Group 104"/>
          <p:cNvGrpSpPr/>
          <p:nvPr/>
        </p:nvGrpSpPr>
        <p:grpSpPr>
          <a:xfrm>
            <a:off x="4910637" y="2946281"/>
            <a:ext cx="2246665" cy="3948546"/>
            <a:chOff x="-74291" y="2956902"/>
            <a:chExt cx="2246665" cy="3948546"/>
          </a:xfrm>
        </p:grpSpPr>
        <p:pic>
          <p:nvPicPr>
            <p:cNvPr id="7" name="Picture 6" descr="A picture containing toy&#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4291" y="2956902"/>
              <a:ext cx="2246665" cy="3948546"/>
            </a:xfrm>
            <a:prstGeom prst="rect">
              <a:avLst/>
            </a:prstGeom>
          </p:spPr>
        </p:pic>
        <p:sp>
          <p:nvSpPr>
            <p:cNvPr id="8" name="TextBox 7"/>
            <p:cNvSpPr txBox="1"/>
            <p:nvPr/>
          </p:nvSpPr>
          <p:spPr>
            <a:xfrm>
              <a:off x="241677" y="2999510"/>
              <a:ext cx="1614731"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Hãy</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đáp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16" name="AutoShape 3"/>
          <p:cNvSpPr>
            <a:spLocks noChangeAspect="1" noChangeArrowheads="1" noTextEdit="1"/>
          </p:cNvSpPr>
          <p:nvPr/>
        </p:nvSpPr>
        <p:spPr bwMode="auto">
          <a:xfrm>
            <a:off x="5476296" y="1602731"/>
            <a:ext cx="4922838" cy="538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Rectangle 6"/>
          <p:cNvSpPr>
            <a:spLocks noChangeArrowheads="1"/>
          </p:cNvSpPr>
          <p:nvPr/>
        </p:nvSpPr>
        <p:spPr bwMode="auto">
          <a:xfrm>
            <a:off x="8132184" y="2167881"/>
            <a:ext cx="1365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Rectangle 8"/>
          <p:cNvSpPr>
            <a:spLocks noChangeArrowheads="1"/>
          </p:cNvSpPr>
          <p:nvPr/>
        </p:nvSpPr>
        <p:spPr bwMode="auto">
          <a:xfrm>
            <a:off x="8132184" y="2167881"/>
            <a:ext cx="136525" cy="1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2"/>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close/>
                <a:moveTo>
                  <a:pt x="152" y="0"/>
                </a:moveTo>
                <a:lnTo>
                  <a:pt x="152" y="0"/>
                </a:lnTo>
                <a:lnTo>
                  <a:pt x="171" y="26"/>
                </a:lnTo>
                <a:lnTo>
                  <a:pt x="171" y="26"/>
                </a:lnTo>
                <a:lnTo>
                  <a:pt x="152" y="0"/>
                </a:lnTo>
                <a:close/>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3"/>
          <p:cNvSpPr>
            <a:spLocks noEditPoints="1"/>
          </p:cNvSpPr>
          <p:nvPr/>
        </p:nvSpPr>
        <p:spPr bwMode="auto">
          <a:xfrm>
            <a:off x="6714546" y="2593331"/>
            <a:ext cx="271463" cy="195263"/>
          </a:xfrm>
          <a:custGeom>
            <a:avLst/>
            <a:gdLst>
              <a:gd name="T0" fmla="*/ 0 w 171"/>
              <a:gd name="T1" fmla="*/ 97 h 123"/>
              <a:gd name="T2" fmla="*/ 0 w 171"/>
              <a:gd name="T3" fmla="*/ 97 h 123"/>
              <a:gd name="T4" fmla="*/ 18 w 171"/>
              <a:gd name="T5" fmla="*/ 123 h 123"/>
              <a:gd name="T6" fmla="*/ 18 w 171"/>
              <a:gd name="T7" fmla="*/ 123 h 123"/>
              <a:gd name="T8" fmla="*/ 0 w 171"/>
              <a:gd name="T9" fmla="*/ 97 h 123"/>
              <a:gd name="T10" fmla="*/ 152 w 171"/>
              <a:gd name="T11" fmla="*/ 0 h 123"/>
              <a:gd name="T12" fmla="*/ 152 w 171"/>
              <a:gd name="T13" fmla="*/ 0 h 123"/>
              <a:gd name="T14" fmla="*/ 171 w 171"/>
              <a:gd name="T15" fmla="*/ 26 h 123"/>
              <a:gd name="T16" fmla="*/ 171 w 171"/>
              <a:gd name="T17" fmla="*/ 26 h 123"/>
              <a:gd name="T18" fmla="*/ 152 w 171"/>
              <a:gd name="T19"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1" h="123">
                <a:moveTo>
                  <a:pt x="0" y="97"/>
                </a:moveTo>
                <a:lnTo>
                  <a:pt x="0" y="97"/>
                </a:lnTo>
                <a:lnTo>
                  <a:pt x="18" y="123"/>
                </a:lnTo>
                <a:lnTo>
                  <a:pt x="18" y="123"/>
                </a:lnTo>
                <a:lnTo>
                  <a:pt x="0" y="97"/>
                </a:lnTo>
                <a:moveTo>
                  <a:pt x="152" y="0"/>
                </a:moveTo>
                <a:lnTo>
                  <a:pt x="152" y="0"/>
                </a:lnTo>
                <a:lnTo>
                  <a:pt x="171" y="26"/>
                </a:lnTo>
                <a:lnTo>
                  <a:pt x="171" y="26"/>
                </a:lnTo>
                <a:lnTo>
                  <a:pt x="15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5"/>
          <p:cNvSpPr/>
          <p:nvPr/>
        </p:nvSpPr>
        <p:spPr bwMode="auto">
          <a:xfrm>
            <a:off x="9675234" y="2769544"/>
            <a:ext cx="30163" cy="38100"/>
          </a:xfrm>
          <a:custGeom>
            <a:avLst/>
            <a:gdLst>
              <a:gd name="T0" fmla="*/ 11 w 12"/>
              <a:gd name="T1" fmla="*/ 0 h 16"/>
              <a:gd name="T2" fmla="*/ 0 w 12"/>
              <a:gd name="T3" fmla="*/ 15 h 16"/>
              <a:gd name="T4" fmla="*/ 1 w 12"/>
              <a:gd name="T5" fmla="*/ 16 h 16"/>
              <a:gd name="T6" fmla="*/ 12 w 12"/>
              <a:gd name="T7" fmla="*/ 0 h 16"/>
              <a:gd name="T8" fmla="*/ 11 w 12"/>
              <a:gd name="T9" fmla="*/ 0 h 16"/>
            </a:gdLst>
            <a:ahLst/>
            <a:cxnLst>
              <a:cxn ang="0">
                <a:pos x="T0" y="T1"/>
              </a:cxn>
              <a:cxn ang="0">
                <a:pos x="T2" y="T3"/>
              </a:cxn>
              <a:cxn ang="0">
                <a:pos x="T4" y="T5"/>
              </a:cxn>
              <a:cxn ang="0">
                <a:pos x="T6" y="T7"/>
              </a:cxn>
              <a:cxn ang="0">
                <a:pos x="T8" y="T9"/>
              </a:cxn>
            </a:cxnLst>
            <a:rect l="0" t="0" r="r" b="b"/>
            <a:pathLst>
              <a:path w="12" h="16">
                <a:moveTo>
                  <a:pt x="11" y="0"/>
                </a:moveTo>
                <a:cubicBezTo>
                  <a:pt x="0" y="15"/>
                  <a:pt x="0" y="15"/>
                  <a:pt x="0" y="15"/>
                </a:cubicBezTo>
                <a:cubicBezTo>
                  <a:pt x="0" y="15"/>
                  <a:pt x="1" y="15"/>
                  <a:pt x="1" y="16"/>
                </a:cubicBezTo>
                <a:cubicBezTo>
                  <a:pt x="12" y="0"/>
                  <a:pt x="12" y="0"/>
                  <a:pt x="12" y="0"/>
                </a:cubicBezTo>
                <a:cubicBezTo>
                  <a:pt x="11" y="0"/>
                  <a:pt x="11" y="0"/>
                  <a:pt x="11" y="0"/>
                </a:cubicBezTo>
              </a:path>
            </a:pathLst>
          </a:custGeom>
          <a:solidFill>
            <a:srgbClr val="CECEC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18"/>
          <p:cNvSpPr>
            <a:spLocks noEditPoints="1"/>
          </p:cNvSpPr>
          <p:nvPr/>
        </p:nvSpPr>
        <p:spPr bwMode="auto">
          <a:xfrm>
            <a:off x="6149396" y="2979094"/>
            <a:ext cx="203200" cy="117475"/>
          </a:xfrm>
          <a:custGeom>
            <a:avLst/>
            <a:gdLst>
              <a:gd name="T0" fmla="*/ 0 w 83"/>
              <a:gd name="T1" fmla="*/ 36 h 48"/>
              <a:gd name="T2" fmla="*/ 8 w 83"/>
              <a:gd name="T3" fmla="*/ 48 h 48"/>
              <a:gd name="T4" fmla="*/ 0 w 83"/>
              <a:gd name="T5" fmla="*/ 36 h 48"/>
              <a:gd name="T6" fmla="*/ 83 w 83"/>
              <a:gd name="T7" fmla="*/ 0 h 48"/>
              <a:gd name="T8" fmla="*/ 8 w 83"/>
              <a:gd name="T9" fmla="*/ 48 h 48"/>
              <a:gd name="T10" fmla="*/ 83 w 83"/>
              <a:gd name="T11" fmla="*/ 0 h 48"/>
              <a:gd name="T12" fmla="*/ 83 w 83"/>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83" h="48">
                <a:moveTo>
                  <a:pt x="0" y="36"/>
                </a:moveTo>
                <a:cubicBezTo>
                  <a:pt x="3" y="40"/>
                  <a:pt x="5" y="44"/>
                  <a:pt x="8" y="48"/>
                </a:cubicBezTo>
                <a:cubicBezTo>
                  <a:pt x="5" y="44"/>
                  <a:pt x="3" y="40"/>
                  <a:pt x="0" y="36"/>
                </a:cubicBezTo>
                <a:moveTo>
                  <a:pt x="83" y="0"/>
                </a:moveTo>
                <a:cubicBezTo>
                  <a:pt x="8" y="48"/>
                  <a:pt x="8" y="48"/>
                  <a:pt x="8" y="48"/>
                </a:cubicBezTo>
                <a:cubicBezTo>
                  <a:pt x="83" y="0"/>
                  <a:pt x="83" y="0"/>
                  <a:pt x="83" y="0"/>
                </a:cubicBezTo>
                <a:cubicBezTo>
                  <a:pt x="83" y="0"/>
                  <a:pt x="83" y="0"/>
                  <a:pt x="83"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21"/>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close/>
                <a:moveTo>
                  <a:pt x="23" y="0"/>
                </a:moveTo>
                <a:lnTo>
                  <a:pt x="0" y="45"/>
                </a:lnTo>
                <a:lnTo>
                  <a:pt x="0" y="45"/>
                </a:lnTo>
                <a:lnTo>
                  <a:pt x="23" y="0"/>
                </a:lnTo>
                <a:lnTo>
                  <a:pt x="23"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22"/>
          <p:cNvSpPr>
            <a:spLocks noEditPoints="1"/>
          </p:cNvSpPr>
          <p:nvPr/>
        </p:nvSpPr>
        <p:spPr bwMode="auto">
          <a:xfrm>
            <a:off x="6814559" y="6327131"/>
            <a:ext cx="331788" cy="238125"/>
          </a:xfrm>
          <a:custGeom>
            <a:avLst/>
            <a:gdLst>
              <a:gd name="T0" fmla="*/ 209 w 209"/>
              <a:gd name="T1" fmla="*/ 125 h 150"/>
              <a:gd name="T2" fmla="*/ 195 w 209"/>
              <a:gd name="T3" fmla="*/ 150 h 150"/>
              <a:gd name="T4" fmla="*/ 195 w 209"/>
              <a:gd name="T5" fmla="*/ 150 h 150"/>
              <a:gd name="T6" fmla="*/ 209 w 209"/>
              <a:gd name="T7" fmla="*/ 125 h 150"/>
              <a:gd name="T8" fmla="*/ 209 w 209"/>
              <a:gd name="T9" fmla="*/ 125 h 150"/>
              <a:gd name="T10" fmla="*/ 23 w 209"/>
              <a:gd name="T11" fmla="*/ 0 h 150"/>
              <a:gd name="T12" fmla="*/ 0 w 209"/>
              <a:gd name="T13" fmla="*/ 45 h 150"/>
              <a:gd name="T14" fmla="*/ 0 w 209"/>
              <a:gd name="T15" fmla="*/ 45 h 150"/>
              <a:gd name="T16" fmla="*/ 23 w 209"/>
              <a:gd name="T17" fmla="*/ 0 h 150"/>
              <a:gd name="T18" fmla="*/ 23 w 209"/>
              <a:gd name="T1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9" h="150">
                <a:moveTo>
                  <a:pt x="209" y="125"/>
                </a:moveTo>
                <a:lnTo>
                  <a:pt x="195" y="150"/>
                </a:lnTo>
                <a:lnTo>
                  <a:pt x="195" y="150"/>
                </a:lnTo>
                <a:lnTo>
                  <a:pt x="209" y="125"/>
                </a:lnTo>
                <a:lnTo>
                  <a:pt x="209" y="125"/>
                </a:lnTo>
                <a:moveTo>
                  <a:pt x="23" y="0"/>
                </a:moveTo>
                <a:lnTo>
                  <a:pt x="0" y="45"/>
                </a:lnTo>
                <a:lnTo>
                  <a:pt x="0" y="45"/>
                </a:lnTo>
                <a:lnTo>
                  <a:pt x="23"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5"/>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close/>
              </a:path>
            </a:pathLst>
          </a:custGeom>
          <a:solidFill>
            <a:srgbClr val="AEADA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26"/>
          <p:cNvSpPr/>
          <p:nvPr/>
        </p:nvSpPr>
        <p:spPr bwMode="auto">
          <a:xfrm>
            <a:off x="9570459" y="6325544"/>
            <a:ext cx="36513" cy="73025"/>
          </a:xfrm>
          <a:custGeom>
            <a:avLst/>
            <a:gdLst>
              <a:gd name="T0" fmla="*/ 0 w 23"/>
              <a:gd name="T1" fmla="*/ 0 h 46"/>
              <a:gd name="T2" fmla="*/ 0 w 23"/>
              <a:gd name="T3" fmla="*/ 0 h 46"/>
              <a:gd name="T4" fmla="*/ 23 w 23"/>
              <a:gd name="T5" fmla="*/ 46 h 46"/>
              <a:gd name="T6" fmla="*/ 23 w 23"/>
              <a:gd name="T7" fmla="*/ 46 h 46"/>
              <a:gd name="T8" fmla="*/ 0 w 23"/>
              <a:gd name="T9" fmla="*/ 0 h 46"/>
            </a:gdLst>
            <a:ahLst/>
            <a:cxnLst>
              <a:cxn ang="0">
                <a:pos x="T0" y="T1"/>
              </a:cxn>
              <a:cxn ang="0">
                <a:pos x="T2" y="T3"/>
              </a:cxn>
              <a:cxn ang="0">
                <a:pos x="T4" y="T5"/>
              </a:cxn>
              <a:cxn ang="0">
                <a:pos x="T6" y="T7"/>
              </a:cxn>
              <a:cxn ang="0">
                <a:pos x="T8" y="T9"/>
              </a:cxn>
            </a:cxnLst>
            <a:rect l="0" t="0" r="r" b="b"/>
            <a:pathLst>
              <a:path w="23" h="46">
                <a:moveTo>
                  <a:pt x="0" y="0"/>
                </a:moveTo>
                <a:lnTo>
                  <a:pt x="0" y="0"/>
                </a:lnTo>
                <a:lnTo>
                  <a:pt x="23" y="46"/>
                </a:lnTo>
                <a:lnTo>
                  <a:pt x="23" y="4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40"/>
          <p:cNvSpPr>
            <a:spLocks noEditPoints="1"/>
          </p:cNvSpPr>
          <p:nvPr/>
        </p:nvSpPr>
        <p:spPr bwMode="auto">
          <a:xfrm>
            <a:off x="8721146" y="3277544"/>
            <a:ext cx="20638" cy="122238"/>
          </a:xfrm>
          <a:custGeom>
            <a:avLst/>
            <a:gdLst>
              <a:gd name="T0" fmla="*/ 8 w 8"/>
              <a:gd name="T1" fmla="*/ 50 h 50"/>
              <a:gd name="T2" fmla="*/ 8 w 8"/>
              <a:gd name="T3" fmla="*/ 50 h 50"/>
              <a:gd name="T4" fmla="*/ 8 w 8"/>
              <a:gd name="T5" fmla="*/ 50 h 50"/>
              <a:gd name="T6" fmla="*/ 8 w 8"/>
              <a:gd name="T7" fmla="*/ 50 h 50"/>
              <a:gd name="T8" fmla="*/ 0 w 8"/>
              <a:gd name="T9" fmla="*/ 11 h 50"/>
              <a:gd name="T10" fmla="*/ 0 w 8"/>
              <a:gd name="T11" fmla="*/ 11 h 50"/>
              <a:gd name="T12" fmla="*/ 0 w 8"/>
              <a:gd name="T13" fmla="*/ 11 h 50"/>
              <a:gd name="T14" fmla="*/ 0 w 8"/>
              <a:gd name="T15" fmla="*/ 11 h 50"/>
              <a:gd name="T16" fmla="*/ 0 w 8"/>
              <a:gd name="T17" fmla="*/ 11 h 50"/>
              <a:gd name="T18" fmla="*/ 0 w 8"/>
              <a:gd name="T19" fmla="*/ 11 h 50"/>
              <a:gd name="T20" fmla="*/ 0 w 8"/>
              <a:gd name="T21" fmla="*/ 10 h 50"/>
              <a:gd name="T22" fmla="*/ 0 w 8"/>
              <a:gd name="T23" fmla="*/ 10 h 50"/>
              <a:gd name="T24" fmla="*/ 0 w 8"/>
              <a:gd name="T25" fmla="*/ 10 h 50"/>
              <a:gd name="T26" fmla="*/ 0 w 8"/>
              <a:gd name="T27" fmla="*/ 10 h 50"/>
              <a:gd name="T28" fmla="*/ 0 w 8"/>
              <a:gd name="T29" fmla="*/ 9 h 50"/>
              <a:gd name="T30" fmla="*/ 0 w 8"/>
              <a:gd name="T31" fmla="*/ 9 h 50"/>
              <a:gd name="T32" fmla="*/ 0 w 8"/>
              <a:gd name="T33" fmla="*/ 9 h 50"/>
              <a:gd name="T34" fmla="*/ 0 w 8"/>
              <a:gd name="T35" fmla="*/ 9 h 50"/>
              <a:gd name="T36" fmla="*/ 0 w 8"/>
              <a:gd name="T37" fmla="*/ 9 h 50"/>
              <a:gd name="T38" fmla="*/ 0 w 8"/>
              <a:gd name="T39" fmla="*/ 9 h 50"/>
              <a:gd name="T40" fmla="*/ 0 w 8"/>
              <a:gd name="T41" fmla="*/ 8 h 50"/>
              <a:gd name="T42" fmla="*/ 0 w 8"/>
              <a:gd name="T43" fmla="*/ 8 h 50"/>
              <a:gd name="T44" fmla="*/ 0 w 8"/>
              <a:gd name="T45" fmla="*/ 8 h 50"/>
              <a:gd name="T46" fmla="*/ 0 w 8"/>
              <a:gd name="T47" fmla="*/ 7 h 50"/>
              <a:gd name="T48" fmla="*/ 0 w 8"/>
              <a:gd name="T49" fmla="*/ 7 h 50"/>
              <a:gd name="T50" fmla="*/ 0 w 8"/>
              <a:gd name="T51" fmla="*/ 7 h 50"/>
              <a:gd name="T52" fmla="*/ 0 w 8"/>
              <a:gd name="T53" fmla="*/ 7 h 50"/>
              <a:gd name="T54" fmla="*/ 0 w 8"/>
              <a:gd name="T55" fmla="*/ 7 h 50"/>
              <a:gd name="T56" fmla="*/ 0 w 8"/>
              <a:gd name="T57" fmla="*/ 7 h 50"/>
              <a:gd name="T58" fmla="*/ 0 w 8"/>
              <a:gd name="T59" fmla="*/ 6 h 50"/>
              <a:gd name="T60" fmla="*/ 0 w 8"/>
              <a:gd name="T61" fmla="*/ 6 h 50"/>
              <a:gd name="T62" fmla="*/ 0 w 8"/>
              <a:gd name="T63" fmla="*/ 6 h 50"/>
              <a:gd name="T64" fmla="*/ 0 w 8"/>
              <a:gd name="T65" fmla="*/ 6 h 50"/>
              <a:gd name="T66" fmla="*/ 0 w 8"/>
              <a:gd name="T67" fmla="*/ 6 h 50"/>
              <a:gd name="T68" fmla="*/ 0 w 8"/>
              <a:gd name="T69" fmla="*/ 6 h 50"/>
              <a:gd name="T70" fmla="*/ 0 w 8"/>
              <a:gd name="T71" fmla="*/ 5 h 50"/>
              <a:gd name="T72" fmla="*/ 0 w 8"/>
              <a:gd name="T73" fmla="*/ 5 h 50"/>
              <a:gd name="T74" fmla="*/ 0 w 8"/>
              <a:gd name="T75" fmla="*/ 5 h 50"/>
              <a:gd name="T76" fmla="*/ 0 w 8"/>
              <a:gd name="T77" fmla="*/ 5 h 50"/>
              <a:gd name="T78" fmla="*/ 0 w 8"/>
              <a:gd name="T79" fmla="*/ 5 h 50"/>
              <a:gd name="T80" fmla="*/ 0 w 8"/>
              <a:gd name="T81" fmla="*/ 4 h 50"/>
              <a:gd name="T82" fmla="*/ 0 w 8"/>
              <a:gd name="T83" fmla="*/ 4 h 50"/>
              <a:gd name="T84" fmla="*/ 0 w 8"/>
              <a:gd name="T85" fmla="*/ 4 h 50"/>
              <a:gd name="T86" fmla="*/ 0 w 8"/>
              <a:gd name="T87" fmla="*/ 4 h 50"/>
              <a:gd name="T88" fmla="*/ 0 w 8"/>
              <a:gd name="T89" fmla="*/ 3 h 50"/>
              <a:gd name="T90" fmla="*/ 0 w 8"/>
              <a:gd name="T91" fmla="*/ 3 h 50"/>
              <a:gd name="T92" fmla="*/ 0 w 8"/>
              <a:gd name="T93" fmla="*/ 3 h 50"/>
              <a:gd name="T94" fmla="*/ 0 w 8"/>
              <a:gd name="T95" fmla="*/ 3 h 50"/>
              <a:gd name="T96" fmla="*/ 0 w 8"/>
              <a:gd name="T97" fmla="*/ 3 h 50"/>
              <a:gd name="T98" fmla="*/ 0 w 8"/>
              <a:gd name="T99" fmla="*/ 3 h 50"/>
              <a:gd name="T100" fmla="*/ 0 w 8"/>
              <a:gd name="T101" fmla="*/ 2 h 50"/>
              <a:gd name="T102" fmla="*/ 0 w 8"/>
              <a:gd name="T103" fmla="*/ 2 h 50"/>
              <a:gd name="T104" fmla="*/ 0 w 8"/>
              <a:gd name="T105" fmla="*/ 2 h 50"/>
              <a:gd name="T106" fmla="*/ 0 w 8"/>
              <a:gd name="T107" fmla="*/ 2 h 50"/>
              <a:gd name="T108" fmla="*/ 0 w 8"/>
              <a:gd name="T109" fmla="*/ 2 h 50"/>
              <a:gd name="T110" fmla="*/ 0 w 8"/>
              <a:gd name="T111" fmla="*/ 1 h 50"/>
              <a:gd name="T112" fmla="*/ 0 w 8"/>
              <a:gd name="T113" fmla="*/ 0 h 50"/>
              <a:gd name="T114" fmla="*/ 0 w 8"/>
              <a:gd name="T11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50">
                <a:moveTo>
                  <a:pt x="8" y="50"/>
                </a:moveTo>
                <a:cubicBezTo>
                  <a:pt x="8" y="50"/>
                  <a:pt x="8" y="50"/>
                  <a:pt x="8" y="50"/>
                </a:cubicBezTo>
                <a:cubicBezTo>
                  <a:pt x="8" y="50"/>
                  <a:pt x="8" y="50"/>
                  <a:pt x="8" y="50"/>
                </a:cubicBezTo>
                <a:moveTo>
                  <a:pt x="8" y="50"/>
                </a:moveTo>
                <a:cubicBezTo>
                  <a:pt x="8" y="50"/>
                  <a:pt x="8" y="50"/>
                  <a:pt x="8" y="50"/>
                </a:cubicBezTo>
                <a:cubicBezTo>
                  <a:pt x="8" y="50"/>
                  <a:pt x="8" y="50"/>
                  <a:pt x="8" y="50"/>
                </a:cubicBezTo>
                <a:moveTo>
                  <a:pt x="8" y="49"/>
                </a:moveTo>
                <a:cubicBezTo>
                  <a:pt x="8" y="50"/>
                  <a:pt x="8" y="50"/>
                  <a:pt x="8" y="50"/>
                </a:cubicBezTo>
                <a:cubicBezTo>
                  <a:pt x="8" y="50"/>
                  <a:pt x="8" y="50"/>
                  <a:pt x="8" y="49"/>
                </a:cubicBezTo>
                <a:moveTo>
                  <a:pt x="0" y="11"/>
                </a:moveTo>
                <a:cubicBezTo>
                  <a:pt x="0" y="25"/>
                  <a:pt x="2" y="38"/>
                  <a:pt x="8" y="49"/>
                </a:cubicBezTo>
                <a:cubicBezTo>
                  <a:pt x="2" y="38"/>
                  <a:pt x="0" y="25"/>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1"/>
                  <a:pt x="0" y="11"/>
                  <a:pt x="0" y="11"/>
                </a:cubicBezTo>
                <a:cubicBezTo>
                  <a:pt x="0" y="11"/>
                  <a:pt x="0" y="11"/>
                  <a:pt x="0" y="10"/>
                </a:cubicBezTo>
                <a:moveTo>
                  <a:pt x="0" y="10"/>
                </a:moveTo>
                <a:cubicBezTo>
                  <a:pt x="0" y="10"/>
                  <a:pt x="0" y="10"/>
                  <a:pt x="0" y="10"/>
                </a:cubicBezTo>
                <a:cubicBezTo>
                  <a:pt x="0" y="10"/>
                  <a:pt x="0" y="10"/>
                  <a:pt x="0" y="10"/>
                </a:cubicBez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9"/>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8"/>
                  <a:pt x="0" y="8"/>
                  <a:pt x="0" y="8"/>
                </a:cubicBezTo>
                <a:cubicBezTo>
                  <a:pt x="0" y="8"/>
                  <a:pt x="0" y="8"/>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6"/>
                  <a:pt x="0" y="6"/>
                </a:cubicBezTo>
                <a:cubicBezTo>
                  <a:pt x="0" y="6"/>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4"/>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3"/>
                  <a:pt x="0" y="3"/>
                  <a:pt x="0" y="3"/>
                </a:cubicBezTo>
                <a:cubicBezTo>
                  <a:pt x="0" y="3"/>
                  <a:pt x="0" y="3"/>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52"/>
          <p:cNvSpPr>
            <a:spLocks noEditPoints="1"/>
          </p:cNvSpPr>
          <p:nvPr/>
        </p:nvSpPr>
        <p:spPr bwMode="auto">
          <a:xfrm>
            <a:off x="9470446" y="4404669"/>
            <a:ext cx="60325" cy="158750"/>
          </a:xfrm>
          <a:custGeom>
            <a:avLst/>
            <a:gdLst>
              <a:gd name="T0" fmla="*/ 0 w 25"/>
              <a:gd name="T1" fmla="*/ 65 h 65"/>
              <a:gd name="T2" fmla="*/ 0 w 25"/>
              <a:gd name="T3" fmla="*/ 65 h 65"/>
              <a:gd name="T4" fmla="*/ 0 w 25"/>
              <a:gd name="T5" fmla="*/ 65 h 65"/>
              <a:gd name="T6" fmla="*/ 0 w 25"/>
              <a:gd name="T7" fmla="*/ 65 h 65"/>
              <a:gd name="T8" fmla="*/ 0 w 25"/>
              <a:gd name="T9" fmla="*/ 65 h 65"/>
              <a:gd name="T10" fmla="*/ 0 w 25"/>
              <a:gd name="T11" fmla="*/ 65 h 65"/>
              <a:gd name="T12" fmla="*/ 0 w 25"/>
              <a:gd name="T13" fmla="*/ 64 h 65"/>
              <a:gd name="T14" fmla="*/ 0 w 25"/>
              <a:gd name="T15" fmla="*/ 64 h 65"/>
              <a:gd name="T16" fmla="*/ 0 w 25"/>
              <a:gd name="T17" fmla="*/ 64 h 65"/>
              <a:gd name="T18" fmla="*/ 0 w 25"/>
              <a:gd name="T19" fmla="*/ 64 h 65"/>
              <a:gd name="T20" fmla="*/ 0 w 25"/>
              <a:gd name="T21" fmla="*/ 64 h 65"/>
              <a:gd name="T22" fmla="*/ 0 w 25"/>
              <a:gd name="T23" fmla="*/ 64 h 65"/>
              <a:gd name="T24" fmla="*/ 0 w 25"/>
              <a:gd name="T25" fmla="*/ 64 h 65"/>
              <a:gd name="T26" fmla="*/ 0 w 25"/>
              <a:gd name="T27" fmla="*/ 64 h 65"/>
              <a:gd name="T28" fmla="*/ 0 w 25"/>
              <a:gd name="T29" fmla="*/ 64 h 65"/>
              <a:gd name="T30" fmla="*/ 0 w 25"/>
              <a:gd name="T31" fmla="*/ 63 h 65"/>
              <a:gd name="T32" fmla="*/ 0 w 25"/>
              <a:gd name="T33" fmla="*/ 64 h 65"/>
              <a:gd name="T34" fmla="*/ 0 w 25"/>
              <a:gd name="T35" fmla="*/ 64 h 65"/>
              <a:gd name="T36" fmla="*/ 0 w 25"/>
              <a:gd name="T37" fmla="*/ 63 h 65"/>
              <a:gd name="T38" fmla="*/ 25 w 25"/>
              <a:gd name="T39" fmla="*/ 0 h 65"/>
              <a:gd name="T40" fmla="*/ 0 w 25"/>
              <a:gd name="T41" fmla="*/ 63 h 65"/>
              <a:gd name="T42" fmla="*/ 25 w 25"/>
              <a:gd name="T43" fmla="*/ 0 h 65"/>
              <a:gd name="T44" fmla="*/ 25 w 25"/>
              <a:gd name="T45" fmla="*/ 0 h 65"/>
              <a:gd name="T46" fmla="*/ 25 w 25"/>
              <a:gd name="T47" fmla="*/ 0 h 65"/>
              <a:gd name="T48" fmla="*/ 25 w 25"/>
              <a:gd name="T49"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 h="65">
                <a:moveTo>
                  <a:pt x="0" y="65"/>
                </a:moveTo>
                <a:cubicBezTo>
                  <a:pt x="0" y="65"/>
                  <a:pt x="0" y="65"/>
                  <a:pt x="0" y="65"/>
                </a:cubicBezTo>
                <a:cubicBezTo>
                  <a:pt x="0" y="65"/>
                  <a:pt x="0" y="65"/>
                  <a:pt x="0" y="65"/>
                </a:cubicBezTo>
                <a:moveTo>
                  <a:pt x="0" y="65"/>
                </a:moveTo>
                <a:cubicBezTo>
                  <a:pt x="0" y="65"/>
                  <a:pt x="0" y="65"/>
                  <a:pt x="0" y="65"/>
                </a:cubicBezTo>
                <a:cubicBezTo>
                  <a:pt x="0" y="65"/>
                  <a:pt x="0" y="65"/>
                  <a:pt x="0" y="65"/>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4"/>
                </a:moveTo>
                <a:cubicBezTo>
                  <a:pt x="0" y="64"/>
                  <a:pt x="0" y="64"/>
                  <a:pt x="0" y="64"/>
                </a:cubicBezTo>
                <a:cubicBezTo>
                  <a:pt x="0" y="64"/>
                  <a:pt x="0" y="64"/>
                  <a:pt x="0" y="64"/>
                </a:cubicBezTo>
                <a:moveTo>
                  <a:pt x="0" y="63"/>
                </a:moveTo>
                <a:cubicBezTo>
                  <a:pt x="0" y="63"/>
                  <a:pt x="0" y="64"/>
                  <a:pt x="0" y="64"/>
                </a:cubicBezTo>
                <a:cubicBezTo>
                  <a:pt x="0" y="64"/>
                  <a:pt x="0" y="64"/>
                  <a:pt x="0" y="64"/>
                </a:cubicBezTo>
                <a:cubicBezTo>
                  <a:pt x="0" y="64"/>
                  <a:pt x="0" y="63"/>
                  <a:pt x="0" y="63"/>
                </a:cubicBezTo>
                <a:moveTo>
                  <a:pt x="25" y="0"/>
                </a:moveTo>
                <a:cubicBezTo>
                  <a:pt x="10" y="17"/>
                  <a:pt x="0" y="39"/>
                  <a:pt x="0" y="63"/>
                </a:cubicBezTo>
                <a:cubicBezTo>
                  <a:pt x="0" y="39"/>
                  <a:pt x="10" y="17"/>
                  <a:pt x="25" y="0"/>
                </a:cubicBezTo>
                <a:moveTo>
                  <a:pt x="25" y="0"/>
                </a:moveTo>
                <a:cubicBezTo>
                  <a:pt x="25" y="0"/>
                  <a:pt x="25" y="0"/>
                  <a:pt x="25" y="0"/>
                </a:cubicBezTo>
                <a:cubicBezTo>
                  <a:pt x="25" y="0"/>
                  <a:pt x="25" y="0"/>
                  <a:pt x="25"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64"/>
          <p:cNvSpPr>
            <a:spLocks noEditPoints="1"/>
          </p:cNvSpPr>
          <p:nvPr/>
        </p:nvSpPr>
        <p:spPr bwMode="auto">
          <a:xfrm>
            <a:off x="8757659" y="5752456"/>
            <a:ext cx="17463" cy="168275"/>
          </a:xfrm>
          <a:custGeom>
            <a:avLst/>
            <a:gdLst>
              <a:gd name="T0" fmla="*/ 7 w 7"/>
              <a:gd name="T1" fmla="*/ 69 h 69"/>
              <a:gd name="T2" fmla="*/ 7 w 7"/>
              <a:gd name="T3" fmla="*/ 69 h 69"/>
              <a:gd name="T4" fmla="*/ 7 w 7"/>
              <a:gd name="T5" fmla="*/ 69 h 69"/>
              <a:gd name="T6" fmla="*/ 7 w 7"/>
              <a:gd name="T7" fmla="*/ 68 h 69"/>
              <a:gd name="T8" fmla="*/ 6 w 7"/>
              <a:gd name="T9" fmla="*/ 67 h 69"/>
              <a:gd name="T10" fmla="*/ 6 w 7"/>
              <a:gd name="T11" fmla="*/ 66 h 69"/>
              <a:gd name="T12" fmla="*/ 6 w 7"/>
              <a:gd name="T13" fmla="*/ 66 h 69"/>
              <a:gd name="T14" fmla="*/ 6 w 7"/>
              <a:gd name="T15" fmla="*/ 66 h 69"/>
              <a:gd name="T16" fmla="*/ 6 w 7"/>
              <a:gd name="T17" fmla="*/ 66 h 69"/>
              <a:gd name="T18" fmla="*/ 5 w 7"/>
              <a:gd name="T19" fmla="*/ 65 h 69"/>
              <a:gd name="T20" fmla="*/ 5 w 7"/>
              <a:gd name="T21" fmla="*/ 65 h 69"/>
              <a:gd name="T22" fmla="*/ 5 w 7"/>
              <a:gd name="T23" fmla="*/ 65 h 69"/>
              <a:gd name="T24" fmla="*/ 5 w 7"/>
              <a:gd name="T25" fmla="*/ 64 h 69"/>
              <a:gd name="T26" fmla="*/ 5 w 7"/>
              <a:gd name="T27" fmla="*/ 64 h 69"/>
              <a:gd name="T28" fmla="*/ 5 w 7"/>
              <a:gd name="T29" fmla="*/ 63 h 69"/>
              <a:gd name="T30" fmla="*/ 5 w 7"/>
              <a:gd name="T31" fmla="*/ 63 h 69"/>
              <a:gd name="T32" fmla="*/ 5 w 7"/>
              <a:gd name="T33" fmla="*/ 63 h 69"/>
              <a:gd name="T34" fmla="*/ 5 w 7"/>
              <a:gd name="T35" fmla="*/ 62 h 69"/>
              <a:gd name="T36" fmla="*/ 4 w 7"/>
              <a:gd name="T37" fmla="*/ 62 h 69"/>
              <a:gd name="T38" fmla="*/ 4 w 7"/>
              <a:gd name="T39" fmla="*/ 62 h 69"/>
              <a:gd name="T40" fmla="*/ 4 w 7"/>
              <a:gd name="T41" fmla="*/ 61 h 69"/>
              <a:gd name="T42" fmla="*/ 4 w 7"/>
              <a:gd name="T43" fmla="*/ 60 h 69"/>
              <a:gd name="T44" fmla="*/ 4 w 7"/>
              <a:gd name="T45" fmla="*/ 60 h 69"/>
              <a:gd name="T46" fmla="*/ 4 w 7"/>
              <a:gd name="T47" fmla="*/ 60 h 69"/>
              <a:gd name="T48" fmla="*/ 4 w 7"/>
              <a:gd name="T49" fmla="*/ 60 h 69"/>
              <a:gd name="T50" fmla="*/ 4 w 7"/>
              <a:gd name="T51" fmla="*/ 59 h 69"/>
              <a:gd name="T52" fmla="*/ 4 w 7"/>
              <a:gd name="T53" fmla="*/ 59 h 69"/>
              <a:gd name="T54" fmla="*/ 3 w 7"/>
              <a:gd name="T55" fmla="*/ 59 h 69"/>
              <a:gd name="T56" fmla="*/ 3 w 7"/>
              <a:gd name="T57" fmla="*/ 57 h 69"/>
              <a:gd name="T58" fmla="*/ 3 w 7"/>
              <a:gd name="T59" fmla="*/ 57 h 69"/>
              <a:gd name="T60" fmla="*/ 3 w 7"/>
              <a:gd name="T61" fmla="*/ 56 h 69"/>
              <a:gd name="T62" fmla="*/ 3 w 7"/>
              <a:gd name="T63" fmla="*/ 56 h 69"/>
              <a:gd name="T64" fmla="*/ 3 w 7"/>
              <a:gd name="T65" fmla="*/ 56 h 69"/>
              <a:gd name="T66" fmla="*/ 0 w 7"/>
              <a:gd name="T67" fmla="*/ 40 h 69"/>
              <a:gd name="T68" fmla="*/ 0 w 7"/>
              <a:gd name="T69" fmla="*/ 40 h 69"/>
              <a:gd name="T70" fmla="*/ 0 w 7"/>
              <a:gd name="T71" fmla="*/ 40 h 69"/>
              <a:gd name="T72" fmla="*/ 0 w 7"/>
              <a:gd name="T73" fmla="*/ 40 h 69"/>
              <a:gd name="T74" fmla="*/ 0 w 7"/>
              <a:gd name="T75" fmla="*/ 39 h 69"/>
              <a:gd name="T76" fmla="*/ 0 w 7"/>
              <a:gd name="T77" fmla="*/ 39 h 69"/>
              <a:gd name="T78" fmla="*/ 0 w 7"/>
              <a:gd name="T79" fmla="*/ 39 h 69"/>
              <a:gd name="T80" fmla="*/ 0 w 7"/>
              <a:gd name="T81" fmla="*/ 38 h 69"/>
              <a:gd name="T82" fmla="*/ 0 w 7"/>
              <a:gd name="T83" fmla="*/ 38 h 69"/>
              <a:gd name="T84" fmla="*/ 0 w 7"/>
              <a:gd name="T85" fmla="*/ 38 h 69"/>
              <a:gd name="T86" fmla="*/ 7 w 7"/>
              <a:gd name="T87" fmla="*/ 0 h 69"/>
              <a:gd name="T88" fmla="*/ 7 w 7"/>
              <a:gd name="T89" fmla="*/ 0 h 69"/>
              <a:gd name="T90" fmla="*/ 7 w 7"/>
              <a:gd name="T91" fmla="*/ 0 h 69"/>
              <a:gd name="T92" fmla="*/ 7 w 7"/>
              <a:gd name="T93" fmla="*/ 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 h="69">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9"/>
                </a:moveTo>
                <a:cubicBezTo>
                  <a:pt x="7" y="69"/>
                  <a:pt x="7" y="69"/>
                  <a:pt x="7" y="69"/>
                </a:cubicBezTo>
                <a:cubicBezTo>
                  <a:pt x="7" y="69"/>
                  <a:pt x="7" y="69"/>
                  <a:pt x="7" y="69"/>
                </a:cubicBezTo>
                <a:moveTo>
                  <a:pt x="7" y="68"/>
                </a:moveTo>
                <a:cubicBezTo>
                  <a:pt x="7" y="68"/>
                  <a:pt x="7" y="68"/>
                  <a:pt x="7" y="68"/>
                </a:cubicBezTo>
                <a:cubicBezTo>
                  <a:pt x="7" y="68"/>
                  <a:pt x="7" y="68"/>
                  <a:pt x="7" y="68"/>
                </a:cubicBezTo>
                <a:moveTo>
                  <a:pt x="6" y="67"/>
                </a:moveTo>
                <a:cubicBezTo>
                  <a:pt x="6" y="67"/>
                  <a:pt x="6" y="67"/>
                  <a:pt x="6" y="67"/>
                </a:cubicBezTo>
                <a:cubicBezTo>
                  <a:pt x="6" y="67"/>
                  <a:pt x="6" y="67"/>
                  <a:pt x="6" y="67"/>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6" y="66"/>
                </a:moveTo>
                <a:cubicBezTo>
                  <a:pt x="6" y="66"/>
                  <a:pt x="6" y="66"/>
                  <a:pt x="6" y="66"/>
                </a:cubicBezTo>
                <a:cubicBezTo>
                  <a:pt x="6" y="66"/>
                  <a:pt x="6" y="66"/>
                  <a:pt x="6" y="66"/>
                </a:cubicBezTo>
                <a:moveTo>
                  <a:pt x="5" y="65"/>
                </a:moveTo>
                <a:cubicBezTo>
                  <a:pt x="5" y="65"/>
                  <a:pt x="6" y="65"/>
                  <a:pt x="6" y="66"/>
                </a:cubicBezTo>
                <a:cubicBezTo>
                  <a:pt x="6" y="65"/>
                  <a:pt x="5" y="65"/>
                  <a:pt x="5" y="65"/>
                </a:cubicBezTo>
                <a:moveTo>
                  <a:pt x="5" y="65"/>
                </a:moveTo>
                <a:cubicBezTo>
                  <a:pt x="5" y="65"/>
                  <a:pt x="5" y="65"/>
                  <a:pt x="5" y="65"/>
                </a:cubicBezTo>
                <a:cubicBezTo>
                  <a:pt x="5" y="65"/>
                  <a:pt x="5" y="65"/>
                  <a:pt x="5" y="65"/>
                </a:cubicBezTo>
                <a:moveTo>
                  <a:pt x="5" y="65"/>
                </a:moveTo>
                <a:cubicBezTo>
                  <a:pt x="5" y="65"/>
                  <a:pt x="5" y="65"/>
                  <a:pt x="5" y="65"/>
                </a:cubicBezTo>
                <a:cubicBezTo>
                  <a:pt x="5" y="65"/>
                  <a:pt x="5" y="65"/>
                  <a:pt x="5" y="65"/>
                </a:cubicBezTo>
                <a:moveTo>
                  <a:pt x="5" y="64"/>
                </a:moveTo>
                <a:cubicBezTo>
                  <a:pt x="5" y="64"/>
                  <a:pt x="5" y="64"/>
                  <a:pt x="5" y="64"/>
                </a:cubicBezTo>
                <a:cubicBezTo>
                  <a:pt x="5" y="64"/>
                  <a:pt x="5" y="64"/>
                  <a:pt x="5" y="64"/>
                </a:cubicBezTo>
                <a:moveTo>
                  <a:pt x="5" y="64"/>
                </a:moveTo>
                <a:cubicBezTo>
                  <a:pt x="5" y="64"/>
                  <a:pt x="5" y="64"/>
                  <a:pt x="5" y="64"/>
                </a:cubicBezTo>
                <a:cubicBezTo>
                  <a:pt x="5" y="64"/>
                  <a:pt x="5" y="64"/>
                  <a:pt x="5" y="64"/>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3"/>
                </a:moveTo>
                <a:cubicBezTo>
                  <a:pt x="5" y="63"/>
                  <a:pt x="5" y="63"/>
                  <a:pt x="5" y="63"/>
                </a:cubicBezTo>
                <a:cubicBezTo>
                  <a:pt x="5" y="63"/>
                  <a:pt x="5" y="63"/>
                  <a:pt x="5" y="63"/>
                </a:cubicBezTo>
                <a:moveTo>
                  <a:pt x="5" y="62"/>
                </a:moveTo>
                <a:cubicBezTo>
                  <a:pt x="5" y="63"/>
                  <a:pt x="5" y="63"/>
                  <a:pt x="5" y="63"/>
                </a:cubicBezTo>
                <a:cubicBezTo>
                  <a:pt x="5" y="63"/>
                  <a:pt x="5" y="63"/>
                  <a:pt x="5" y="62"/>
                </a:cubicBezTo>
                <a:moveTo>
                  <a:pt x="4" y="62"/>
                </a:moveTo>
                <a:cubicBezTo>
                  <a:pt x="4" y="62"/>
                  <a:pt x="4" y="62"/>
                  <a:pt x="4" y="62"/>
                </a:cubicBezTo>
                <a:cubicBezTo>
                  <a:pt x="4" y="62"/>
                  <a:pt x="4" y="62"/>
                  <a:pt x="4" y="62"/>
                </a:cubicBezTo>
                <a:moveTo>
                  <a:pt x="4" y="62"/>
                </a:moveTo>
                <a:cubicBezTo>
                  <a:pt x="4" y="62"/>
                  <a:pt x="4" y="62"/>
                  <a:pt x="4" y="62"/>
                </a:cubicBezTo>
                <a:cubicBezTo>
                  <a:pt x="4" y="62"/>
                  <a:pt x="4" y="62"/>
                  <a:pt x="4" y="62"/>
                </a:cubicBezTo>
                <a:moveTo>
                  <a:pt x="4" y="61"/>
                </a:moveTo>
                <a:cubicBezTo>
                  <a:pt x="4" y="61"/>
                  <a:pt x="4" y="61"/>
                  <a:pt x="4" y="61"/>
                </a:cubicBezTo>
                <a:cubicBezTo>
                  <a:pt x="4" y="61"/>
                  <a:pt x="4" y="61"/>
                  <a:pt x="4" y="61"/>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60"/>
                </a:moveTo>
                <a:cubicBezTo>
                  <a:pt x="4" y="60"/>
                  <a:pt x="4" y="60"/>
                  <a:pt x="4" y="60"/>
                </a:cubicBezTo>
                <a:cubicBezTo>
                  <a:pt x="4" y="60"/>
                  <a:pt x="4" y="60"/>
                  <a:pt x="4" y="60"/>
                </a:cubicBezTo>
                <a:moveTo>
                  <a:pt x="4" y="59"/>
                </a:moveTo>
                <a:cubicBezTo>
                  <a:pt x="4" y="59"/>
                  <a:pt x="4" y="59"/>
                  <a:pt x="4" y="59"/>
                </a:cubicBezTo>
                <a:cubicBezTo>
                  <a:pt x="4" y="59"/>
                  <a:pt x="4" y="59"/>
                  <a:pt x="4" y="59"/>
                </a:cubicBezTo>
                <a:moveTo>
                  <a:pt x="4" y="59"/>
                </a:moveTo>
                <a:cubicBezTo>
                  <a:pt x="4" y="59"/>
                  <a:pt x="4" y="59"/>
                  <a:pt x="4" y="59"/>
                </a:cubicBezTo>
                <a:cubicBezTo>
                  <a:pt x="4" y="59"/>
                  <a:pt x="4" y="59"/>
                  <a:pt x="4" y="59"/>
                </a:cubicBezTo>
                <a:moveTo>
                  <a:pt x="3" y="59"/>
                </a:moveTo>
                <a:cubicBezTo>
                  <a:pt x="3" y="59"/>
                  <a:pt x="3" y="59"/>
                  <a:pt x="3" y="59"/>
                </a:cubicBezTo>
                <a:cubicBezTo>
                  <a:pt x="3" y="59"/>
                  <a:pt x="3" y="59"/>
                  <a:pt x="3" y="59"/>
                </a:cubicBezTo>
                <a:moveTo>
                  <a:pt x="3" y="57"/>
                </a:moveTo>
                <a:cubicBezTo>
                  <a:pt x="3" y="57"/>
                  <a:pt x="3" y="57"/>
                  <a:pt x="3" y="57"/>
                </a:cubicBezTo>
                <a:cubicBezTo>
                  <a:pt x="3" y="57"/>
                  <a:pt x="3" y="57"/>
                  <a:pt x="3" y="57"/>
                </a:cubicBezTo>
                <a:moveTo>
                  <a:pt x="3" y="57"/>
                </a:moveTo>
                <a:cubicBezTo>
                  <a:pt x="3" y="57"/>
                  <a:pt x="3" y="57"/>
                  <a:pt x="3" y="57"/>
                </a:cubicBezTo>
                <a:cubicBezTo>
                  <a:pt x="3" y="57"/>
                  <a:pt x="3" y="57"/>
                  <a:pt x="3" y="57"/>
                </a:cubicBezTo>
                <a:moveTo>
                  <a:pt x="3" y="56"/>
                </a:moveTo>
                <a:cubicBezTo>
                  <a:pt x="3" y="56"/>
                  <a:pt x="3" y="57"/>
                  <a:pt x="3" y="57"/>
                </a:cubicBezTo>
                <a:cubicBezTo>
                  <a:pt x="3" y="57"/>
                  <a:pt x="3" y="56"/>
                  <a:pt x="3" y="56"/>
                </a:cubicBezTo>
                <a:moveTo>
                  <a:pt x="3" y="56"/>
                </a:moveTo>
                <a:cubicBezTo>
                  <a:pt x="3" y="56"/>
                  <a:pt x="3" y="56"/>
                  <a:pt x="3" y="56"/>
                </a:cubicBezTo>
                <a:cubicBezTo>
                  <a:pt x="3" y="56"/>
                  <a:pt x="3" y="56"/>
                  <a:pt x="3" y="56"/>
                </a:cubicBezTo>
                <a:moveTo>
                  <a:pt x="3" y="56"/>
                </a:moveTo>
                <a:cubicBezTo>
                  <a:pt x="3" y="56"/>
                  <a:pt x="3" y="56"/>
                  <a:pt x="3" y="56"/>
                </a:cubicBezTo>
                <a:cubicBezTo>
                  <a:pt x="3" y="56"/>
                  <a:pt x="3" y="56"/>
                  <a:pt x="3" y="56"/>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8"/>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7" y="0"/>
                </a:moveTo>
                <a:cubicBezTo>
                  <a:pt x="2" y="12"/>
                  <a:pt x="0" y="24"/>
                  <a:pt x="0" y="38"/>
                </a:cubicBezTo>
                <a:cubicBezTo>
                  <a:pt x="0" y="24"/>
                  <a:pt x="2" y="12"/>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moveTo>
                  <a:pt x="7" y="0"/>
                </a:moveTo>
                <a:cubicBezTo>
                  <a:pt x="7" y="0"/>
                  <a:pt x="7" y="0"/>
                  <a:pt x="7" y="0"/>
                </a:cubicBezTo>
                <a:cubicBezTo>
                  <a:pt x="7" y="0"/>
                  <a:pt x="7" y="0"/>
                  <a:pt x="7"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70"/>
          <p:cNvSpPr>
            <a:spLocks noEditPoints="1"/>
          </p:cNvSpPr>
          <p:nvPr/>
        </p:nvSpPr>
        <p:spPr bwMode="auto">
          <a:xfrm>
            <a:off x="7240009" y="3285481"/>
            <a:ext cx="1588" cy="55563"/>
          </a:xfrm>
          <a:custGeom>
            <a:avLst/>
            <a:gdLst>
              <a:gd name="T0" fmla="*/ 1 w 1"/>
              <a:gd name="T1" fmla="*/ 23 h 23"/>
              <a:gd name="T2" fmla="*/ 1 w 1"/>
              <a:gd name="T3" fmla="*/ 22 h 23"/>
              <a:gd name="T4" fmla="*/ 1 w 1"/>
              <a:gd name="T5" fmla="*/ 22 h 23"/>
              <a:gd name="T6" fmla="*/ 1 w 1"/>
              <a:gd name="T7" fmla="*/ 21 h 23"/>
              <a:gd name="T8" fmla="*/ 1 w 1"/>
              <a:gd name="T9" fmla="*/ 20 h 23"/>
              <a:gd name="T10" fmla="*/ 1 w 1"/>
              <a:gd name="T11" fmla="*/ 20 h 23"/>
              <a:gd name="T12" fmla="*/ 0 w 1"/>
              <a:gd name="T13" fmla="*/ 20 h 23"/>
              <a:gd name="T14" fmla="*/ 0 w 1"/>
              <a:gd name="T15" fmla="*/ 19 h 23"/>
              <a:gd name="T16" fmla="*/ 0 w 1"/>
              <a:gd name="T17" fmla="*/ 19 h 23"/>
              <a:gd name="T18" fmla="*/ 0 w 1"/>
              <a:gd name="T19" fmla="*/ 18 h 23"/>
              <a:gd name="T20" fmla="*/ 0 w 1"/>
              <a:gd name="T21" fmla="*/ 18 h 23"/>
              <a:gd name="T22" fmla="*/ 0 w 1"/>
              <a:gd name="T23" fmla="*/ 18 h 23"/>
              <a:gd name="T24" fmla="*/ 0 w 1"/>
              <a:gd name="T25" fmla="*/ 17 h 23"/>
              <a:gd name="T26" fmla="*/ 0 w 1"/>
              <a:gd name="T27" fmla="*/ 17 h 23"/>
              <a:gd name="T28" fmla="*/ 0 w 1"/>
              <a:gd name="T29" fmla="*/ 17 h 23"/>
              <a:gd name="T30" fmla="*/ 0 w 1"/>
              <a:gd name="T31" fmla="*/ 16 h 23"/>
              <a:gd name="T32" fmla="*/ 0 w 1"/>
              <a:gd name="T33" fmla="*/ 16 h 23"/>
              <a:gd name="T34" fmla="*/ 0 w 1"/>
              <a:gd name="T35" fmla="*/ 15 h 23"/>
              <a:gd name="T36" fmla="*/ 0 w 1"/>
              <a:gd name="T37" fmla="*/ 15 h 23"/>
              <a:gd name="T38" fmla="*/ 0 w 1"/>
              <a:gd name="T39" fmla="*/ 15 h 23"/>
              <a:gd name="T40" fmla="*/ 0 w 1"/>
              <a:gd name="T41" fmla="*/ 14 h 23"/>
              <a:gd name="T42" fmla="*/ 0 w 1"/>
              <a:gd name="T43" fmla="*/ 14 h 23"/>
              <a:gd name="T44" fmla="*/ 0 w 1"/>
              <a:gd name="T45" fmla="*/ 13 h 23"/>
              <a:gd name="T46" fmla="*/ 0 w 1"/>
              <a:gd name="T47" fmla="*/ 13 h 23"/>
              <a:gd name="T48" fmla="*/ 0 w 1"/>
              <a:gd name="T49" fmla="*/ 12 h 23"/>
              <a:gd name="T50" fmla="*/ 0 w 1"/>
              <a:gd name="T51" fmla="*/ 12 h 23"/>
              <a:gd name="T52" fmla="*/ 0 w 1"/>
              <a:gd name="T53" fmla="*/ 12 h 23"/>
              <a:gd name="T54" fmla="*/ 0 w 1"/>
              <a:gd name="T55" fmla="*/ 11 h 23"/>
              <a:gd name="T56" fmla="*/ 0 w 1"/>
              <a:gd name="T57" fmla="*/ 11 h 23"/>
              <a:gd name="T58" fmla="*/ 0 w 1"/>
              <a:gd name="T59" fmla="*/ 11 h 23"/>
              <a:gd name="T60" fmla="*/ 0 w 1"/>
              <a:gd name="T61" fmla="*/ 10 h 23"/>
              <a:gd name="T62" fmla="*/ 0 w 1"/>
              <a:gd name="T63" fmla="*/ 10 h 23"/>
              <a:gd name="T64" fmla="*/ 0 w 1"/>
              <a:gd name="T65" fmla="*/ 9 h 23"/>
              <a:gd name="T66" fmla="*/ 0 w 1"/>
              <a:gd name="T67" fmla="*/ 9 h 23"/>
              <a:gd name="T68" fmla="*/ 0 w 1"/>
              <a:gd name="T69" fmla="*/ 9 h 23"/>
              <a:gd name="T70" fmla="*/ 0 w 1"/>
              <a:gd name="T71" fmla="*/ 8 h 23"/>
              <a:gd name="T72" fmla="*/ 0 w 1"/>
              <a:gd name="T73" fmla="*/ 8 h 23"/>
              <a:gd name="T74" fmla="*/ 0 w 1"/>
              <a:gd name="T75" fmla="*/ 8 h 23"/>
              <a:gd name="T76" fmla="*/ 0 w 1"/>
              <a:gd name="T77" fmla="*/ 7 h 23"/>
              <a:gd name="T78" fmla="*/ 0 w 1"/>
              <a:gd name="T79" fmla="*/ 6 h 23"/>
              <a:gd name="T80" fmla="*/ 0 w 1"/>
              <a:gd name="T81" fmla="*/ 6 h 23"/>
              <a:gd name="T82" fmla="*/ 0 w 1"/>
              <a:gd name="T83" fmla="*/ 6 h 23"/>
              <a:gd name="T84" fmla="*/ 0 w 1"/>
              <a:gd name="T85" fmla="*/ 5 h 23"/>
              <a:gd name="T86" fmla="*/ 0 w 1"/>
              <a:gd name="T87" fmla="*/ 5 h 23"/>
              <a:gd name="T88" fmla="*/ 0 w 1"/>
              <a:gd name="T89" fmla="*/ 5 h 23"/>
              <a:gd name="T90" fmla="*/ 0 w 1"/>
              <a:gd name="T91" fmla="*/ 4 h 23"/>
              <a:gd name="T92" fmla="*/ 0 w 1"/>
              <a:gd name="T93" fmla="*/ 4 h 23"/>
              <a:gd name="T94" fmla="*/ 0 w 1"/>
              <a:gd name="T95" fmla="*/ 3 h 23"/>
              <a:gd name="T96" fmla="*/ 0 w 1"/>
              <a:gd name="T97" fmla="*/ 3 h 23"/>
              <a:gd name="T98" fmla="*/ 0 w 1"/>
              <a:gd name="T99" fmla="*/ 3 h 23"/>
              <a:gd name="T100" fmla="*/ 0 w 1"/>
              <a:gd name="T101" fmla="*/ 2 h 23"/>
              <a:gd name="T102" fmla="*/ 0 w 1"/>
              <a:gd name="T103" fmla="*/ 1 h 23"/>
              <a:gd name="T104" fmla="*/ 0 w 1"/>
              <a:gd name="T105" fmla="*/ 1 h 23"/>
              <a:gd name="T106" fmla="*/ 0 w 1"/>
              <a:gd name="T107" fmla="*/ 1 h 23"/>
              <a:gd name="T108" fmla="*/ 0 w 1"/>
              <a:gd name="T109" fmla="*/ 0 h 23"/>
              <a:gd name="T110" fmla="*/ 0 w 1"/>
              <a:gd name="T11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 h="23">
                <a:moveTo>
                  <a:pt x="1" y="23"/>
                </a:moveTo>
                <a:cubicBezTo>
                  <a:pt x="1" y="23"/>
                  <a:pt x="1" y="23"/>
                  <a:pt x="1" y="23"/>
                </a:cubicBezTo>
                <a:cubicBezTo>
                  <a:pt x="1" y="23"/>
                  <a:pt x="1" y="23"/>
                  <a:pt x="1" y="23"/>
                </a:cubicBezTo>
                <a:moveTo>
                  <a:pt x="1" y="23"/>
                </a:moveTo>
                <a:cubicBezTo>
                  <a:pt x="1" y="23"/>
                  <a:pt x="1" y="23"/>
                  <a:pt x="1" y="23"/>
                </a:cubicBezTo>
                <a:cubicBezTo>
                  <a:pt x="1" y="23"/>
                  <a:pt x="1" y="23"/>
                  <a:pt x="1" y="23"/>
                </a:cubicBezTo>
                <a:moveTo>
                  <a:pt x="1" y="22"/>
                </a:moveTo>
                <a:cubicBezTo>
                  <a:pt x="1" y="22"/>
                  <a:pt x="1" y="22"/>
                  <a:pt x="1" y="22"/>
                </a:cubicBezTo>
                <a:cubicBezTo>
                  <a:pt x="1" y="22"/>
                  <a:pt x="1" y="22"/>
                  <a:pt x="1" y="22"/>
                </a:cubicBezTo>
                <a:moveTo>
                  <a:pt x="1" y="22"/>
                </a:moveTo>
                <a:cubicBezTo>
                  <a:pt x="1" y="22"/>
                  <a:pt x="1" y="22"/>
                  <a:pt x="1" y="22"/>
                </a:cubicBezTo>
                <a:cubicBezTo>
                  <a:pt x="1" y="22"/>
                  <a:pt x="1" y="22"/>
                  <a:pt x="1" y="22"/>
                </a:cubicBezTo>
                <a:moveTo>
                  <a:pt x="1" y="21"/>
                </a:moveTo>
                <a:cubicBezTo>
                  <a:pt x="1" y="21"/>
                  <a:pt x="1" y="21"/>
                  <a:pt x="1" y="21"/>
                </a:cubicBezTo>
                <a:cubicBezTo>
                  <a:pt x="1" y="21"/>
                  <a:pt x="1" y="21"/>
                  <a:pt x="1" y="21"/>
                </a:cubicBezTo>
                <a:moveTo>
                  <a:pt x="1" y="21"/>
                </a:moveTo>
                <a:cubicBezTo>
                  <a:pt x="1" y="21"/>
                  <a:pt x="1" y="21"/>
                  <a:pt x="1" y="21"/>
                </a:cubicBezTo>
                <a:cubicBezTo>
                  <a:pt x="1" y="21"/>
                  <a:pt x="1" y="21"/>
                  <a:pt x="1" y="21"/>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0" y="20"/>
                </a:moveTo>
                <a:cubicBezTo>
                  <a:pt x="0" y="20"/>
                  <a:pt x="0" y="20"/>
                  <a:pt x="0" y="20"/>
                </a:cubicBezTo>
                <a:cubicBezTo>
                  <a:pt x="0" y="20"/>
                  <a:pt x="0" y="20"/>
                  <a:pt x="0" y="20"/>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8"/>
                  <a:pt x="0" y="18"/>
                </a:cubicBezTo>
                <a:cubicBezTo>
                  <a:pt x="0" y="18"/>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0" y="15"/>
                </a:moveTo>
                <a:cubicBezTo>
                  <a:pt x="0" y="15"/>
                  <a:pt x="0" y="15"/>
                  <a:pt x="0" y="16"/>
                </a:cubicBezTo>
                <a:cubicBezTo>
                  <a:pt x="0" y="15"/>
                  <a:pt x="0" y="15"/>
                  <a:pt x="0" y="15"/>
                </a:cubicBezTo>
                <a:moveTo>
                  <a:pt x="0" y="15"/>
                </a:moveTo>
                <a:cubicBezTo>
                  <a:pt x="0" y="15"/>
                  <a:pt x="0" y="15"/>
                  <a:pt x="0" y="15"/>
                </a:cubicBezTo>
                <a:cubicBezTo>
                  <a:pt x="0" y="15"/>
                  <a:pt x="0" y="15"/>
                  <a:pt x="0" y="15"/>
                </a:cubicBezTo>
                <a:moveTo>
                  <a:pt x="0" y="15"/>
                </a:moveTo>
                <a:cubicBezTo>
                  <a:pt x="0" y="15"/>
                  <a:pt x="0" y="15"/>
                  <a:pt x="0" y="15"/>
                </a:cubicBezTo>
                <a:cubicBezTo>
                  <a:pt x="0" y="15"/>
                  <a:pt x="0" y="15"/>
                  <a:pt x="0" y="15"/>
                </a:cubicBezTo>
                <a:moveTo>
                  <a:pt x="0" y="14"/>
                </a:moveTo>
                <a:cubicBezTo>
                  <a:pt x="0" y="15"/>
                  <a:pt x="0" y="15"/>
                  <a:pt x="0" y="15"/>
                </a:cubicBezTo>
                <a:cubicBezTo>
                  <a:pt x="0" y="15"/>
                  <a:pt x="0" y="15"/>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4"/>
                </a:moveTo>
                <a:cubicBezTo>
                  <a:pt x="0" y="14"/>
                  <a:pt x="0" y="14"/>
                  <a:pt x="0" y="14"/>
                </a:cubicBezTo>
                <a:cubicBezTo>
                  <a:pt x="0" y="14"/>
                  <a:pt x="0" y="14"/>
                  <a:pt x="0" y="14"/>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3"/>
                  <a:pt x="0" y="13"/>
                </a:cubicBezTo>
                <a:cubicBezTo>
                  <a:pt x="0" y="13"/>
                  <a:pt x="0" y="12"/>
                  <a:pt x="0" y="12"/>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2"/>
                  <a:pt x="0" y="12"/>
                  <a:pt x="0" y="12"/>
                </a:cubicBezTo>
                <a:cubicBezTo>
                  <a:pt x="0" y="12"/>
                  <a:pt x="0" y="12"/>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9"/>
                </a:moveTo>
                <a:cubicBezTo>
                  <a:pt x="0" y="9"/>
                  <a:pt x="0" y="9"/>
                  <a:pt x="0" y="9"/>
                </a:cubicBezTo>
                <a:cubicBezTo>
                  <a:pt x="0" y="9"/>
                  <a:pt x="0" y="9"/>
                  <a:pt x="0" y="9"/>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8"/>
                </a:cubicBezTo>
                <a:cubicBezTo>
                  <a:pt x="0" y="7"/>
                  <a:pt x="0" y="7"/>
                  <a:pt x="0" y="7"/>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7"/>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4"/>
                  <a:pt x="0" y="4"/>
                </a:cubicBezTo>
                <a:cubicBezTo>
                  <a:pt x="0" y="4"/>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78"/>
          <p:cNvSpPr>
            <a:spLocks noEditPoints="1"/>
          </p:cNvSpPr>
          <p:nvPr/>
        </p:nvSpPr>
        <p:spPr bwMode="auto">
          <a:xfrm>
            <a:off x="6489121" y="4558656"/>
            <a:ext cx="44450" cy="134938"/>
          </a:xfrm>
          <a:custGeom>
            <a:avLst/>
            <a:gdLst>
              <a:gd name="T0" fmla="*/ 18 w 18"/>
              <a:gd name="T1" fmla="*/ 55 h 55"/>
              <a:gd name="T2" fmla="*/ 18 w 18"/>
              <a:gd name="T3" fmla="*/ 55 h 55"/>
              <a:gd name="T4" fmla="*/ 18 w 18"/>
              <a:gd name="T5" fmla="*/ 55 h 55"/>
              <a:gd name="T6" fmla="*/ 18 w 18"/>
              <a:gd name="T7" fmla="*/ 55 h 55"/>
              <a:gd name="T8" fmla="*/ 18 w 18"/>
              <a:gd name="T9" fmla="*/ 55 h 55"/>
              <a:gd name="T10" fmla="*/ 18 w 18"/>
              <a:gd name="T11" fmla="*/ 55 h 55"/>
              <a:gd name="T12" fmla="*/ 17 w 18"/>
              <a:gd name="T13" fmla="*/ 55 h 55"/>
              <a:gd name="T14" fmla="*/ 18 w 18"/>
              <a:gd name="T15" fmla="*/ 55 h 55"/>
              <a:gd name="T16" fmla="*/ 17 w 18"/>
              <a:gd name="T17" fmla="*/ 55 h 55"/>
              <a:gd name="T18" fmla="*/ 0 w 18"/>
              <a:gd name="T19" fmla="*/ 1 h 55"/>
              <a:gd name="T20" fmla="*/ 17 w 18"/>
              <a:gd name="T21" fmla="*/ 55 h 55"/>
              <a:gd name="T22" fmla="*/ 0 w 18"/>
              <a:gd name="T23" fmla="*/ 1 h 55"/>
              <a:gd name="T24" fmla="*/ 0 w 18"/>
              <a:gd name="T25" fmla="*/ 1 h 55"/>
              <a:gd name="T26" fmla="*/ 0 w 18"/>
              <a:gd name="T27" fmla="*/ 1 h 55"/>
              <a:gd name="T28" fmla="*/ 0 w 18"/>
              <a:gd name="T29" fmla="*/ 1 h 55"/>
              <a:gd name="T30" fmla="*/ 0 w 18"/>
              <a:gd name="T31" fmla="*/ 1 h 55"/>
              <a:gd name="T32" fmla="*/ 0 w 18"/>
              <a:gd name="T33" fmla="*/ 1 h 55"/>
              <a:gd name="T34" fmla="*/ 0 w 18"/>
              <a:gd name="T35" fmla="*/ 1 h 55"/>
              <a:gd name="T36" fmla="*/ 0 w 18"/>
              <a:gd name="T37" fmla="*/ 0 h 55"/>
              <a:gd name="T38" fmla="*/ 0 w 18"/>
              <a:gd name="T39" fmla="*/ 1 h 55"/>
              <a:gd name="T40" fmla="*/ 0 w 18"/>
              <a:gd name="T41" fmla="*/ 1 h 55"/>
              <a:gd name="T42" fmla="*/ 0 w 18"/>
              <a:gd name="T43" fmla="*/ 0 h 55"/>
              <a:gd name="T44" fmla="*/ 0 w 18"/>
              <a:gd name="T45" fmla="*/ 0 h 55"/>
              <a:gd name="T46" fmla="*/ 0 w 18"/>
              <a:gd name="T47" fmla="*/ 0 h 55"/>
              <a:gd name="T48" fmla="*/ 0 w 18"/>
              <a:gd name="T4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55">
                <a:moveTo>
                  <a:pt x="18" y="55"/>
                </a:moveTo>
                <a:cubicBezTo>
                  <a:pt x="18" y="55"/>
                  <a:pt x="18" y="55"/>
                  <a:pt x="18" y="55"/>
                </a:cubicBezTo>
                <a:cubicBezTo>
                  <a:pt x="18" y="55"/>
                  <a:pt x="18" y="55"/>
                  <a:pt x="18" y="55"/>
                </a:cubicBezTo>
                <a:moveTo>
                  <a:pt x="18" y="55"/>
                </a:moveTo>
                <a:cubicBezTo>
                  <a:pt x="18" y="55"/>
                  <a:pt x="18" y="55"/>
                  <a:pt x="18" y="55"/>
                </a:cubicBezTo>
                <a:cubicBezTo>
                  <a:pt x="18" y="55"/>
                  <a:pt x="18" y="55"/>
                  <a:pt x="18" y="55"/>
                </a:cubicBezTo>
                <a:moveTo>
                  <a:pt x="17" y="55"/>
                </a:moveTo>
                <a:cubicBezTo>
                  <a:pt x="17" y="55"/>
                  <a:pt x="18" y="55"/>
                  <a:pt x="18" y="55"/>
                </a:cubicBezTo>
                <a:cubicBezTo>
                  <a:pt x="18" y="55"/>
                  <a:pt x="17" y="55"/>
                  <a:pt x="17" y="55"/>
                </a:cubicBezTo>
                <a:moveTo>
                  <a:pt x="0" y="1"/>
                </a:moveTo>
                <a:cubicBezTo>
                  <a:pt x="0" y="21"/>
                  <a:pt x="7" y="40"/>
                  <a:pt x="17" y="55"/>
                </a:cubicBezTo>
                <a:cubicBezTo>
                  <a:pt x="7" y="40"/>
                  <a:pt x="0" y="2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1"/>
                </a:cubicBezTo>
                <a:cubicBezTo>
                  <a:pt x="0" y="1"/>
                  <a:pt x="0" y="1"/>
                  <a:pt x="0" y="1"/>
                </a:cubicBezTo>
                <a:cubicBezTo>
                  <a:pt x="0" y="0"/>
                  <a:pt x="0" y="0"/>
                  <a:pt x="0" y="0"/>
                </a:cubicBezTo>
                <a:moveTo>
                  <a:pt x="0" y="0"/>
                </a:moveTo>
                <a:cubicBezTo>
                  <a:pt x="0" y="0"/>
                  <a:pt x="0" y="0"/>
                  <a:pt x="0" y="0"/>
                </a:cubicBezTo>
                <a:cubicBezTo>
                  <a:pt x="0" y="0"/>
                  <a:pt x="0" y="0"/>
                  <a:pt x="0"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86"/>
          <p:cNvSpPr>
            <a:spLocks noEditPoints="1"/>
          </p:cNvSpPr>
          <p:nvPr/>
        </p:nvSpPr>
        <p:spPr bwMode="auto">
          <a:xfrm>
            <a:off x="7200321" y="5774681"/>
            <a:ext cx="9525" cy="117475"/>
          </a:xfrm>
          <a:custGeom>
            <a:avLst/>
            <a:gdLst>
              <a:gd name="T0" fmla="*/ 3 w 4"/>
              <a:gd name="T1" fmla="*/ 47 h 48"/>
              <a:gd name="T2" fmla="*/ 3 w 4"/>
              <a:gd name="T3" fmla="*/ 47 h 48"/>
              <a:gd name="T4" fmla="*/ 2 w 4"/>
              <a:gd name="T5" fmla="*/ 47 h 48"/>
              <a:gd name="T6" fmla="*/ 2 w 4"/>
              <a:gd name="T7" fmla="*/ 46 h 48"/>
              <a:gd name="T8" fmla="*/ 2 w 4"/>
              <a:gd name="T9" fmla="*/ 46 h 48"/>
              <a:gd name="T10" fmla="*/ 0 w 4"/>
              <a:gd name="T11" fmla="*/ 23 h 48"/>
              <a:gd name="T12" fmla="*/ 0 w 4"/>
              <a:gd name="T13" fmla="*/ 22 h 48"/>
              <a:gd name="T14" fmla="*/ 0 w 4"/>
              <a:gd name="T15" fmla="*/ 22 h 48"/>
              <a:gd name="T16" fmla="*/ 0 w 4"/>
              <a:gd name="T17" fmla="*/ 22 h 48"/>
              <a:gd name="T18" fmla="*/ 0 w 4"/>
              <a:gd name="T19" fmla="*/ 22 h 48"/>
              <a:gd name="T20" fmla="*/ 0 w 4"/>
              <a:gd name="T21" fmla="*/ 21 h 48"/>
              <a:gd name="T22" fmla="*/ 0 w 4"/>
              <a:gd name="T23" fmla="*/ 20 h 48"/>
              <a:gd name="T24" fmla="*/ 0 w 4"/>
              <a:gd name="T25" fmla="*/ 20 h 48"/>
              <a:gd name="T26" fmla="*/ 0 w 4"/>
              <a:gd name="T27" fmla="*/ 20 h 48"/>
              <a:gd name="T28" fmla="*/ 0 w 4"/>
              <a:gd name="T29" fmla="*/ 19 h 48"/>
              <a:gd name="T30" fmla="*/ 0 w 4"/>
              <a:gd name="T31" fmla="*/ 19 h 48"/>
              <a:gd name="T32" fmla="*/ 0 w 4"/>
              <a:gd name="T33" fmla="*/ 19 h 48"/>
              <a:gd name="T34" fmla="*/ 0 w 4"/>
              <a:gd name="T35" fmla="*/ 18 h 48"/>
              <a:gd name="T36" fmla="*/ 0 w 4"/>
              <a:gd name="T37" fmla="*/ 18 h 48"/>
              <a:gd name="T38" fmla="*/ 0 w 4"/>
              <a:gd name="T39" fmla="*/ 18 h 48"/>
              <a:gd name="T40" fmla="*/ 1 w 4"/>
              <a:gd name="T41" fmla="*/ 17 h 48"/>
              <a:gd name="T42" fmla="*/ 1 w 4"/>
              <a:gd name="T43" fmla="*/ 17 h 48"/>
              <a:gd name="T44" fmla="*/ 1 w 4"/>
              <a:gd name="T45" fmla="*/ 16 h 48"/>
              <a:gd name="T46" fmla="*/ 1 w 4"/>
              <a:gd name="T47" fmla="*/ 15 h 48"/>
              <a:gd name="T48" fmla="*/ 1 w 4"/>
              <a:gd name="T49" fmla="*/ 15 h 48"/>
              <a:gd name="T50" fmla="*/ 1 w 4"/>
              <a:gd name="T51" fmla="*/ 15 h 48"/>
              <a:gd name="T52" fmla="*/ 1 w 4"/>
              <a:gd name="T53" fmla="*/ 14 h 48"/>
              <a:gd name="T54" fmla="*/ 1 w 4"/>
              <a:gd name="T55" fmla="*/ 14 h 48"/>
              <a:gd name="T56" fmla="*/ 1 w 4"/>
              <a:gd name="T57" fmla="*/ 14 h 48"/>
              <a:gd name="T58" fmla="*/ 1 w 4"/>
              <a:gd name="T59" fmla="*/ 13 h 48"/>
              <a:gd name="T60" fmla="*/ 1 w 4"/>
              <a:gd name="T61" fmla="*/ 13 h 48"/>
              <a:gd name="T62" fmla="*/ 1 w 4"/>
              <a:gd name="T63" fmla="*/ 11 h 48"/>
              <a:gd name="T64" fmla="*/ 1 w 4"/>
              <a:gd name="T65" fmla="*/ 11 h 48"/>
              <a:gd name="T66" fmla="*/ 1 w 4"/>
              <a:gd name="T67" fmla="*/ 11 h 48"/>
              <a:gd name="T68" fmla="*/ 1 w 4"/>
              <a:gd name="T69" fmla="*/ 10 h 48"/>
              <a:gd name="T70" fmla="*/ 1 w 4"/>
              <a:gd name="T71" fmla="*/ 10 h 48"/>
              <a:gd name="T72" fmla="*/ 1 w 4"/>
              <a:gd name="T73" fmla="*/ 10 h 48"/>
              <a:gd name="T74" fmla="*/ 2 w 4"/>
              <a:gd name="T75" fmla="*/ 9 h 48"/>
              <a:gd name="T76" fmla="*/ 2 w 4"/>
              <a:gd name="T77" fmla="*/ 8 h 48"/>
              <a:gd name="T78" fmla="*/ 2 w 4"/>
              <a:gd name="T79" fmla="*/ 8 h 48"/>
              <a:gd name="T80" fmla="*/ 2 w 4"/>
              <a:gd name="T81" fmla="*/ 8 h 48"/>
              <a:gd name="T82" fmla="*/ 2 w 4"/>
              <a:gd name="T83" fmla="*/ 7 h 48"/>
              <a:gd name="T84" fmla="*/ 2 w 4"/>
              <a:gd name="T85" fmla="*/ 7 h 48"/>
              <a:gd name="T86" fmla="*/ 2 w 4"/>
              <a:gd name="T87" fmla="*/ 6 h 48"/>
              <a:gd name="T88" fmla="*/ 2 w 4"/>
              <a:gd name="T89" fmla="*/ 5 h 48"/>
              <a:gd name="T90" fmla="*/ 2 w 4"/>
              <a:gd name="T91" fmla="*/ 5 h 48"/>
              <a:gd name="T92" fmla="*/ 2 w 4"/>
              <a:gd name="T93" fmla="*/ 5 h 48"/>
              <a:gd name="T94" fmla="*/ 3 w 4"/>
              <a:gd name="T95" fmla="*/ 4 h 48"/>
              <a:gd name="T96" fmla="*/ 3 w 4"/>
              <a:gd name="T97" fmla="*/ 4 h 48"/>
              <a:gd name="T98" fmla="*/ 3 w 4"/>
              <a:gd name="T99" fmla="*/ 4 h 48"/>
              <a:gd name="T100" fmla="*/ 3 w 4"/>
              <a:gd name="T101" fmla="*/ 3 h 48"/>
              <a:gd name="T102" fmla="*/ 3 w 4"/>
              <a:gd name="T103" fmla="*/ 3 h 48"/>
              <a:gd name="T104" fmla="*/ 3 w 4"/>
              <a:gd name="T105" fmla="*/ 3 h 48"/>
              <a:gd name="T106" fmla="*/ 3 w 4"/>
              <a:gd name="T107" fmla="*/ 2 h 48"/>
              <a:gd name="T108" fmla="*/ 3 w 4"/>
              <a:gd name="T109" fmla="*/ 2 h 48"/>
              <a:gd name="T110" fmla="*/ 3 w 4"/>
              <a:gd name="T111" fmla="*/ 1 h 48"/>
              <a:gd name="T112" fmla="*/ 3 w 4"/>
              <a:gd name="T113" fmla="*/ 1 h 48"/>
              <a:gd name="T114" fmla="*/ 4 w 4"/>
              <a:gd name="T115" fmla="*/ 1 h 48"/>
              <a:gd name="T116" fmla="*/ 4 w 4"/>
              <a:gd name="T11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48">
                <a:moveTo>
                  <a:pt x="3" y="48"/>
                </a:moveTo>
                <a:cubicBezTo>
                  <a:pt x="3" y="48"/>
                  <a:pt x="3" y="48"/>
                  <a:pt x="3" y="48"/>
                </a:cubicBezTo>
                <a:cubicBezTo>
                  <a:pt x="3" y="48"/>
                  <a:pt x="3" y="48"/>
                  <a:pt x="3" y="48"/>
                </a:cubicBezTo>
                <a:moveTo>
                  <a:pt x="3" y="47"/>
                </a:moveTo>
                <a:cubicBezTo>
                  <a:pt x="3" y="47"/>
                  <a:pt x="3" y="47"/>
                  <a:pt x="3" y="47"/>
                </a:cubicBezTo>
                <a:cubicBezTo>
                  <a:pt x="3" y="47"/>
                  <a:pt x="3" y="47"/>
                  <a:pt x="3" y="47"/>
                </a:cubicBezTo>
                <a:moveTo>
                  <a:pt x="2" y="47"/>
                </a:moveTo>
                <a:cubicBezTo>
                  <a:pt x="3" y="47"/>
                  <a:pt x="3" y="47"/>
                  <a:pt x="3" y="47"/>
                </a:cubicBezTo>
                <a:cubicBezTo>
                  <a:pt x="3" y="47"/>
                  <a:pt x="3" y="47"/>
                  <a:pt x="2" y="47"/>
                </a:cubicBezTo>
                <a:moveTo>
                  <a:pt x="2" y="47"/>
                </a:moveTo>
                <a:cubicBezTo>
                  <a:pt x="2" y="47"/>
                  <a:pt x="2" y="47"/>
                  <a:pt x="2" y="47"/>
                </a:cubicBezTo>
                <a:cubicBezTo>
                  <a:pt x="2" y="47"/>
                  <a:pt x="2" y="47"/>
                  <a:pt x="2" y="47"/>
                </a:cubicBezTo>
                <a:moveTo>
                  <a:pt x="2" y="46"/>
                </a:moveTo>
                <a:cubicBezTo>
                  <a:pt x="2" y="46"/>
                  <a:pt x="2" y="46"/>
                  <a:pt x="2" y="46"/>
                </a:cubicBezTo>
                <a:cubicBezTo>
                  <a:pt x="2" y="46"/>
                  <a:pt x="2" y="46"/>
                  <a:pt x="2" y="46"/>
                </a:cubicBezTo>
                <a:moveTo>
                  <a:pt x="2" y="46"/>
                </a:moveTo>
                <a:cubicBezTo>
                  <a:pt x="2" y="46"/>
                  <a:pt x="2" y="46"/>
                  <a:pt x="2" y="46"/>
                </a:cubicBezTo>
                <a:cubicBezTo>
                  <a:pt x="2" y="46"/>
                  <a:pt x="2" y="46"/>
                  <a:pt x="2" y="46"/>
                </a:cubicBezTo>
                <a:moveTo>
                  <a:pt x="2" y="45"/>
                </a:moveTo>
                <a:cubicBezTo>
                  <a:pt x="2" y="46"/>
                  <a:pt x="2" y="46"/>
                  <a:pt x="2" y="46"/>
                </a:cubicBezTo>
                <a:cubicBezTo>
                  <a:pt x="2" y="46"/>
                  <a:pt x="2" y="46"/>
                  <a:pt x="2" y="45"/>
                </a:cubicBezTo>
                <a:moveTo>
                  <a:pt x="0" y="23"/>
                </a:moveTo>
                <a:cubicBezTo>
                  <a:pt x="0" y="31"/>
                  <a:pt x="1" y="38"/>
                  <a:pt x="2" y="45"/>
                </a:cubicBezTo>
                <a:cubicBezTo>
                  <a:pt x="1" y="38"/>
                  <a:pt x="0" y="31"/>
                  <a:pt x="0" y="23"/>
                </a:cubicBezTo>
                <a:moveTo>
                  <a:pt x="0" y="23"/>
                </a:moveTo>
                <a:cubicBezTo>
                  <a:pt x="0" y="23"/>
                  <a:pt x="0" y="23"/>
                  <a:pt x="0" y="23"/>
                </a:cubicBezTo>
                <a:cubicBezTo>
                  <a:pt x="0" y="23"/>
                  <a:pt x="0" y="23"/>
                  <a:pt x="0" y="23"/>
                </a:cubicBezTo>
                <a:moveTo>
                  <a:pt x="0" y="22"/>
                </a:moveTo>
                <a:cubicBezTo>
                  <a:pt x="0" y="22"/>
                  <a:pt x="0" y="22"/>
                  <a:pt x="0" y="22"/>
                </a:cubicBezTo>
                <a:cubicBezTo>
                  <a:pt x="0" y="23"/>
                  <a:pt x="0" y="23"/>
                  <a:pt x="0" y="23"/>
                </a:cubicBezTo>
                <a:cubicBezTo>
                  <a:pt x="0" y="23"/>
                  <a:pt x="0" y="23"/>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1"/>
                  <a:pt x="0" y="22"/>
                </a:cubicBezTo>
                <a:cubicBezTo>
                  <a:pt x="0" y="21"/>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20"/>
                </a:moveTo>
                <a:cubicBezTo>
                  <a:pt x="0" y="20"/>
                  <a:pt x="0" y="20"/>
                  <a:pt x="0" y="20"/>
                </a:cubicBezTo>
                <a:cubicBezTo>
                  <a:pt x="0" y="20"/>
                  <a:pt x="0" y="20"/>
                  <a:pt x="0" y="20"/>
                </a:cubicBezTo>
                <a:moveTo>
                  <a:pt x="0" y="19"/>
                </a:moveTo>
                <a:cubicBezTo>
                  <a:pt x="0" y="19"/>
                  <a:pt x="0" y="19"/>
                  <a:pt x="0" y="20"/>
                </a:cubicBezTo>
                <a:cubicBezTo>
                  <a:pt x="0" y="19"/>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7"/>
                </a:cubicBezTo>
                <a:cubicBezTo>
                  <a:pt x="0" y="17"/>
                  <a:pt x="0" y="17"/>
                  <a:pt x="0" y="17"/>
                </a:cubicBezTo>
                <a:moveTo>
                  <a:pt x="1" y="17"/>
                </a:moveTo>
                <a:cubicBezTo>
                  <a:pt x="1" y="17"/>
                  <a:pt x="0" y="17"/>
                  <a:pt x="0" y="17"/>
                </a:cubicBezTo>
                <a:cubicBezTo>
                  <a:pt x="0" y="17"/>
                  <a:pt x="1" y="17"/>
                  <a:pt x="1" y="17"/>
                </a:cubicBezTo>
                <a:moveTo>
                  <a:pt x="1" y="17"/>
                </a:moveTo>
                <a:cubicBezTo>
                  <a:pt x="1" y="17"/>
                  <a:pt x="1" y="17"/>
                  <a:pt x="1" y="17"/>
                </a:cubicBezTo>
                <a:cubicBezTo>
                  <a:pt x="1" y="17"/>
                  <a:pt x="1" y="17"/>
                  <a:pt x="1" y="17"/>
                </a:cubicBezTo>
                <a:moveTo>
                  <a:pt x="1" y="16"/>
                </a:moveTo>
                <a:cubicBezTo>
                  <a:pt x="1" y="16"/>
                  <a:pt x="1" y="17"/>
                  <a:pt x="1" y="17"/>
                </a:cubicBezTo>
                <a:cubicBezTo>
                  <a:pt x="1" y="17"/>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5"/>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3"/>
                  <a:pt x="1" y="13"/>
                </a:cubicBezTo>
                <a:cubicBezTo>
                  <a:pt x="1" y="13"/>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2" y="9"/>
                </a:moveTo>
                <a:cubicBezTo>
                  <a:pt x="2" y="10"/>
                  <a:pt x="1" y="10"/>
                  <a:pt x="1" y="10"/>
                </a:cubicBezTo>
                <a:cubicBezTo>
                  <a:pt x="1" y="10"/>
                  <a:pt x="2" y="10"/>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6"/>
                </a:moveTo>
                <a:cubicBezTo>
                  <a:pt x="2" y="7"/>
                  <a:pt x="2" y="7"/>
                  <a:pt x="2" y="7"/>
                </a:cubicBezTo>
                <a:cubicBezTo>
                  <a:pt x="2" y="7"/>
                  <a:pt x="2" y="7"/>
                  <a:pt x="2" y="6"/>
                </a:cubicBezTo>
                <a:moveTo>
                  <a:pt x="2" y="6"/>
                </a:moveTo>
                <a:cubicBezTo>
                  <a:pt x="2" y="6"/>
                  <a:pt x="2" y="6"/>
                  <a:pt x="2" y="6"/>
                </a:cubicBezTo>
                <a:cubicBezTo>
                  <a:pt x="2" y="6"/>
                  <a:pt x="2" y="6"/>
                  <a:pt x="2" y="6"/>
                </a:cubicBezTo>
                <a:moveTo>
                  <a:pt x="2" y="5"/>
                </a:moveTo>
                <a:cubicBezTo>
                  <a:pt x="2" y="6"/>
                  <a:pt x="2" y="6"/>
                  <a:pt x="2" y="6"/>
                </a:cubicBezTo>
                <a:cubicBezTo>
                  <a:pt x="2" y="6"/>
                  <a:pt x="2" y="6"/>
                  <a:pt x="2" y="5"/>
                </a:cubicBezTo>
                <a:moveTo>
                  <a:pt x="2" y="5"/>
                </a:moveTo>
                <a:cubicBezTo>
                  <a:pt x="2" y="5"/>
                  <a:pt x="2" y="5"/>
                  <a:pt x="2" y="5"/>
                </a:cubicBezTo>
                <a:cubicBezTo>
                  <a:pt x="2" y="5"/>
                  <a:pt x="2" y="5"/>
                  <a:pt x="2" y="5"/>
                </a:cubicBezTo>
                <a:moveTo>
                  <a:pt x="2" y="5"/>
                </a:moveTo>
                <a:cubicBezTo>
                  <a:pt x="2" y="5"/>
                  <a:pt x="2" y="5"/>
                  <a:pt x="2" y="5"/>
                </a:cubicBezTo>
                <a:cubicBezTo>
                  <a:pt x="2" y="5"/>
                  <a:pt x="2" y="5"/>
                  <a:pt x="2"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4"/>
                  <a:pt x="3" y="4"/>
                </a:cubicBezTo>
                <a:cubicBezTo>
                  <a:pt x="3" y="4"/>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3"/>
                </a:moveTo>
                <a:cubicBezTo>
                  <a:pt x="3" y="3"/>
                  <a:pt x="3" y="3"/>
                  <a:pt x="3" y="3"/>
                </a:cubicBezTo>
                <a:cubicBezTo>
                  <a:pt x="3" y="3"/>
                  <a:pt x="3" y="3"/>
                  <a:pt x="3" y="3"/>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2"/>
                </a:moveTo>
                <a:cubicBezTo>
                  <a:pt x="3" y="2"/>
                  <a:pt x="3" y="2"/>
                  <a:pt x="3" y="2"/>
                </a:cubicBezTo>
                <a:cubicBezTo>
                  <a:pt x="3" y="2"/>
                  <a:pt x="3" y="2"/>
                  <a:pt x="3" y="2"/>
                </a:cubicBezTo>
                <a:moveTo>
                  <a:pt x="3" y="1"/>
                </a:moveTo>
                <a:cubicBezTo>
                  <a:pt x="3" y="1"/>
                  <a:pt x="3" y="2"/>
                  <a:pt x="3" y="2"/>
                </a:cubicBezTo>
                <a:cubicBezTo>
                  <a:pt x="3" y="2"/>
                  <a:pt x="3" y="1"/>
                  <a:pt x="3" y="1"/>
                </a:cubicBezTo>
                <a:moveTo>
                  <a:pt x="3" y="1"/>
                </a:moveTo>
                <a:cubicBezTo>
                  <a:pt x="3" y="1"/>
                  <a:pt x="3" y="1"/>
                  <a:pt x="3" y="1"/>
                </a:cubicBezTo>
                <a:cubicBezTo>
                  <a:pt x="3" y="1"/>
                  <a:pt x="3" y="1"/>
                  <a:pt x="3" y="1"/>
                </a:cubicBezTo>
                <a:moveTo>
                  <a:pt x="3" y="1"/>
                </a:moveTo>
                <a:cubicBezTo>
                  <a:pt x="3" y="1"/>
                  <a:pt x="3" y="1"/>
                  <a:pt x="3" y="1"/>
                </a:cubicBezTo>
                <a:cubicBezTo>
                  <a:pt x="3" y="1"/>
                  <a:pt x="3" y="1"/>
                  <a:pt x="3" y="1"/>
                </a:cubicBezTo>
                <a:moveTo>
                  <a:pt x="4" y="1"/>
                </a:moveTo>
                <a:cubicBezTo>
                  <a:pt x="4" y="1"/>
                  <a:pt x="4" y="1"/>
                  <a:pt x="4" y="1"/>
                </a:cubicBezTo>
                <a:cubicBezTo>
                  <a:pt x="4" y="1"/>
                  <a:pt x="4" y="1"/>
                  <a:pt x="4" y="1"/>
                </a:cubicBezTo>
                <a:moveTo>
                  <a:pt x="4" y="0"/>
                </a:moveTo>
                <a:cubicBezTo>
                  <a:pt x="4" y="0"/>
                  <a:pt x="4" y="0"/>
                  <a:pt x="4" y="1"/>
                </a:cubicBezTo>
                <a:cubicBezTo>
                  <a:pt x="4" y="0"/>
                  <a:pt x="4" y="0"/>
                  <a:pt x="4" y="0"/>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116"/>
          <p:cNvSpPr/>
          <p:nvPr/>
        </p:nvSpPr>
        <p:spPr bwMode="auto">
          <a:xfrm>
            <a:off x="10249909" y="3087044"/>
            <a:ext cx="17463" cy="30163"/>
          </a:xfrm>
          <a:custGeom>
            <a:avLst/>
            <a:gdLst>
              <a:gd name="T0" fmla="*/ 7 w 7"/>
              <a:gd name="T1" fmla="*/ 0 h 12"/>
              <a:gd name="T2" fmla="*/ 0 w 7"/>
              <a:gd name="T3" fmla="*/ 12 h 12"/>
              <a:gd name="T4" fmla="*/ 7 w 7"/>
              <a:gd name="T5" fmla="*/ 0 h 12"/>
            </a:gdLst>
            <a:ahLst/>
            <a:cxnLst>
              <a:cxn ang="0">
                <a:pos x="T0" y="T1"/>
              </a:cxn>
              <a:cxn ang="0">
                <a:pos x="T2" y="T3"/>
              </a:cxn>
              <a:cxn ang="0">
                <a:pos x="T4" y="T5"/>
              </a:cxn>
            </a:cxnLst>
            <a:rect l="0" t="0" r="r" b="b"/>
            <a:pathLst>
              <a:path w="7" h="12">
                <a:moveTo>
                  <a:pt x="7" y="0"/>
                </a:moveTo>
                <a:cubicBezTo>
                  <a:pt x="5" y="4"/>
                  <a:pt x="2" y="8"/>
                  <a:pt x="0" y="12"/>
                </a:cubicBezTo>
                <a:cubicBezTo>
                  <a:pt x="2" y="8"/>
                  <a:pt x="5" y="4"/>
                  <a:pt x="7" y="0"/>
                </a:cubicBezTo>
              </a:path>
            </a:pathLst>
          </a:custGeom>
          <a:solidFill>
            <a:srgbClr val="FAFCF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5" name="Group 114"/>
          <p:cNvGrpSpPr/>
          <p:nvPr/>
        </p:nvGrpSpPr>
        <p:grpSpPr>
          <a:xfrm>
            <a:off x="9510770" y="4404669"/>
            <a:ext cx="3219875" cy="3141554"/>
            <a:chOff x="9209575" y="3803838"/>
            <a:chExt cx="3219875" cy="3141554"/>
          </a:xfrm>
        </p:grpSpPr>
        <p:pic>
          <p:nvPicPr>
            <p:cNvPr id="114" name="Picture 113" descr="Background patter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9575" y="4680747"/>
              <a:ext cx="3219875" cy="2264645"/>
            </a:xfrm>
            <a:prstGeom prst="rect">
              <a:avLst/>
            </a:prstGeom>
          </p:spPr>
        </p:pic>
        <p:pic>
          <p:nvPicPr>
            <p:cNvPr id="112" name="Picture 111" descr="A picture containing text&#10;&#10;Description automatically generated"/>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60882" y="3803838"/>
              <a:ext cx="1191985" cy="1509635"/>
            </a:xfrm>
            <a:prstGeom prst="rect">
              <a:avLst/>
            </a:prstGeom>
          </p:spPr>
        </p:pic>
      </p:grpSp>
      <p:sp>
        <p:nvSpPr>
          <p:cNvPr id="3" name="Flowchart: Terminator 2"/>
          <p:cNvSpPr/>
          <p:nvPr/>
        </p:nvSpPr>
        <p:spPr>
          <a:xfrm>
            <a:off x="271959" y="2376793"/>
            <a:ext cx="4589890" cy="3957332"/>
          </a:xfrm>
          <a:custGeom>
            <a:avLst/>
            <a:gdLst>
              <a:gd name="connsiteX0" fmla="*/ 738419 w 4589890"/>
              <a:gd name="connsiteY0" fmla="*/ 0 h 3957332"/>
              <a:gd name="connsiteX1" fmla="*/ 1257261 w 4589890"/>
              <a:gd name="connsiteY1" fmla="*/ 0 h 3957332"/>
              <a:gd name="connsiteX2" fmla="*/ 1776103 w 4589890"/>
              <a:gd name="connsiteY2" fmla="*/ 0 h 3957332"/>
              <a:gd name="connsiteX3" fmla="*/ 2201553 w 4589890"/>
              <a:gd name="connsiteY3" fmla="*/ 0 h 3957332"/>
              <a:gd name="connsiteX4" fmla="*/ 2751525 w 4589890"/>
              <a:gd name="connsiteY4" fmla="*/ 0 h 3957332"/>
              <a:gd name="connsiteX5" fmla="*/ 3176976 w 4589890"/>
              <a:gd name="connsiteY5" fmla="*/ 0 h 3957332"/>
              <a:gd name="connsiteX6" fmla="*/ 3851470 w 4589890"/>
              <a:gd name="connsiteY6" fmla="*/ 0 h 3957332"/>
              <a:gd name="connsiteX7" fmla="*/ 4589890 w 4589890"/>
              <a:gd name="connsiteY7" fmla="*/ 1978666 h 3957332"/>
              <a:gd name="connsiteX8" fmla="*/ 3851470 w 4589890"/>
              <a:gd name="connsiteY8" fmla="*/ 3957332 h 3957332"/>
              <a:gd name="connsiteX9" fmla="*/ 3394889 w 4589890"/>
              <a:gd name="connsiteY9" fmla="*/ 3957332 h 3957332"/>
              <a:gd name="connsiteX10" fmla="*/ 2907178 w 4589890"/>
              <a:gd name="connsiteY10" fmla="*/ 3957332 h 3957332"/>
              <a:gd name="connsiteX11" fmla="*/ 2419467 w 4589890"/>
              <a:gd name="connsiteY11" fmla="*/ 3957332 h 3957332"/>
              <a:gd name="connsiteX12" fmla="*/ 1900625 w 4589890"/>
              <a:gd name="connsiteY12" fmla="*/ 3957332 h 3957332"/>
              <a:gd name="connsiteX13" fmla="*/ 1381783 w 4589890"/>
              <a:gd name="connsiteY13" fmla="*/ 3957332 h 3957332"/>
              <a:gd name="connsiteX14" fmla="*/ 738419 w 4589890"/>
              <a:gd name="connsiteY14" fmla="*/ 3957332 h 3957332"/>
              <a:gd name="connsiteX15" fmla="*/ 0 w 4589890"/>
              <a:gd name="connsiteY15" fmla="*/ 1978666 h 3957332"/>
              <a:gd name="connsiteX16" fmla="*/ 738419 w 4589890"/>
              <a:gd name="connsiteY16" fmla="*/ 0 h 3957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89890" h="3957332" fill="none" extrusionOk="0">
                <a:moveTo>
                  <a:pt x="738419" y="0"/>
                </a:moveTo>
                <a:cubicBezTo>
                  <a:pt x="888145" y="-11965"/>
                  <a:pt x="1013335" y="56376"/>
                  <a:pt x="1257261" y="0"/>
                </a:cubicBezTo>
                <a:cubicBezTo>
                  <a:pt x="1501187" y="-56376"/>
                  <a:pt x="1551203" y="22384"/>
                  <a:pt x="1776103" y="0"/>
                </a:cubicBezTo>
                <a:cubicBezTo>
                  <a:pt x="2001003" y="-22384"/>
                  <a:pt x="2008482" y="22694"/>
                  <a:pt x="2201553" y="0"/>
                </a:cubicBezTo>
                <a:cubicBezTo>
                  <a:pt x="2394624" y="-22694"/>
                  <a:pt x="2526464" y="59536"/>
                  <a:pt x="2751525" y="0"/>
                </a:cubicBezTo>
                <a:cubicBezTo>
                  <a:pt x="2976586" y="-59536"/>
                  <a:pt x="2983396" y="13260"/>
                  <a:pt x="3176976" y="0"/>
                </a:cubicBezTo>
                <a:cubicBezTo>
                  <a:pt x="3370556" y="-13260"/>
                  <a:pt x="3548732" y="46899"/>
                  <a:pt x="3851470" y="0"/>
                </a:cubicBezTo>
                <a:cubicBezTo>
                  <a:pt x="4256884" y="-36756"/>
                  <a:pt x="4757770" y="838759"/>
                  <a:pt x="4589890" y="1978666"/>
                </a:cubicBezTo>
                <a:cubicBezTo>
                  <a:pt x="4609801" y="3174275"/>
                  <a:pt x="4237267" y="3963884"/>
                  <a:pt x="3851470" y="3957332"/>
                </a:cubicBezTo>
                <a:cubicBezTo>
                  <a:pt x="3645730" y="3965095"/>
                  <a:pt x="3618106" y="3928800"/>
                  <a:pt x="3394889" y="3957332"/>
                </a:cubicBezTo>
                <a:cubicBezTo>
                  <a:pt x="3171672" y="3985864"/>
                  <a:pt x="3005390" y="3919102"/>
                  <a:pt x="2907178" y="3957332"/>
                </a:cubicBezTo>
                <a:cubicBezTo>
                  <a:pt x="2808966" y="3995562"/>
                  <a:pt x="2570114" y="3952248"/>
                  <a:pt x="2419467" y="3957332"/>
                </a:cubicBezTo>
                <a:cubicBezTo>
                  <a:pt x="2268820" y="3962416"/>
                  <a:pt x="2134367" y="3954213"/>
                  <a:pt x="1900625" y="3957332"/>
                </a:cubicBezTo>
                <a:cubicBezTo>
                  <a:pt x="1666883" y="3960451"/>
                  <a:pt x="1548272" y="3911555"/>
                  <a:pt x="1381783" y="3957332"/>
                </a:cubicBezTo>
                <a:cubicBezTo>
                  <a:pt x="1215294" y="4003109"/>
                  <a:pt x="974520" y="3892072"/>
                  <a:pt x="738419" y="3957332"/>
                </a:cubicBezTo>
                <a:cubicBezTo>
                  <a:pt x="307117" y="3916710"/>
                  <a:pt x="-209982" y="3014902"/>
                  <a:pt x="0" y="1978666"/>
                </a:cubicBezTo>
                <a:cubicBezTo>
                  <a:pt x="43104" y="832416"/>
                  <a:pt x="374535" y="-103293"/>
                  <a:pt x="738419" y="0"/>
                </a:cubicBezTo>
                <a:close/>
              </a:path>
              <a:path w="4589890" h="3957332" stroke="0" extrusionOk="0">
                <a:moveTo>
                  <a:pt x="738419" y="0"/>
                </a:moveTo>
                <a:cubicBezTo>
                  <a:pt x="907907" y="-45229"/>
                  <a:pt x="1032731" y="10676"/>
                  <a:pt x="1257261" y="0"/>
                </a:cubicBezTo>
                <a:cubicBezTo>
                  <a:pt x="1481791" y="-10676"/>
                  <a:pt x="1623597" y="55974"/>
                  <a:pt x="1776103" y="0"/>
                </a:cubicBezTo>
                <a:cubicBezTo>
                  <a:pt x="1928609" y="-55974"/>
                  <a:pt x="1998621" y="2681"/>
                  <a:pt x="2201553" y="0"/>
                </a:cubicBezTo>
                <a:cubicBezTo>
                  <a:pt x="2404485" y="-2681"/>
                  <a:pt x="2538178" y="33420"/>
                  <a:pt x="2627003" y="0"/>
                </a:cubicBezTo>
                <a:cubicBezTo>
                  <a:pt x="2715828" y="-33420"/>
                  <a:pt x="2956311" y="13266"/>
                  <a:pt x="3114715" y="0"/>
                </a:cubicBezTo>
                <a:cubicBezTo>
                  <a:pt x="3273119" y="-13266"/>
                  <a:pt x="3596232" y="9885"/>
                  <a:pt x="3851470" y="0"/>
                </a:cubicBezTo>
                <a:cubicBezTo>
                  <a:pt x="4303685" y="-32309"/>
                  <a:pt x="4578362" y="819566"/>
                  <a:pt x="4589890" y="1978666"/>
                </a:cubicBezTo>
                <a:cubicBezTo>
                  <a:pt x="4618392" y="3043031"/>
                  <a:pt x="4325339" y="4044798"/>
                  <a:pt x="3851470" y="3957332"/>
                </a:cubicBezTo>
                <a:cubicBezTo>
                  <a:pt x="3660139" y="3983090"/>
                  <a:pt x="3580410" y="3944746"/>
                  <a:pt x="3394889" y="3957332"/>
                </a:cubicBezTo>
                <a:cubicBezTo>
                  <a:pt x="3209368" y="3969918"/>
                  <a:pt x="3145834" y="3942618"/>
                  <a:pt x="2938308" y="3957332"/>
                </a:cubicBezTo>
                <a:cubicBezTo>
                  <a:pt x="2730782" y="3972046"/>
                  <a:pt x="2671806" y="3945570"/>
                  <a:pt x="2450597" y="3957332"/>
                </a:cubicBezTo>
                <a:cubicBezTo>
                  <a:pt x="2229388" y="3969094"/>
                  <a:pt x="2170638" y="3943841"/>
                  <a:pt x="1994016" y="3957332"/>
                </a:cubicBezTo>
                <a:cubicBezTo>
                  <a:pt x="1817394" y="3970823"/>
                  <a:pt x="1638976" y="3952053"/>
                  <a:pt x="1506305" y="3957332"/>
                </a:cubicBezTo>
                <a:cubicBezTo>
                  <a:pt x="1373634" y="3962611"/>
                  <a:pt x="959919" y="3897137"/>
                  <a:pt x="738419" y="3957332"/>
                </a:cubicBezTo>
                <a:cubicBezTo>
                  <a:pt x="343561" y="3701268"/>
                  <a:pt x="-15548" y="2899341"/>
                  <a:pt x="0" y="1978666"/>
                </a:cubicBezTo>
                <a:cubicBezTo>
                  <a:pt x="4164" y="955416"/>
                  <a:pt x="323613" y="22569"/>
                  <a:pt x="738419"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lowchart: Terminator 5"/>
          <p:cNvSpPr/>
          <p:nvPr/>
        </p:nvSpPr>
        <p:spPr>
          <a:xfrm>
            <a:off x="7091531" y="2430110"/>
            <a:ext cx="4770000" cy="4018315"/>
          </a:xfrm>
          <a:custGeom>
            <a:avLst/>
            <a:gdLst>
              <a:gd name="connsiteX0" fmla="*/ 767395 w 4770000"/>
              <a:gd name="connsiteY0" fmla="*/ 0 h 4018315"/>
              <a:gd name="connsiteX1" fmla="*/ 1306597 w 4770000"/>
              <a:gd name="connsiteY1" fmla="*/ 0 h 4018315"/>
              <a:gd name="connsiteX2" fmla="*/ 1845798 w 4770000"/>
              <a:gd name="connsiteY2" fmla="*/ 0 h 4018315"/>
              <a:gd name="connsiteX3" fmla="*/ 2287943 w 4770000"/>
              <a:gd name="connsiteY3" fmla="*/ 0 h 4018315"/>
              <a:gd name="connsiteX4" fmla="*/ 2859497 w 4770000"/>
              <a:gd name="connsiteY4" fmla="*/ 0 h 4018315"/>
              <a:gd name="connsiteX5" fmla="*/ 3301642 w 4770000"/>
              <a:gd name="connsiteY5" fmla="*/ 0 h 4018315"/>
              <a:gd name="connsiteX6" fmla="*/ 4002604 w 4770000"/>
              <a:gd name="connsiteY6" fmla="*/ 0 h 4018315"/>
              <a:gd name="connsiteX7" fmla="*/ 4770000 w 4770000"/>
              <a:gd name="connsiteY7" fmla="*/ 2009157 h 4018315"/>
              <a:gd name="connsiteX8" fmla="*/ 4002604 w 4770000"/>
              <a:gd name="connsiteY8" fmla="*/ 4018315 h 4018315"/>
              <a:gd name="connsiteX9" fmla="*/ 3528107 w 4770000"/>
              <a:gd name="connsiteY9" fmla="*/ 4018315 h 4018315"/>
              <a:gd name="connsiteX10" fmla="*/ 3021257 w 4770000"/>
              <a:gd name="connsiteY10" fmla="*/ 4018315 h 4018315"/>
              <a:gd name="connsiteX11" fmla="*/ 2514408 w 4770000"/>
              <a:gd name="connsiteY11" fmla="*/ 4018315 h 4018315"/>
              <a:gd name="connsiteX12" fmla="*/ 1975206 w 4770000"/>
              <a:gd name="connsiteY12" fmla="*/ 4018315 h 4018315"/>
              <a:gd name="connsiteX13" fmla="*/ 1436005 w 4770000"/>
              <a:gd name="connsiteY13" fmla="*/ 4018315 h 4018315"/>
              <a:gd name="connsiteX14" fmla="*/ 767395 w 4770000"/>
              <a:gd name="connsiteY14" fmla="*/ 4018315 h 4018315"/>
              <a:gd name="connsiteX15" fmla="*/ 0 w 4770000"/>
              <a:gd name="connsiteY15" fmla="*/ 2009157 h 4018315"/>
              <a:gd name="connsiteX16" fmla="*/ 767395 w 4770000"/>
              <a:gd name="connsiteY16" fmla="*/ 0 h 401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770000" h="4018315" fill="none" extrusionOk="0">
                <a:moveTo>
                  <a:pt x="767395" y="0"/>
                </a:moveTo>
                <a:cubicBezTo>
                  <a:pt x="967749" y="-22798"/>
                  <a:pt x="1108011" y="60829"/>
                  <a:pt x="1306597" y="0"/>
                </a:cubicBezTo>
                <a:cubicBezTo>
                  <a:pt x="1505183" y="-60829"/>
                  <a:pt x="1672180" y="27866"/>
                  <a:pt x="1845798" y="0"/>
                </a:cubicBezTo>
                <a:cubicBezTo>
                  <a:pt x="2019416" y="-27866"/>
                  <a:pt x="2067309" y="39633"/>
                  <a:pt x="2287943" y="0"/>
                </a:cubicBezTo>
                <a:cubicBezTo>
                  <a:pt x="2508577" y="-39633"/>
                  <a:pt x="2658086" y="1177"/>
                  <a:pt x="2859497" y="0"/>
                </a:cubicBezTo>
                <a:cubicBezTo>
                  <a:pt x="3060908" y="-1177"/>
                  <a:pt x="3081645" y="8361"/>
                  <a:pt x="3301642" y="0"/>
                </a:cubicBezTo>
                <a:cubicBezTo>
                  <a:pt x="3521640" y="-8361"/>
                  <a:pt x="3803590" y="56266"/>
                  <a:pt x="4002604" y="0"/>
                </a:cubicBezTo>
                <a:cubicBezTo>
                  <a:pt x="4422355" y="-62649"/>
                  <a:pt x="4942079" y="851233"/>
                  <a:pt x="4770000" y="2009157"/>
                </a:cubicBezTo>
                <a:cubicBezTo>
                  <a:pt x="4791550" y="3230069"/>
                  <a:pt x="4349953" y="4041098"/>
                  <a:pt x="4002604" y="4018315"/>
                </a:cubicBezTo>
                <a:cubicBezTo>
                  <a:pt x="3897121" y="4033157"/>
                  <a:pt x="3697821" y="4016540"/>
                  <a:pt x="3528107" y="4018315"/>
                </a:cubicBezTo>
                <a:cubicBezTo>
                  <a:pt x="3358393" y="4020090"/>
                  <a:pt x="3204294" y="3968536"/>
                  <a:pt x="3021257" y="4018315"/>
                </a:cubicBezTo>
                <a:cubicBezTo>
                  <a:pt x="2838220" y="4068094"/>
                  <a:pt x="2759488" y="4017047"/>
                  <a:pt x="2514408" y="4018315"/>
                </a:cubicBezTo>
                <a:cubicBezTo>
                  <a:pt x="2269328" y="4019583"/>
                  <a:pt x="2149300" y="3971314"/>
                  <a:pt x="1975206" y="4018315"/>
                </a:cubicBezTo>
                <a:cubicBezTo>
                  <a:pt x="1801112" y="4065316"/>
                  <a:pt x="1674362" y="4016249"/>
                  <a:pt x="1436005" y="4018315"/>
                </a:cubicBezTo>
                <a:cubicBezTo>
                  <a:pt x="1197648" y="4020381"/>
                  <a:pt x="932008" y="4000592"/>
                  <a:pt x="767395" y="4018315"/>
                </a:cubicBezTo>
                <a:cubicBezTo>
                  <a:pt x="300450" y="3943779"/>
                  <a:pt x="-34824" y="3109456"/>
                  <a:pt x="0" y="2009157"/>
                </a:cubicBezTo>
                <a:cubicBezTo>
                  <a:pt x="23334" y="870561"/>
                  <a:pt x="384125" y="-95330"/>
                  <a:pt x="767395" y="0"/>
                </a:cubicBezTo>
                <a:close/>
              </a:path>
              <a:path w="4770000" h="4018315" stroke="0" extrusionOk="0">
                <a:moveTo>
                  <a:pt x="767395" y="0"/>
                </a:moveTo>
                <a:cubicBezTo>
                  <a:pt x="1005040" y="-44844"/>
                  <a:pt x="1140258" y="10000"/>
                  <a:pt x="1306597" y="0"/>
                </a:cubicBezTo>
                <a:cubicBezTo>
                  <a:pt x="1472936" y="-10000"/>
                  <a:pt x="1724986" y="62222"/>
                  <a:pt x="1845798" y="0"/>
                </a:cubicBezTo>
                <a:cubicBezTo>
                  <a:pt x="1966610" y="-62222"/>
                  <a:pt x="2085396" y="27542"/>
                  <a:pt x="2287943" y="0"/>
                </a:cubicBezTo>
                <a:cubicBezTo>
                  <a:pt x="2490491" y="-27542"/>
                  <a:pt x="2560090" y="38303"/>
                  <a:pt x="2730088" y="0"/>
                </a:cubicBezTo>
                <a:cubicBezTo>
                  <a:pt x="2900086" y="-38303"/>
                  <a:pt x="3044419" y="987"/>
                  <a:pt x="3236938" y="0"/>
                </a:cubicBezTo>
                <a:cubicBezTo>
                  <a:pt x="3429457" y="-987"/>
                  <a:pt x="3706509" y="8929"/>
                  <a:pt x="4002604" y="0"/>
                </a:cubicBezTo>
                <a:cubicBezTo>
                  <a:pt x="4486655" y="-43822"/>
                  <a:pt x="4723290" y="631013"/>
                  <a:pt x="4770000" y="2009157"/>
                </a:cubicBezTo>
                <a:cubicBezTo>
                  <a:pt x="4790706" y="3098153"/>
                  <a:pt x="4453223" y="4053835"/>
                  <a:pt x="4002604" y="4018315"/>
                </a:cubicBezTo>
                <a:cubicBezTo>
                  <a:pt x="3870710" y="4074292"/>
                  <a:pt x="3702488" y="3961538"/>
                  <a:pt x="3528107" y="4018315"/>
                </a:cubicBezTo>
                <a:cubicBezTo>
                  <a:pt x="3353726" y="4075092"/>
                  <a:pt x="3207172" y="3990864"/>
                  <a:pt x="3053609" y="4018315"/>
                </a:cubicBezTo>
                <a:cubicBezTo>
                  <a:pt x="2900046" y="4045766"/>
                  <a:pt x="2769760" y="3991442"/>
                  <a:pt x="2546760" y="4018315"/>
                </a:cubicBezTo>
                <a:cubicBezTo>
                  <a:pt x="2323760" y="4045188"/>
                  <a:pt x="2260876" y="3968089"/>
                  <a:pt x="2072263" y="4018315"/>
                </a:cubicBezTo>
                <a:cubicBezTo>
                  <a:pt x="1883650" y="4068541"/>
                  <a:pt x="1696017" y="3982860"/>
                  <a:pt x="1565413" y="4018315"/>
                </a:cubicBezTo>
                <a:cubicBezTo>
                  <a:pt x="1434809" y="4053770"/>
                  <a:pt x="1077688" y="3987429"/>
                  <a:pt x="767395" y="4018315"/>
                </a:cubicBezTo>
                <a:cubicBezTo>
                  <a:pt x="344815" y="3994549"/>
                  <a:pt x="-2261" y="3093802"/>
                  <a:pt x="0" y="2009157"/>
                </a:cubicBezTo>
                <a:cubicBezTo>
                  <a:pt x="1511" y="924716"/>
                  <a:pt x="322793" y="66861"/>
                  <a:pt x="767395" y="0"/>
                </a:cubicBezTo>
                <a:close/>
              </a:path>
            </a:pathLst>
          </a:custGeom>
          <a:solidFill>
            <a:srgbClr val="FFFFCC"/>
          </a:solidFill>
          <a:ln w="19050">
            <a:solidFill>
              <a:schemeClr val="tx1"/>
            </a:solidFill>
            <a:prstDash val="lgDashDot"/>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B. </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Tieng-vo-tay-tra-loi-dung-www_tiengdong_com">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373388" y="3437704"/>
            <a:ext cx="487363" cy="487363"/>
          </a:xfrm>
          <a:prstGeom prst="rect">
            <a:avLst/>
          </a:prstGeom>
        </p:spPr>
      </p:pic>
      <p:pic>
        <p:nvPicPr>
          <p:cNvPr id="13" name="Am-thanh-tra-loi-sai-www_tiengdong_com">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7"/>
          <a:stretch>
            <a:fillRect/>
          </a:stretch>
        </p:blipFill>
        <p:spPr>
          <a:xfrm>
            <a:off x="12209429" y="3377937"/>
            <a:ext cx="487363" cy="487363"/>
          </a:xfrm>
          <a:prstGeom prst="rect">
            <a:avLst/>
          </a:prstGeom>
        </p:spPr>
      </p:pic>
      <p:pic>
        <p:nvPicPr>
          <p:cNvPr id="14" name="Picture 13" descr="Diagram, calendar&#10;&#10;Description automatically generated"/>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718" y="2438400"/>
            <a:ext cx="3459907" cy="3815911"/>
          </a:xfrm>
          <a:prstGeom prst="rect">
            <a:avLst/>
          </a:prstGeom>
        </p:spPr>
      </p:pic>
      <p:pic>
        <p:nvPicPr>
          <p:cNvPr id="17" name="Picture 16" descr="Diagram&#10;&#10;Description automatically generated with medium confidence"/>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858078" y="2600272"/>
            <a:ext cx="3362372" cy="3787093"/>
          </a:xfrm>
          <a:prstGeom prst="rect">
            <a:avLst/>
          </a:prstGeom>
        </p:spPr>
      </p:pic>
    </p:spTree>
  </p:cSld>
  <p:clrMapOvr>
    <a:masterClrMapping/>
  </p:clrMapOvr>
  <p:transition spd="slow">
    <p:cover/>
  </p:transition>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0"/>
                </p:tgtEl>
              </p:cMediaNode>
            </p:audio>
            <p:audio>
              <p:cMediaNode vol="80000">
                <p:cTn id="3" fill="hold" display="0">
                  <p:stCondLst>
                    <p:cond delay="indefinite"/>
                  </p:stCondLst>
                  <p:endCondLst>
                    <p:cond evt="onStopAudio" delay="0">
                      <p:tgtEl>
                        <p:sldTgt/>
                      </p:tgtEl>
                    </p:cond>
                  </p:endCondLst>
                </p:cTn>
                <p:tgtEl>
                  <p:spTgt spid="13"/>
                </p:tgtEl>
              </p:cMediaNode>
            </p:audio>
            <p:seq concurrent="1" nextAc="seek">
              <p:cTn id="4" restart="whenNotActive" fill="hold" evtFilter="cancelBubble" nodeType="interactiveSeq">
                <p:stCondLst>
                  <p:cond evt="onClick" delay="0">
                    <p:tgtEl>
                      <p:spTgt spid="17"/>
                    </p:tgtEl>
                  </p:cond>
                </p:stCondLst>
                <p:endSync evt="end" delay="0">
                  <p:rtn val="all"/>
                </p:endSync>
                <p:childTnLst>
                  <p:par>
                    <p:cTn id="5" fill="hold">
                      <p:stCondLst>
                        <p:cond delay="0"/>
                      </p:stCondLst>
                      <p:childTnLst>
                        <p:par>
                          <p:cTn id="6" fill="hold">
                            <p:stCondLst>
                              <p:cond delay="0"/>
                            </p:stCondLst>
                            <p:childTnLst>
                              <p:par>
                                <p:cTn id="7" presetID="7" presetClass="emph" presetSubtype="2" fill="hold" nodeType="clickEffect">
                                  <p:stCondLst>
                                    <p:cond delay="0"/>
                                  </p:stCondLst>
                                  <p:childTnLst>
                                    <p:animClr clrSpc="rgb" dir="cw">
                                      <p:cBhvr>
                                        <p:cTn id="8" dur="2000" fill="hold"/>
                                        <p:tgtEl>
                                          <p:spTgt spid="17"/>
                                        </p:tgtEl>
                                        <p:attrNameLst>
                                          <p:attrName>stroke.color</p:attrName>
                                        </p:attrNameLst>
                                      </p:cBhvr>
                                      <p:to>
                                        <a:schemeClr val="accent2"/>
                                      </p:to>
                                    </p:animClr>
                                    <p:set>
                                      <p:cBhvr>
                                        <p:cTn id="9" dur="2000" fill="hold"/>
                                        <p:tgtEl>
                                          <p:spTgt spid="17"/>
                                        </p:tgtEl>
                                        <p:attrNameLst>
                                          <p:attrName>stroke.on</p:attrName>
                                        </p:attrNameLst>
                                      </p:cBhvr>
                                      <p:to>
                                        <p:strVal val="true"/>
                                      </p:to>
                                    </p:set>
                                  </p:childTnLst>
                                </p:cTn>
                              </p:par>
                              <p:par>
                                <p:cTn id="10" presetID="1" presetClass="mediacall" presetSubtype="0" fill="hold" nodeType="withEffect">
                                  <p:stCondLst>
                                    <p:cond delay="0"/>
                                  </p:stCondLst>
                                  <p:childTnLst>
                                    <p:cmd type="call" cmd="playFrom(0.0)">
                                      <p:cBhvr>
                                        <p:cTn id="11" dur="5120" fill="hold"/>
                                        <p:tgtEl>
                                          <p:spTgt spid="13"/>
                                        </p:tgtEl>
                                      </p:cBhvr>
                                    </p:cmd>
                                  </p:childTnLst>
                                </p:cTn>
                              </p:par>
                            </p:childTnLst>
                          </p:cTn>
                        </p:par>
                      </p:childTnLst>
                    </p:cTn>
                  </p:par>
                </p:childTnLst>
              </p:cTn>
              <p:nextCondLst>
                <p:cond evt="onClick" delay="0">
                  <p:tgtEl>
                    <p:spTgt spid="17"/>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1" presetClass="emph" presetSubtype="2" fill="hold" nodeType="clickEffect">
                                  <p:stCondLst>
                                    <p:cond delay="0"/>
                                  </p:stCondLst>
                                  <p:childTnLst>
                                    <p:animClr clrSpc="rgb" dir="cw">
                                      <p:cBhvr>
                                        <p:cTn id="16" dur="2000" fill="hold"/>
                                        <p:tgtEl>
                                          <p:spTgt spid="14"/>
                                        </p:tgtEl>
                                        <p:attrNameLst>
                                          <p:attrName>fillcolor</p:attrName>
                                        </p:attrNameLst>
                                      </p:cBhvr>
                                      <p:to>
                                        <a:schemeClr val="accent2"/>
                                      </p:to>
                                    </p:animClr>
                                    <p:set>
                                      <p:cBhvr>
                                        <p:cTn id="17" dur="2000" fill="hold"/>
                                        <p:tgtEl>
                                          <p:spTgt spid="14"/>
                                        </p:tgtEl>
                                        <p:attrNameLst>
                                          <p:attrName>fill.type</p:attrName>
                                        </p:attrNameLst>
                                      </p:cBhvr>
                                      <p:to>
                                        <p:strVal val="solid"/>
                                      </p:to>
                                    </p:set>
                                    <p:set>
                                      <p:cBhvr>
                                        <p:cTn id="18" dur="2000" fill="hold"/>
                                        <p:tgtEl>
                                          <p:spTgt spid="14"/>
                                        </p:tgtEl>
                                        <p:attrNameLst>
                                          <p:attrName>fill.on</p:attrName>
                                        </p:attrNameLst>
                                      </p:cBhvr>
                                      <p:to>
                                        <p:strVal val="true"/>
                                      </p:to>
                                    </p:set>
                                  </p:childTnLst>
                                </p:cTn>
                              </p:par>
                              <p:par>
                                <p:cTn id="19" presetID="1" presetClass="mediacall" presetSubtype="0" fill="hold" nodeType="withEffect">
                                  <p:stCondLst>
                                    <p:cond delay="0"/>
                                  </p:stCondLst>
                                  <p:childTnLst>
                                    <p:cmd type="call" cmd="playFrom(0.0)">
                                      <p:cBhvr>
                                        <p:cTn id="20" dur="8085" fill="hold"/>
                                        <p:tgtEl>
                                          <p:spTgt spid="10"/>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6000" r="-6000"/>
          </a:stretch>
        </a:blipFill>
        <a:effectLst/>
      </p:bgPr>
    </p:bg>
    <p:spTree>
      <p:nvGrpSpPr>
        <p:cNvPr id="1" name=""/>
        <p:cNvGrpSpPr/>
        <p:nvPr/>
      </p:nvGrpSpPr>
      <p:grpSpPr>
        <a:xfrm>
          <a:off x="0" y="0"/>
          <a:ext cx="0" cy="0"/>
          <a:chOff x="0" y="0"/>
          <a:chExt cx="0" cy="0"/>
        </a:xfrm>
      </p:grpSpPr>
      <p:pic>
        <p:nvPicPr>
          <p:cNvPr id="3" name="Picture 2" descr="A couple of figurines next to a cake&#10;&#10;Description automatically generated with low confidence"/>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8344" y="3180526"/>
            <a:ext cx="4486391" cy="3480047"/>
          </a:xfrm>
          <a:prstGeom prst="rect">
            <a:avLst/>
          </a:prstGeom>
        </p:spPr>
      </p:pic>
      <p:pic>
        <p:nvPicPr>
          <p:cNvPr id="4" name="Picture 3"/>
          <p:cNvPicPr>
            <a:picLocks noChangeAspect="1"/>
          </p:cNvPicPr>
          <p:nvPr/>
        </p:nvPicPr>
        <p:blipFill>
          <a:blip r:embed="rId3"/>
          <a:stretch>
            <a:fillRect/>
          </a:stretch>
        </p:blipFill>
        <p:spPr>
          <a:xfrm>
            <a:off x="3861989" y="2356037"/>
            <a:ext cx="6228389" cy="199688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l="-1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2181168" y="1828396"/>
            <a:ext cx="6078912"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Quan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sát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mô</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tranh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và</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trả</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lời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câu</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hỏi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lvl="0" algn="just"/>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lang="vi-VN" sz="2800" dirty="0">
                <a:latin typeface="Arial" panose="020B0604020202020204" pitchFamily="34" charset="0"/>
                <a:cs typeface="Arial" panose="020B0604020202020204" pitchFamily="34" charset="0"/>
              </a:rPr>
              <a:t>Em đồng tình hay không đồng tình với ý kiến nào dưới đây? Vì sao</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 name="TextBox 2"/>
          <p:cNvSpPr txBox="1"/>
          <p:nvPr/>
        </p:nvSpPr>
        <p:spPr>
          <a:xfrm>
            <a:off x="1870018" y="3833349"/>
            <a:ext cx="6901872"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2" panose="05020102010507070707" pitchFamily="18" charset="2"/>
              <a:buChar char="P"/>
              <a:defRPr/>
            </a:pP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cười</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Không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đồng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tình</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đưa</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bảng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mặt</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r>
              <a:rPr kumimoji="0" lang="en-US" sz="28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buồn</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Wingdings 2" panose="05020102010507070707" pitchFamily="18" charset="2"/>
              </a:rPr>
              <a:t>. </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4" name="TextBox 3"/>
          <p:cNvSpPr txBox="1"/>
          <p:nvPr/>
        </p:nvSpPr>
        <p:spPr>
          <a:xfrm>
            <a:off x="2821823" y="170938"/>
            <a:ext cx="8570077" cy="1323439"/>
          </a:xfrm>
          <a:prstGeom prst="rect">
            <a:avLst/>
          </a:prstGeom>
          <a:noFill/>
        </p:spPr>
        <p:txBody>
          <a:bodyPr wrap="square" rtlCol="0">
            <a:prstTxWarp prst="textWave2">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đúng</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ai </a:t>
            </a:r>
            <a:r>
              <a:rPr kumimoji="0" lang="en-US" sz="8800" b="0" i="0" u="none" strike="noStrike" kern="1200" cap="none" spc="0" normalizeH="0" baseline="0" noProof="0" dirty="0" err="1">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sai</a:t>
            </a:r>
            <a:r>
              <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rPr>
              <a:t> ? </a:t>
            </a:r>
            <a:endParaRPr kumimoji="0" lang="en-US" sz="8800" b="0" i="0" u="none" strike="noStrike" kern="1200" cap="none" spc="0" normalizeH="0" baseline="0" noProof="0" dirty="0">
              <a:ln w="19050">
                <a:solidFill>
                  <a:srgbClr val="ED7D31">
                    <a:lumMod val="50000"/>
                  </a:srgbClr>
                </a:solidFill>
              </a:ln>
              <a:solidFill>
                <a:srgbClr val="FF9900"/>
              </a:solidFill>
              <a:effectLst/>
              <a:uLnTx/>
              <a:uFillTx/>
              <a:ea typeface="LNTH-LuoLuoNotangYuanTi 1" pitchFamily="2" charset="-128"/>
              <a:cs typeface="LNTH-LuoLuoNotangYuanTi 1" pitchFamily="2" charset="-128"/>
            </a:endParaRPr>
          </a:p>
        </p:txBody>
      </p:sp>
    </p:spTree>
  </p:cSld>
  <p:clrMapOvr>
    <a:masterClrMapping/>
  </p:clrMapOvr>
  <mc:AlternateContent xmlns:mc="http://schemas.openxmlformats.org/markup-compatibility/2006">
    <mc:Choice xmlns:p14="http://schemas.microsoft.com/office/powerpoint/2010/main" Requires="p14">
      <p:transition spd="slow" p14:dur="2500">
        <p:checker/>
      </p:transition>
    </mc:Choice>
    <mc:Fallback>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9000" b="-9000"/>
          </a:stretch>
        </a:blipFill>
        <a:effectLst/>
      </p:bgPr>
    </p:bg>
    <p:spTree>
      <p:nvGrpSpPr>
        <p:cNvPr id="1" name=""/>
        <p:cNvGrpSpPr/>
        <p:nvPr/>
      </p:nvGrpSpPr>
      <p:grpSpPr>
        <a:xfrm>
          <a:off x="0" y="0"/>
          <a:ext cx="0" cy="0"/>
          <a:chOff x="0" y="0"/>
          <a:chExt cx="0" cy="0"/>
        </a:xfrm>
      </p:grpSpPr>
      <p:grpSp>
        <p:nvGrpSpPr>
          <p:cNvPr id="5" name="Group 4"/>
          <p:cNvGrpSpPr/>
          <p:nvPr/>
        </p:nvGrpSpPr>
        <p:grpSpPr>
          <a:xfrm>
            <a:off x="6562725" y="1105320"/>
            <a:ext cx="5494347" cy="5527964"/>
            <a:chOff x="6585303" y="1194954"/>
            <a:chExt cx="5494347" cy="5527964"/>
          </a:xfrm>
        </p:grpSpPr>
        <p:pic>
          <p:nvPicPr>
            <p:cNvPr id="3" name="Picture 2" descr="A picture containing shape&#10;&#10;Description automatically generated"/>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585303" y="1194954"/>
              <a:ext cx="5494347" cy="5527964"/>
            </a:xfrm>
            <a:prstGeom prst="rect">
              <a:avLst/>
            </a:prstGeom>
          </p:spPr>
        </p:pic>
        <p:sp>
          <p:nvSpPr>
            <p:cNvPr id="4" name="TextBox 3"/>
            <p:cNvSpPr txBox="1"/>
            <p:nvPr/>
          </p:nvSpPr>
          <p:spPr>
            <a:xfrm>
              <a:off x="7947378" y="3926339"/>
              <a:ext cx="4067175" cy="2615781"/>
            </a:xfrm>
            <a:prstGeom prst="rect">
              <a:avLst/>
            </a:prstGeom>
            <a:noFill/>
          </p:spPr>
          <p:txBody>
            <a:bodyPr wrap="square" rtlCol="0">
              <a:spAutoFit/>
            </a:bodyPr>
            <a:lstStyle/>
            <a:p>
              <a:pPr marL="0" marR="0" algn="just">
                <a:lnSpc>
                  <a:spcPct val="115000"/>
                </a:lnSpc>
                <a:spcBef>
                  <a:spcPts val="0"/>
                </a:spcBef>
                <a:spcAft>
                  <a:spcPts val="0"/>
                </a:spcAft>
              </a:pPr>
              <a:r>
                <a:rPr lang="nl-NL" sz="2400" b="1" dirty="0">
                  <a:solidFill>
                    <a:srgbClr val="000000"/>
                  </a:solidFill>
                  <a:effectLst/>
                  <a:ea typeface="Times New Roman" panose="02020603050405020304" pitchFamily="18" charset="0"/>
                  <a:cs typeface="Times New Roman" panose="02020603050405020304" pitchFamily="18" charset="0"/>
                </a:rPr>
                <a:t>Em đồng tình với bạn Nam vì tích cực hoàn thành nhiệm vụ chứng tỏ chúng ta là một người có trách nhiệm, nhận được sự tin tưởng, tín nhiệm của những người xung quanh. </a:t>
              </a:r>
              <a:endParaRPr lang="en-US" sz="2400" b="1" dirty="0">
                <a:effectLst/>
                <a:ea typeface="Times New Roman" panose="02020603050405020304" pitchFamily="18" charset="0"/>
                <a:cs typeface="Times New Roman" panose="02020603050405020304" pitchFamily="18" charset="0"/>
              </a:endParaRPr>
            </a:p>
          </p:txBody>
        </p:sp>
      </p:grpSp>
      <p:sp>
        <p:nvSpPr>
          <p:cNvPr id="2" name="Flowchart: Terminator 1"/>
          <p:cNvSpPr/>
          <p:nvPr/>
        </p:nvSpPr>
        <p:spPr>
          <a:xfrm>
            <a:off x="285750" y="224716"/>
            <a:ext cx="6419850" cy="2701637"/>
          </a:xfrm>
          <a:prstGeom prst="flowChartTerminator">
            <a:avLst/>
          </a:prstGeom>
          <a:solidFill>
            <a:schemeClr val="bg1">
              <a:alpha val="50000"/>
            </a:schemeClr>
          </a:solidFill>
          <a:ln w="38100">
            <a:solidFill>
              <a:schemeClr val="tx1"/>
            </a:solidFill>
            <a:prstDash val="lg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Quan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sát</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mô</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tranh</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và</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trả</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câu</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white"/>
                </a:solidFill>
                <a:effectLst/>
                <a:uLnTx/>
                <a:uFillTx/>
                <a:latin typeface="Calibri" panose="020F0502020204030204"/>
                <a:ea typeface="+mn-ea"/>
                <a:cs typeface="+mn-cs"/>
              </a:rPr>
              <a:t>hỏi</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Em đồng tình hay không đồng tình với ý kiến nào dưới đây? Vì sao?</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741" y="3734105"/>
            <a:ext cx="1935448" cy="1935448"/>
          </a:xfrm>
          <a:prstGeom prst="rect">
            <a:avLst/>
          </a:prstGeom>
        </p:spPr>
      </p:pic>
      <p:pic>
        <p:nvPicPr>
          <p:cNvPr id="8" name="Picture 7"/>
          <p:cNvPicPr>
            <a:picLocks noChangeAspect="1"/>
          </p:cNvPicPr>
          <p:nvPr/>
        </p:nvPicPr>
        <p:blipFill>
          <a:blip r:embed="rId4"/>
          <a:stretch>
            <a:fillRect/>
          </a:stretch>
        </p:blipFill>
        <p:spPr>
          <a:xfrm>
            <a:off x="1543050" y="3025348"/>
            <a:ext cx="3267075" cy="36231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362">
                                          <p:stCondLst>
                                            <p:cond delay="0"/>
                                          </p:stCondLst>
                                        </p:cTn>
                                        <p:tgtEl>
                                          <p:spTgt spid="7"/>
                                        </p:tgtEl>
                                      </p:cBhvr>
                                    </p:animEffect>
                                    <p:anim calcmode="lin" valueType="num">
                                      <p:cBhvr>
                                        <p:cTn id="8" dur="1139"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415"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415" tmFilter="0, 0; 0.125,0.2665; 0.25,0.4; 0.375,0.465; 0.5,0.5;  0.625,0.535; 0.75,0.6; 0.875,0.7335; 1,1">
                                          <p:stCondLst>
                                            <p:cond delay="415"/>
                                          </p:stCondLst>
                                        </p:cTn>
                                        <p:tgtEl>
                                          <p:spTgt spid="7"/>
                                        </p:tgtEl>
                                        <p:attrNameLst>
                                          <p:attrName>ppt_y</p:attrName>
                                        </p:attrNameLst>
                                      </p:cBhvr>
                                      <p:tavLst>
                                        <p:tav tm="0" fmla="#ppt_y-sin(pi*$)/9">
                                          <p:val>
                                            <p:fltVal val="0"/>
                                          </p:val>
                                        </p:tav>
                                        <p:tav tm="100000">
                                          <p:val>
                                            <p:fltVal val="1"/>
                                          </p:val>
                                        </p:tav>
                                      </p:tavLst>
                                    </p:anim>
                                    <p:anim calcmode="lin" valueType="num">
                                      <p:cBhvr>
                                        <p:cTn id="11" dur="207" tmFilter="0, 0; 0.125,0.2665; 0.25,0.4; 0.375,0.465; 0.5,0.5;  0.625,0.535; 0.75,0.6; 0.875,0.7335; 1,1">
                                          <p:stCondLst>
                                            <p:cond delay="828"/>
                                          </p:stCondLst>
                                        </p:cTn>
                                        <p:tgtEl>
                                          <p:spTgt spid="7"/>
                                        </p:tgtEl>
                                        <p:attrNameLst>
                                          <p:attrName>ppt_y</p:attrName>
                                        </p:attrNameLst>
                                      </p:cBhvr>
                                      <p:tavLst>
                                        <p:tav tm="0" fmla="#ppt_y-sin(pi*$)/27">
                                          <p:val>
                                            <p:fltVal val="0"/>
                                          </p:val>
                                        </p:tav>
                                        <p:tav tm="100000">
                                          <p:val>
                                            <p:fltVal val="1"/>
                                          </p:val>
                                        </p:tav>
                                      </p:tavLst>
                                    </p:anim>
                                    <p:anim calcmode="lin" valueType="num">
                                      <p:cBhvr>
                                        <p:cTn id="12" dur="103" tmFilter="0, 0; 0.125,0.2665; 0.25,0.4; 0.375,0.465; 0.5,0.5;  0.625,0.535; 0.75,0.6; 0.875,0.7335; 1,1">
                                          <p:stCondLst>
                                            <p:cond delay="1035"/>
                                          </p:stCondLst>
                                        </p:cTn>
                                        <p:tgtEl>
                                          <p:spTgt spid="7"/>
                                        </p:tgtEl>
                                        <p:attrNameLst>
                                          <p:attrName>ppt_y</p:attrName>
                                        </p:attrNameLst>
                                      </p:cBhvr>
                                      <p:tavLst>
                                        <p:tav tm="0" fmla="#ppt_y-sin(pi*$)/81">
                                          <p:val>
                                            <p:fltVal val="0"/>
                                          </p:val>
                                        </p:tav>
                                        <p:tav tm="100000">
                                          <p:val>
                                            <p:fltVal val="1"/>
                                          </p:val>
                                        </p:tav>
                                      </p:tavLst>
                                    </p:anim>
                                    <p:animScale>
                                      <p:cBhvr>
                                        <p:cTn id="13" dur="16">
                                          <p:stCondLst>
                                            <p:cond delay="406"/>
                                          </p:stCondLst>
                                        </p:cTn>
                                        <p:tgtEl>
                                          <p:spTgt spid="7"/>
                                        </p:tgtEl>
                                      </p:cBhvr>
                                      <p:to x="100000" y="60000"/>
                                    </p:animScale>
                                    <p:animScale>
                                      <p:cBhvr>
                                        <p:cTn id="14" dur="104" decel="50000">
                                          <p:stCondLst>
                                            <p:cond delay="423"/>
                                          </p:stCondLst>
                                        </p:cTn>
                                        <p:tgtEl>
                                          <p:spTgt spid="7"/>
                                        </p:tgtEl>
                                      </p:cBhvr>
                                      <p:to x="100000" y="100000"/>
                                    </p:animScale>
                                    <p:animScale>
                                      <p:cBhvr>
                                        <p:cTn id="15" dur="16">
                                          <p:stCondLst>
                                            <p:cond delay="820"/>
                                          </p:stCondLst>
                                        </p:cTn>
                                        <p:tgtEl>
                                          <p:spTgt spid="7"/>
                                        </p:tgtEl>
                                      </p:cBhvr>
                                      <p:to x="100000" y="80000"/>
                                    </p:animScale>
                                    <p:animScale>
                                      <p:cBhvr>
                                        <p:cTn id="16" dur="104" decel="50000">
                                          <p:stCondLst>
                                            <p:cond delay="836"/>
                                          </p:stCondLst>
                                        </p:cTn>
                                        <p:tgtEl>
                                          <p:spTgt spid="7"/>
                                        </p:tgtEl>
                                      </p:cBhvr>
                                      <p:to x="100000" y="100000"/>
                                    </p:animScale>
                                    <p:animScale>
                                      <p:cBhvr>
                                        <p:cTn id="17" dur="16">
                                          <p:stCondLst>
                                            <p:cond delay="1026"/>
                                          </p:stCondLst>
                                        </p:cTn>
                                        <p:tgtEl>
                                          <p:spTgt spid="7"/>
                                        </p:tgtEl>
                                      </p:cBhvr>
                                      <p:to x="100000" y="90000"/>
                                    </p:animScale>
                                    <p:animScale>
                                      <p:cBhvr>
                                        <p:cTn id="18" dur="104" decel="50000">
                                          <p:stCondLst>
                                            <p:cond delay="1042"/>
                                          </p:stCondLst>
                                        </p:cTn>
                                        <p:tgtEl>
                                          <p:spTgt spid="7"/>
                                        </p:tgtEl>
                                      </p:cBhvr>
                                      <p:to x="100000" y="100000"/>
                                    </p:animScale>
                                    <p:animScale>
                                      <p:cBhvr>
                                        <p:cTn id="19" dur="16">
                                          <p:stCondLst>
                                            <p:cond delay="1130"/>
                                          </p:stCondLst>
                                        </p:cTn>
                                        <p:tgtEl>
                                          <p:spTgt spid="7"/>
                                        </p:tgtEl>
                                      </p:cBhvr>
                                      <p:to x="100000" y="95000"/>
                                    </p:animScale>
                                    <p:animScale>
                                      <p:cBhvr>
                                        <p:cTn id="20" dur="104" decel="50000">
                                          <p:stCondLst>
                                            <p:cond delay="1146"/>
                                          </p:stCondLst>
                                        </p:cTn>
                                        <p:tgtEl>
                                          <p:spTgt spid="7"/>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up)">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4149</Words>
  <Application>WPS Presentation</Application>
  <PresentationFormat>Widescreen</PresentationFormat>
  <Paragraphs>132</Paragraphs>
  <Slides>33</Slides>
  <Notes>9</Notes>
  <HiddenSlides>0</HiddenSlides>
  <MMClips>6</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33</vt:i4>
      </vt:variant>
    </vt:vector>
  </HeadingPairs>
  <TitlesOfParts>
    <vt:vector size="53" baseType="lpstr">
      <vt:lpstr>Arial</vt:lpstr>
      <vt:lpstr>SimSun</vt:lpstr>
      <vt:lpstr>Wingdings</vt:lpstr>
      <vt:lpstr>Calibri</vt:lpstr>
      <vt:lpstr>LNTH-LuoLuoNotangYuanTi 1</vt:lpstr>
      <vt:lpstr>Segoe Print</vt:lpstr>
      <vt:lpstr>LNTH-LuoLuoNotangYuanTi 1</vt:lpstr>
      <vt:lpstr>#9Slide05 SVNClementine</vt:lpstr>
      <vt:lpstr>Calibri</vt:lpstr>
      <vt:lpstr>Wingdings 2</vt:lpstr>
      <vt:lpstr>Yu Gothic</vt:lpstr>
      <vt:lpstr>Times New Roman</vt:lpstr>
      <vt:lpstr>Microsoft YaHei</vt:lpstr>
      <vt:lpstr>Arial Unicode MS</vt:lpstr>
      <vt:lpstr>Calibri Light</vt:lpstr>
      <vt:lpstr>等线</vt:lpstr>
      <vt:lpstr>Bahnschrift Light SemiCondensed</vt:lpstr>
      <vt:lpstr>Cambria Math</vt:lpstr>
      <vt:lpstr>Arial Rounded MT Bold</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2022-10-10T08:46:00Z</dcterms:created>
  <dcterms:modified xsi:type="dcterms:W3CDTF">2024-01-15T13:25:55Z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F6981DF2B35645F8BD1E3A72AF66526F_12</vt:lpwstr>
  </property>
  <property fmtid="{D5CDD505-2E9C-101B-9397-08002B2CF9AE}" pid="3" name="KSOProductBuildVer">
    <vt:lpwstr>1033-12.2.0.13412</vt:lpwstr>
  </property>
</Properties>
</file>