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  <p:sldMasterId id="2147483715" r:id="rId4"/>
  </p:sldMasterIdLst>
  <p:notesMasterIdLst>
    <p:notesMasterId r:id="rId21"/>
  </p:notesMasterIdLst>
  <p:sldIdLst>
    <p:sldId id="607" r:id="rId5"/>
    <p:sldId id="634" r:id="rId6"/>
    <p:sldId id="610" r:id="rId7"/>
    <p:sldId id="630" r:id="rId8"/>
    <p:sldId id="649" r:id="rId9"/>
    <p:sldId id="632" r:id="rId10"/>
    <p:sldId id="643" r:id="rId11"/>
    <p:sldId id="644" r:id="rId12"/>
    <p:sldId id="645" r:id="rId13"/>
    <p:sldId id="650" r:id="rId14"/>
    <p:sldId id="651" r:id="rId15"/>
    <p:sldId id="633" r:id="rId16"/>
    <p:sldId id="261" r:id="rId17"/>
    <p:sldId id="646" r:id="rId18"/>
    <p:sldId id="647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8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3822229-60F0-BEC8-C3A5-1521BD0460A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476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83AAB-A3D3-5B71-DF41-73DD45E9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576822" y="2973423"/>
              <a:ext cx="51272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F0E1F-DE94-2837-1878-7FA1EC15ADE8}"/>
              </a:ext>
            </a:extLst>
          </p:cNvPr>
          <p:cNvSpPr txBox="1"/>
          <p:nvPr/>
        </p:nvSpPr>
        <p:spPr>
          <a:xfrm>
            <a:off x="747251" y="1432662"/>
            <a:ext cx="10711324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và viết được tên góc nhọn, góc vuông, góc tù…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được hình bình hành, hình thoi, cặp đoạn thẳng song song và cặp đoạn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thẳng vuông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Dùng thước đo góc xác định được số đo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Vẽ được hình thoi và góc trên giấy kẻ ô vuông.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EC4B-2A3A-04AB-B570-00076C99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7" y="298266"/>
            <a:ext cx="65293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5531887" cy="1856255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loại góc đã học</a:t>
            </a:r>
            <a:endParaRPr lang="en-VN" sz="4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4651D3-DBD6-78BF-969C-54B8EE8957ED}"/>
              </a:ext>
            </a:extLst>
          </p:cNvPr>
          <p:cNvSpPr txBox="1">
            <a:spLocks/>
          </p:cNvSpPr>
          <p:nvPr/>
        </p:nvSpPr>
        <p:spPr>
          <a:xfrm>
            <a:off x="5633144" y="3212283"/>
            <a:ext cx="4110931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nhọn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vuông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tù</a:t>
            </a:r>
            <a:endParaRPr lang="zh-CN" altLang="en-US" sz="54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F424-A613-6A47-0AE2-249A4FABF16E}"/>
              </a:ext>
            </a:extLst>
          </p:cNvPr>
          <p:cNvSpPr txBox="1"/>
          <p:nvPr/>
        </p:nvSpPr>
        <p:spPr>
          <a:xfrm>
            <a:off x="2309607" y="397579"/>
            <a:ext cx="7351721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tù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71E31-F61D-DDEA-2EF5-A588D76D403A}"/>
              </a:ext>
            </a:extLst>
          </p:cNvPr>
          <p:cNvGrpSpPr/>
          <p:nvPr/>
        </p:nvGrpSpPr>
        <p:grpSpPr>
          <a:xfrm>
            <a:off x="628348" y="1585016"/>
            <a:ext cx="2501715" cy="3429158"/>
            <a:chOff x="628348" y="1585016"/>
            <a:chExt cx="2501715" cy="34291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CC336-3396-BAAC-CD9B-513D0DAD6603}"/>
                </a:ext>
              </a:extLst>
            </p:cNvPr>
            <p:cNvGrpSpPr/>
            <p:nvPr/>
          </p:nvGrpSpPr>
          <p:grpSpPr>
            <a:xfrm>
              <a:off x="1190898" y="2112654"/>
              <a:ext cx="1939165" cy="2632692"/>
              <a:chOff x="1215852" y="1668003"/>
              <a:chExt cx="1939165" cy="26326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39031B-A5A2-F666-33A1-DC3353D46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FD03E0-985D-23F9-8842-DD983066B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5852" y="2527493"/>
                <a:ext cx="1939165" cy="177320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028ED-6987-9925-A465-FE40347E4D0A}"/>
                </a:ext>
              </a:extLst>
            </p:cNvPr>
            <p:cNvSpPr txBox="1"/>
            <p:nvPr/>
          </p:nvSpPr>
          <p:spPr>
            <a:xfrm>
              <a:off x="628348" y="4318214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A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BCCD6-34A9-2ED0-ADF1-BEE2C7790127}"/>
                </a:ext>
              </a:extLst>
            </p:cNvPr>
            <p:cNvSpPr txBox="1"/>
            <p:nvPr/>
          </p:nvSpPr>
          <p:spPr>
            <a:xfrm>
              <a:off x="628348" y="158501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82B8D-6607-7164-0383-16F7910A6E33}"/>
                </a:ext>
              </a:extLst>
            </p:cNvPr>
            <p:cNvSpPr txBox="1"/>
            <p:nvPr/>
          </p:nvSpPr>
          <p:spPr>
            <a:xfrm>
              <a:off x="2622860" y="2310142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FACF63-C4FB-1010-6EB9-D32E8FAEE704}"/>
              </a:ext>
            </a:extLst>
          </p:cNvPr>
          <p:cNvGrpSpPr/>
          <p:nvPr/>
        </p:nvGrpSpPr>
        <p:grpSpPr>
          <a:xfrm>
            <a:off x="3681247" y="1674288"/>
            <a:ext cx="3441903" cy="3589883"/>
            <a:chOff x="3386450" y="1607663"/>
            <a:chExt cx="3441903" cy="358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AC4F1-845E-7AD9-B48D-830D8B90970A}"/>
                </a:ext>
              </a:extLst>
            </p:cNvPr>
            <p:cNvGrpSpPr/>
            <p:nvPr/>
          </p:nvGrpSpPr>
          <p:grpSpPr>
            <a:xfrm>
              <a:off x="3979145" y="2112654"/>
              <a:ext cx="2592474" cy="2632692"/>
              <a:chOff x="1215852" y="1668003"/>
              <a:chExt cx="2592474" cy="26326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60701A-C8EF-2687-F89F-022D3152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6653F0-4DB7-F051-4F22-1C7E0C07E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59247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20F0AC-058E-FD8E-BD46-DF02A15A050A}"/>
                </a:ext>
              </a:extLst>
            </p:cNvPr>
            <p:cNvSpPr txBox="1"/>
            <p:nvPr/>
          </p:nvSpPr>
          <p:spPr>
            <a:xfrm>
              <a:off x="4039434" y="1607663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6D450-A2FF-682A-FCAD-CB7CCB663162}"/>
                </a:ext>
              </a:extLst>
            </p:cNvPr>
            <p:cNvSpPr txBox="1"/>
            <p:nvPr/>
          </p:nvSpPr>
          <p:spPr>
            <a:xfrm>
              <a:off x="3386450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3A40-28CF-9E09-1CA0-0C4108BA5796}"/>
                </a:ext>
              </a:extLst>
            </p:cNvPr>
            <p:cNvSpPr txBox="1"/>
            <p:nvPr/>
          </p:nvSpPr>
          <p:spPr>
            <a:xfrm>
              <a:off x="6356241" y="450158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Q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E0C58-F07C-7E4F-DCF0-A2477C6C730D}"/>
              </a:ext>
            </a:extLst>
          </p:cNvPr>
          <p:cNvGrpSpPr/>
          <p:nvPr/>
        </p:nvGrpSpPr>
        <p:grpSpPr>
          <a:xfrm>
            <a:off x="6797536" y="1932996"/>
            <a:ext cx="4029231" cy="3493719"/>
            <a:chOff x="6099507" y="1895351"/>
            <a:chExt cx="4029231" cy="34937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6ACEDA-C9A0-60F7-7FCE-F7B27506B686}"/>
                </a:ext>
              </a:extLst>
            </p:cNvPr>
            <p:cNvGrpSpPr/>
            <p:nvPr/>
          </p:nvGrpSpPr>
          <p:grpSpPr>
            <a:xfrm>
              <a:off x="6662057" y="2280976"/>
              <a:ext cx="3466681" cy="2464370"/>
              <a:chOff x="421867" y="1836325"/>
              <a:chExt cx="3466681" cy="246437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625BF7-C496-5590-CF5C-2745D4224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67" y="1836325"/>
                <a:ext cx="824129" cy="24643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FDF43D-5B8F-C337-2DB4-4A72465F9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672696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C3EC4-D3B3-09A3-1CCC-8D9742595D7E}"/>
                </a:ext>
              </a:extLst>
            </p:cNvPr>
            <p:cNvSpPr txBox="1"/>
            <p:nvPr/>
          </p:nvSpPr>
          <p:spPr>
            <a:xfrm>
              <a:off x="6099507" y="1895351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6D68F-54F8-C696-6061-131BC9544049}"/>
                </a:ext>
              </a:extLst>
            </p:cNvPr>
            <p:cNvSpPr txBox="1"/>
            <p:nvPr/>
          </p:nvSpPr>
          <p:spPr>
            <a:xfrm>
              <a:off x="9636525" y="4693110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0DF0E-5BA2-F425-1AC6-E80416DDBDF2}"/>
                </a:ext>
              </a:extLst>
            </p:cNvPr>
            <p:cNvSpPr txBox="1"/>
            <p:nvPr/>
          </p:nvSpPr>
          <p:spPr>
            <a:xfrm>
              <a:off x="6892277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89CB2B-5AEE-45C1-CD0D-0C342ACF0FCF}"/>
              </a:ext>
            </a:extLst>
          </p:cNvPr>
          <p:cNvSpPr txBox="1"/>
          <p:nvPr/>
        </p:nvSpPr>
        <p:spPr>
          <a:xfrm>
            <a:off x="4289647" y="5232914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vuông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6834-9359-2D23-CC81-F92EC35B6D52}"/>
              </a:ext>
            </a:extLst>
          </p:cNvPr>
          <p:cNvSpPr txBox="1"/>
          <p:nvPr/>
        </p:nvSpPr>
        <p:spPr>
          <a:xfrm>
            <a:off x="603964" y="5103549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nhọn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860A-F023-B8D9-DF81-29F0CA8BF74F}"/>
              </a:ext>
            </a:extLst>
          </p:cNvPr>
          <p:cNvSpPr txBox="1"/>
          <p:nvPr/>
        </p:nvSpPr>
        <p:spPr>
          <a:xfrm>
            <a:off x="8023101" y="5023593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423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Office 主题​​</vt:lpstr>
      <vt:lpstr>1_Office Theme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2023-10-17T04:16:50Z</dcterms:created>
  <dcterms:modified xsi:type="dcterms:W3CDTF">2023-10-18T04:59:18Z</dcterms:modified>
</cp:coreProperties>
</file>