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7" r:id="rId2"/>
    <p:sldId id="427" r:id="rId3"/>
    <p:sldId id="457" r:id="rId4"/>
    <p:sldId id="440" r:id="rId5"/>
    <p:sldId id="452" r:id="rId6"/>
    <p:sldId id="454" r:id="rId7"/>
    <p:sldId id="456" r:id="rId8"/>
    <p:sldId id="446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66"/>
    <a:srgbClr val="0000CC"/>
    <a:srgbClr val="FF7C80"/>
    <a:srgbClr val="FF6600"/>
    <a:srgbClr val="66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0" d="100"/>
          <a:sy n="60" d="100"/>
        </p:scale>
        <p:origin x="-67" y="-1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71438" y="4188129"/>
            <a:ext cx="11898703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29: NGÔI NHÀ TRONG CỎ (T3)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919" y="599287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119" y="5447593"/>
            <a:ext cx="3320258" cy="275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107913" y="1164913"/>
            <a:ext cx="813832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5 CÁNH HOA VUI</a:t>
            </a:r>
          </a:p>
        </p:txBody>
      </p:sp>
      <p:pic>
        <p:nvPicPr>
          <p:cNvPr id="2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4" t="44247" r="3551" b="30215"/>
          <a:stretch>
            <a:fillRect/>
          </a:stretch>
        </p:blipFill>
        <p:spPr bwMode="auto">
          <a:xfrm>
            <a:off x="11873446" y="6681790"/>
            <a:ext cx="3466859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Oval 25"/>
          <p:cNvSpPr/>
          <p:nvPr/>
        </p:nvSpPr>
        <p:spPr bwMode="auto">
          <a:xfrm rot="18434799">
            <a:off x="11479143" y="2346637"/>
            <a:ext cx="1846262" cy="2032964"/>
          </a:xfrm>
          <a:prstGeom prst="ellipse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 rot="2288708">
            <a:off x="13275045" y="2376488"/>
            <a:ext cx="1876334" cy="1998662"/>
          </a:xfrm>
          <a:prstGeom prst="ellipse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 bwMode="auto">
          <a:xfrm rot="6931476">
            <a:off x="13877027" y="3880150"/>
            <a:ext cx="1844675" cy="2034580"/>
          </a:xfrm>
          <a:prstGeom prst="ellipse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 bwMode="auto">
          <a:xfrm rot="10602285">
            <a:off x="12380475" y="4935538"/>
            <a:ext cx="1877949" cy="1998662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 bwMode="auto">
          <a:xfrm rot="15159014">
            <a:off x="10924479" y="3923806"/>
            <a:ext cx="1846262" cy="2034580"/>
          </a:xfrm>
          <a:prstGeom prst="ellipse">
            <a:avLst/>
          </a:prstGeom>
          <a:solidFill>
            <a:srgbClr val="66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 bwMode="auto">
          <a:xfrm>
            <a:off x="12493509" y="3876675"/>
            <a:ext cx="1650270" cy="161925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rot="2140650">
            <a:off x="13563120" y="2821412"/>
            <a:ext cx="1426413" cy="86177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 rot="7124483">
            <a:off x="14211650" y="4612424"/>
            <a:ext cx="1478120" cy="8765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34" name="Rectangle 33"/>
          <p:cNvSpPr/>
          <p:nvPr/>
        </p:nvSpPr>
        <p:spPr>
          <a:xfrm rot="10800000">
            <a:off x="12666285" y="5706666"/>
            <a:ext cx="1477492" cy="86177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</a:p>
        </p:txBody>
      </p:sp>
      <p:sp>
        <p:nvSpPr>
          <p:cNvPr id="35" name="Rectangle 34"/>
          <p:cNvSpPr/>
          <p:nvPr/>
        </p:nvSpPr>
        <p:spPr>
          <a:xfrm rot="15198060">
            <a:off x="10956292" y="4582188"/>
            <a:ext cx="1429009" cy="8765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 rot="19257912">
            <a:off x="11565509" y="2821718"/>
            <a:ext cx="1323453" cy="86177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1081099" y="2514600"/>
            <a:ext cx="3323419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Điền d gay gi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smtClean="0">
                <a:solidFill>
                  <a:srgbClr val="0000CC"/>
                </a:solidFill>
                <a:latin typeface="Times New Roman" pitchFamily="18" charset="0"/>
              </a:rPr>
              <a:t>…..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ó</a:t>
            </a:r>
            <a:endParaRPr lang="en-US" sz="4000" b="1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404599" y="3108565"/>
            <a:ext cx="700512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gi</a:t>
            </a:r>
            <a:endParaRPr lang="en-US" sz="40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5869668" y="2514600"/>
            <a:ext cx="3868851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Điềm tr hay ch: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smtClean="0">
                <a:solidFill>
                  <a:srgbClr val="0000CC"/>
                </a:solidFill>
                <a:latin typeface="Times New Roman" pitchFamily="18" charset="0"/>
              </a:rPr>
              <a:t>….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úc xanh</a:t>
            </a:r>
            <a:endParaRPr lang="en-US" sz="4000" b="1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6716470" y="3103298"/>
            <a:ext cx="896473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tr</a:t>
            </a:r>
            <a:endParaRPr lang="en-US" sz="40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3182636" y="4517620"/>
            <a:ext cx="3533833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Điền s hay x: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Chiếc </a:t>
            </a:r>
            <a:r>
              <a:rPr lang="en-US" sz="4000" smtClean="0">
                <a:solidFill>
                  <a:srgbClr val="0000CC"/>
                </a:solidFill>
                <a:latin typeface="Times New Roman" pitchFamily="18" charset="0"/>
              </a:rPr>
              <a:t>….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áo</a:t>
            </a:r>
            <a:endParaRPr lang="en-US" sz="4000" b="1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5344335" y="5109109"/>
            <a:ext cx="477232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s</a:t>
            </a:r>
            <a:endParaRPr lang="en-US" sz="40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1081099" y="6497707"/>
            <a:ext cx="3502563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Điền ? Hay ~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Săn sàng</a:t>
            </a:r>
            <a:endParaRPr lang="en-US" sz="4000" b="1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114511" y="6815328"/>
            <a:ext cx="566785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~</a:t>
            </a:r>
            <a:endParaRPr lang="en-US" sz="40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007705" y="6501831"/>
            <a:ext cx="3730813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Điền ut hay uc: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Vi v</a:t>
            </a:r>
            <a:r>
              <a:rPr lang="en-US" sz="4000" smtClean="0">
                <a:solidFill>
                  <a:srgbClr val="0000CC"/>
                </a:solidFill>
                <a:latin typeface="Times New Roman" pitchFamily="18" charset="0"/>
              </a:rPr>
              <a:t>…..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endParaRPr lang="en-US" sz="4000" b="1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7804093" y="7100658"/>
            <a:ext cx="821466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út</a:t>
            </a:r>
            <a:endParaRPr lang="en-US" sz="40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0" grpId="1"/>
      <p:bldP spid="42" grpId="0"/>
      <p:bldP spid="42" grpId="1"/>
      <p:bldP spid="44" grpId="0"/>
      <p:bldP spid="44" grpId="1"/>
      <p:bldP spid="46" grpId="0"/>
      <p:bldP spid="4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266918"/>
            <a:ext cx="70866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27: NGÔI NHÀ TRONG CỎ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975519" y="2828092"/>
            <a:ext cx="6477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sáo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dạo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8544427" cy="677108"/>
            <a:chOff x="1508919" y="1888664"/>
            <a:chExt cx="7612307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5387426" y="1888664"/>
              <a:ext cx="37338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GIÓ</a:t>
              </a:r>
              <a:endPara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8647950" y="2375466"/>
            <a:ext cx="59652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sàng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1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1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nhọc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reo vi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Quảng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0065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617134" y="1266918"/>
            <a:ext cx="710258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27: NHỮNG CHIẾC ÁO ẤM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3628" y="2828390"/>
            <a:ext cx="93540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Trúc xanh, chiếc sáo, sẵn sàng, vi vút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khó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4854714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7524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345114" y="1266918"/>
            <a:ext cx="752700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29: NGÔI NHÀ TRONG CỎ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3628" y="2828390"/>
            <a:ext cx="137736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 bài tập a hoặc b: </a:t>
            </a:r>
          </a:p>
          <a:p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Chọn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 cho ô vuông.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49784" y="4163211"/>
            <a:ext cx="7188848" cy="3304389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au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u="sng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ếp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874271" y="4151829"/>
            <a:ext cx="7188848" cy="3849171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oá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Bong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phập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phồng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(</a:t>
            </a:r>
            <a:r>
              <a:rPr lang="en-US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Diệu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6619" y="51054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36119" y="57912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616327" y="6489700"/>
            <a:ext cx="438691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1719719" y="43434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240419" y="57912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958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617134" y="1266918"/>
            <a:ext cx="717878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29: NGÔI NHÀ TRONG CỎ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535402" y="2601820"/>
            <a:ext cx="137736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b.Chọn tiếng chứa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hoặc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au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thay cho ô vuông.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8288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85119" y="3538804"/>
            <a:ext cx="13639800" cy="5071796"/>
          </a:xfrm>
        </p:spPr>
        <p:txBody>
          <a:bodyPr/>
          <a:lstStyle/>
          <a:p>
            <a:pPr algn="just"/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(tào/tàu)     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Dang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gật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phếch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đàn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    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(cao/cau)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                 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(sao/sau)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chải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(tào/tàu)   (vào/vàu)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(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519319" y="37338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374252" y="58674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765986" y="66294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11120" y="73152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389693" y="73660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402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410791" y="1266918"/>
            <a:ext cx="721980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27: NHỮNG CHIẾC ÁO ẤM(T3)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299874" y="2940746"/>
            <a:ext cx="137736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 Tìm các tiếng ghép được với mỗi tiếng sau để tạo từ.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280319" y="2181994"/>
            <a:ext cx="4343400" cy="714534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691796" y="3913533"/>
            <a:ext cx="103163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07083" y="5522655"/>
            <a:ext cx="103163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Sao: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endParaRPr 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sào</a:t>
            </a:r>
            <a:endParaRPr 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xạc</a:t>
            </a:r>
            <a:endParaRPr 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77494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410791" y="1266918"/>
            <a:ext cx="721980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29: NGÔI NHÀ TRONG CỎ (T3)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280319" y="1651888"/>
            <a:ext cx="4343400" cy="677108"/>
            <a:chOff x="1508919" y="1888664"/>
            <a:chExt cx="3733800" cy="641642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416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5. Vận dụng.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39930" y="2519755"/>
              <a:ext cx="209616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280319" y="2667000"/>
            <a:ext cx="14097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lại cho người thân nghe câu chuyện Hàng xóm của tắc kè và nêu cảm nghĩ của em về câu chuyện.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795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9695</TotalTime>
  <Words>567</Words>
  <Application>Microsoft Office PowerPoint</Application>
  <PresentationFormat>Custom</PresentationFormat>
  <Paragraphs>107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1102</cp:revision>
  <dcterms:created xsi:type="dcterms:W3CDTF">2008-09-09T22:52:10Z</dcterms:created>
  <dcterms:modified xsi:type="dcterms:W3CDTF">2022-08-08T02:59:33Z</dcterms:modified>
</cp:coreProperties>
</file>