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98" d="100"/>
          <a:sy n="98" d="100"/>
        </p:scale>
        <p:origin x="92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419101" y="106016"/>
            <a:ext cx="2683589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444</Words>
  <Application>Microsoft Office PowerPoint</Application>
  <PresentationFormat>Custom</PresentationFormat>
  <Paragraphs>171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150</cp:revision>
  <dcterms:created xsi:type="dcterms:W3CDTF">2021-06-02T01:34:28Z</dcterms:created>
  <dcterms:modified xsi:type="dcterms:W3CDTF">2024-01-18T12:55:46Z</dcterms:modified>
</cp:coreProperties>
</file>