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slideLayouts/slideLayout12.xml" ContentType="application/vnd.openxmlformats-officedocument.presentationml.slideLayout+xml"/>
  <Override PartName="/ppt/theme/theme8.xml" ContentType="application/vnd.openxmlformats-officedocument.theme+xml"/>
  <Override PartName="/ppt/slideLayouts/slideLayout13.xml" ContentType="application/vnd.openxmlformats-officedocument.presentationml.slideLayout+xml"/>
  <Override PartName="/ppt/theme/theme9.xml" ContentType="application/vnd.openxmlformats-officedocument.theme+xml"/>
  <Override PartName="/ppt/slideLayouts/slideLayout14.xml" ContentType="application/vnd.openxmlformats-officedocument.presentationml.slideLayout+xml"/>
  <Override PartName="/ppt/theme/theme10.xml" ContentType="application/vnd.openxmlformats-officedocument.theme+xml"/>
  <Override PartName="/ppt/slideLayouts/slideLayout15.xml" ContentType="application/vnd.openxmlformats-officedocument.presentationml.slideLayout+xml"/>
  <Override PartName="/ppt/theme/theme11.xml" ContentType="application/vnd.openxmlformats-officedocument.theme+xml"/>
  <Override PartName="/ppt/slideLayouts/slideLayout16.xml" ContentType="application/vnd.openxmlformats-officedocument.presentationml.slideLayout+xml"/>
  <Override PartName="/ppt/theme/theme12.xml" ContentType="application/vnd.openxmlformats-officedocument.theme+xml"/>
  <Override PartName="/ppt/slideLayouts/slideLayout17.xml" ContentType="application/vnd.openxmlformats-officedocument.presentationml.slideLayout+xml"/>
  <Override PartName="/ppt/theme/theme13.xml" ContentType="application/vnd.openxmlformats-officedocument.theme+xml"/>
  <Override PartName="/ppt/slideLayouts/slideLayout1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  <p:sldMasterId id="2147483669" r:id="rId2"/>
    <p:sldMasterId id="2147483671" r:id="rId3"/>
    <p:sldMasterId id="2147483673" r:id="rId4"/>
    <p:sldMasterId id="2147483675" r:id="rId5"/>
    <p:sldMasterId id="2147483677" r:id="rId6"/>
    <p:sldMasterId id="2147483679" r:id="rId7"/>
    <p:sldMasterId id="2147483681" r:id="rId8"/>
    <p:sldMasterId id="2147483683" r:id="rId9"/>
    <p:sldMasterId id="2147483685" r:id="rId10"/>
    <p:sldMasterId id="2147483687" r:id="rId11"/>
    <p:sldMasterId id="2147483689" r:id="rId12"/>
    <p:sldMasterId id="2147483691" r:id="rId13"/>
    <p:sldMasterId id="2147483693" r:id="rId14"/>
  </p:sldMasterIdLst>
  <p:notesMasterIdLst>
    <p:notesMasterId r:id="rId41"/>
  </p:notesMasterIdLst>
  <p:sldIdLst>
    <p:sldId id="307" r:id="rId15"/>
    <p:sldId id="306" r:id="rId16"/>
    <p:sldId id="308" r:id="rId17"/>
    <p:sldId id="299" r:id="rId18"/>
    <p:sldId id="309" r:id="rId19"/>
    <p:sldId id="261" r:id="rId20"/>
    <p:sldId id="311" r:id="rId21"/>
    <p:sldId id="280" r:id="rId22"/>
    <p:sldId id="281" r:id="rId23"/>
    <p:sldId id="268" r:id="rId24"/>
    <p:sldId id="276" r:id="rId25"/>
    <p:sldId id="305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03" r:id="rId40"/>
  </p:sldIdLst>
  <p:sldSz cx="9144000" cy="5143500" type="screen16x9"/>
  <p:notesSz cx="6858000" cy="9144000"/>
  <p:embeddedFontLst>
    <p:embeddedFont>
      <p:font typeface="Twinkl" panose="020B0604020202020204" charset="0"/>
      <p:regular r:id="rId42"/>
      <p:bold r:id="rId43"/>
    </p:embeddedFont>
    <p:embeddedFont>
      <p:font typeface="Comfortaa" panose="020B0604020202020204" charset="0"/>
      <p:regular r:id="rId44"/>
      <p:bold r:id="rId45"/>
    </p:embeddedFont>
    <p:embeddedFont>
      <p:font typeface="Permanent Marker" panose="020B0604020202020204" charset="0"/>
      <p:regular r:id="rId46"/>
    </p:embeddedFont>
    <p:embeddedFont>
      <p:font typeface="Twinkl SemiBold" charset="0"/>
      <p:bold r:id="rId47"/>
    </p:embeddedFont>
    <p:embeddedFont>
      <p:font typeface="Comfortaa Light" panose="020B0604020202020204" charset="0"/>
      <p:regular r:id="rId48"/>
      <p:bold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8771A04-9B34-4AF2-B44B-EFA96ED61C97}">
  <a:tblStyle styleId="{C8771A04-9B34-4AF2-B44B-EFA96ED61C9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9" autoAdjust="0"/>
    <p:restoredTop sz="94660"/>
  </p:normalViewPr>
  <p:slideViewPr>
    <p:cSldViewPr snapToGrid="0">
      <p:cViewPr varScale="1">
        <p:scale>
          <a:sx n="88" d="100"/>
          <a:sy n="88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font" Target="fonts/font5.fntdata"/><Relationship Id="rId20" Type="http://schemas.openxmlformats.org/officeDocument/2006/relationships/slide" Target="slides/slide6.xml"/><Relationship Id="rId41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font" Target="fonts/font8.fntdata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24133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6039a3cf85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6039a3cf85_1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619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6039a3cf85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6039a3cf85_1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7290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6039a3cf85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6039a3cf85_1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0436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6039a3cf85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6039a3cf85_1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0861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6039a3cf85_1_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6039a3cf85_1_6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6275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g6039a3cf85_1_14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4" name="Google Shape;1354;g6039a3cf85_1_149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506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6018115d82_1_18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6018115d82_1_18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84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IG_NUMBER_1_1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82" name="Google Shape;82;p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4" name="Google Shape;94;p6"/>
          <p:cNvSpPr txBox="1">
            <a:spLocks noGrp="1"/>
          </p:cNvSpPr>
          <p:nvPr>
            <p:ph type="ctrTitle"/>
          </p:nvPr>
        </p:nvSpPr>
        <p:spPr>
          <a:xfrm>
            <a:off x="2008800" y="3897038"/>
            <a:ext cx="5126400" cy="3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None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subTitle" idx="1"/>
          </p:nvPr>
        </p:nvSpPr>
        <p:spPr>
          <a:xfrm>
            <a:off x="1914750" y="1401975"/>
            <a:ext cx="5314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/>
            </a:extLst>
          </p:cNvPr>
          <p:cNvSpPr/>
          <p:nvPr userDrawn="1"/>
        </p:nvSpPr>
        <p:spPr bwMode="auto">
          <a:xfrm>
            <a:off x="457201" y="328613"/>
            <a:ext cx="8220075" cy="4468416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r>
              <a:rPr lang="en-GB" sz="1013" kern="12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8617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/>
            </a:extLst>
          </p:cNvPr>
          <p:cNvSpPr/>
          <p:nvPr userDrawn="1"/>
        </p:nvSpPr>
        <p:spPr bwMode="auto">
          <a:xfrm>
            <a:off x="457201" y="328613"/>
            <a:ext cx="8220075" cy="4468416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r>
              <a:rPr lang="en-GB" sz="1013" kern="12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3519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/>
            </a:extLst>
          </p:cNvPr>
          <p:cNvSpPr/>
          <p:nvPr userDrawn="1"/>
        </p:nvSpPr>
        <p:spPr bwMode="auto">
          <a:xfrm>
            <a:off x="457201" y="328613"/>
            <a:ext cx="8220075" cy="4468416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r>
              <a:rPr lang="en-GB" sz="1013" kern="12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5639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/>
            </a:extLst>
          </p:cNvPr>
          <p:cNvSpPr/>
          <p:nvPr userDrawn="1"/>
        </p:nvSpPr>
        <p:spPr bwMode="auto">
          <a:xfrm>
            <a:off x="457201" y="328613"/>
            <a:ext cx="8220075" cy="4468416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r>
              <a:rPr lang="en-GB" sz="1013" kern="12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0666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/>
            </a:extLst>
          </p:cNvPr>
          <p:cNvSpPr/>
          <p:nvPr userDrawn="1"/>
        </p:nvSpPr>
        <p:spPr bwMode="auto">
          <a:xfrm>
            <a:off x="457201" y="328613"/>
            <a:ext cx="8220075" cy="4468416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r>
              <a:rPr lang="en-GB" sz="1013" kern="12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5817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/>
            </a:extLst>
          </p:cNvPr>
          <p:cNvSpPr/>
          <p:nvPr userDrawn="1"/>
        </p:nvSpPr>
        <p:spPr bwMode="auto">
          <a:xfrm>
            <a:off x="457201" y="328613"/>
            <a:ext cx="8220075" cy="4468416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r>
              <a:rPr lang="en-GB" sz="1013" kern="12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8208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/>
            </a:extLst>
          </p:cNvPr>
          <p:cNvSpPr/>
          <p:nvPr userDrawn="1"/>
        </p:nvSpPr>
        <p:spPr bwMode="auto">
          <a:xfrm>
            <a:off x="457201" y="328613"/>
            <a:ext cx="8220075" cy="4468416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r>
              <a:rPr lang="en-GB" sz="1013" kern="12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7410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/>
            </a:extLst>
          </p:cNvPr>
          <p:cNvSpPr/>
          <p:nvPr userDrawn="1"/>
        </p:nvSpPr>
        <p:spPr bwMode="auto">
          <a:xfrm>
            <a:off x="457201" y="328613"/>
            <a:ext cx="8220075" cy="4468416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r>
              <a:rPr lang="en-GB" sz="1013" kern="12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6552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4647010"/>
            <a:ext cx="576262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550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BIG_NUMBER_1_1_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3114000" y="2054550"/>
            <a:ext cx="291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BIG_NUMBER_1_1_3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7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73" name="Google Shape;273;p1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1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1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1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5" name="Google Shape;285;p17"/>
          <p:cNvSpPr txBox="1">
            <a:spLocks noGrp="1"/>
          </p:cNvSpPr>
          <p:nvPr>
            <p:ph type="ctrTitle"/>
          </p:nvPr>
        </p:nvSpPr>
        <p:spPr>
          <a:xfrm>
            <a:off x="939525" y="897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36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86" name="Google Shape;286;p17"/>
          <p:cNvSpPr txBox="1">
            <a:spLocks noGrp="1"/>
          </p:cNvSpPr>
          <p:nvPr>
            <p:ph type="subTitle" idx="1"/>
          </p:nvPr>
        </p:nvSpPr>
        <p:spPr>
          <a:xfrm>
            <a:off x="939525" y="2054550"/>
            <a:ext cx="291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7"/>
          <p:cNvSpPr txBox="1"/>
          <p:nvPr/>
        </p:nvSpPr>
        <p:spPr>
          <a:xfrm>
            <a:off x="939525" y="3533100"/>
            <a:ext cx="31035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800"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800" b="1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/>
              </a:rPr>
              <a:t>Slidesgo</a:t>
            </a:r>
            <a:r>
              <a:rPr lang="en" sz="800"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800" b="1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Flatico</a:t>
            </a:r>
            <a:r>
              <a:rPr lang="en" sz="800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n</a:t>
            </a:r>
            <a:r>
              <a:rPr lang="en" sz="800"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800" b="1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Freepik</a:t>
            </a:r>
            <a:r>
              <a:rPr lang="en" sz="800"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9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307" name="Google Shape;307;p1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_1_1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4647010"/>
            <a:ext cx="576262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077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/>
            </a:extLst>
          </p:cNvPr>
          <p:cNvSpPr/>
          <p:nvPr userDrawn="1"/>
        </p:nvSpPr>
        <p:spPr bwMode="auto">
          <a:xfrm>
            <a:off x="457201" y="328613"/>
            <a:ext cx="8220075" cy="4468416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r>
              <a:rPr lang="en-GB" sz="1013" kern="12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314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/>
            </a:extLst>
          </p:cNvPr>
          <p:cNvSpPr/>
          <p:nvPr userDrawn="1"/>
        </p:nvSpPr>
        <p:spPr bwMode="auto">
          <a:xfrm>
            <a:off x="457201" y="328613"/>
            <a:ext cx="8220075" cy="4468416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r>
              <a:rPr lang="en-GB" sz="1013" kern="12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0286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/>
            </a:extLst>
          </p:cNvPr>
          <p:cNvSpPr/>
          <p:nvPr userDrawn="1"/>
        </p:nvSpPr>
        <p:spPr bwMode="auto">
          <a:xfrm>
            <a:off x="457201" y="328613"/>
            <a:ext cx="8220075" cy="4468416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r>
              <a:rPr lang="en-GB" sz="1013" kern="12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6006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5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6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7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3" r:id="rId3"/>
    <p:sldLayoutId id="2147483665" r:id="rId4"/>
    <p:sldLayoutId id="214748366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490539" y="521494"/>
            <a:ext cx="8162925" cy="86320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9" y="1468041"/>
            <a:ext cx="8162925" cy="3290888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2539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490539" y="521494"/>
            <a:ext cx="8162925" cy="86320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9" y="1468041"/>
            <a:ext cx="8162925" cy="3290888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573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490539" y="521494"/>
            <a:ext cx="8162925" cy="86320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9" y="1468041"/>
            <a:ext cx="8162925" cy="3290888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554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490539" y="521494"/>
            <a:ext cx="8162925" cy="86320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9" y="1468041"/>
            <a:ext cx="8162925" cy="3290888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156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490539" y="521494"/>
            <a:ext cx="8162925" cy="86320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9" y="1468041"/>
            <a:ext cx="8162925" cy="3290888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3779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490539" y="521494"/>
            <a:ext cx="8162925" cy="86320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9" y="1468041"/>
            <a:ext cx="8162925" cy="3290888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902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490539" y="521494"/>
            <a:ext cx="8162925" cy="86320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9" y="1468041"/>
            <a:ext cx="8162925" cy="3290888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7368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490539" y="521494"/>
            <a:ext cx="8162925" cy="86320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9" y="1468041"/>
            <a:ext cx="8162925" cy="3290888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729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490539" y="521494"/>
            <a:ext cx="8162925" cy="86320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9" y="1468041"/>
            <a:ext cx="8162925" cy="3290888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105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490539" y="521494"/>
            <a:ext cx="8162925" cy="86320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9" y="1468041"/>
            <a:ext cx="8162925" cy="3290888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1095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490539" y="521494"/>
            <a:ext cx="8162925" cy="86320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9" y="1468041"/>
            <a:ext cx="8162925" cy="3290888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8394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490539" y="521494"/>
            <a:ext cx="8162925" cy="86320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9" y="1468041"/>
            <a:ext cx="8162925" cy="3290888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003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490539" y="521494"/>
            <a:ext cx="8162925" cy="86320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9" y="1468041"/>
            <a:ext cx="8162925" cy="3290888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493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1C1C1C"/>
          </a:solidFill>
          <a:latin typeface="Twinkl" pitchFamily="2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0.png"/><Relationship Id="rId5" Type="http://schemas.openxmlformats.org/officeDocument/2006/relationships/audio" Target="../media/audio1.wav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2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slide" Target="slide16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slide" Target="slide17.xml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slide" Target="slide18.xml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slide" Target="slide19.xml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slide" Target="slide20.xml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slide" Target="slide21.xml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slide" Target="slide2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slide" Target="slide23.xml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3.wav"/><Relationship Id="rId7" Type="http://schemas.openxmlformats.org/officeDocument/2006/relationships/image" Target="../media/image6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slide" Target="slide24.xml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2.wav"/><Relationship Id="rId7" Type="http://schemas.openxmlformats.org/officeDocument/2006/relationships/image" Target="../media/image6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5.png"/><Relationship Id="rId5" Type="http://schemas.openxmlformats.org/officeDocument/2006/relationships/slide" Target="slide25.xml"/><Relationship Id="rId4" Type="http://schemas.openxmlformats.org/officeDocument/2006/relationships/image" Target="../media/image64.png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11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67" y="1446974"/>
            <a:ext cx="8059187" cy="29010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Google Shape;328;p23"/>
          <p:cNvSpPr txBox="1">
            <a:spLocks/>
          </p:cNvSpPr>
          <p:nvPr/>
        </p:nvSpPr>
        <p:spPr>
          <a:xfrm>
            <a:off x="-1688550" y="36909"/>
            <a:ext cx="8520600" cy="14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None/>
              <a:defRPr sz="3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None/>
              <a:defRPr sz="3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None/>
              <a:defRPr sz="3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None/>
              <a:defRPr sz="3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None/>
              <a:defRPr sz="3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None/>
              <a:defRPr sz="3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None/>
              <a:defRPr sz="3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None/>
              <a:defRPr sz="3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r>
              <a:rPr lang="en-US" sz="2800" b="1" dirty="0" smtClean="0">
                <a:solidFill>
                  <a:srgbClr val="FF0000"/>
                </a:solidFill>
              </a:rPr>
              <a:t>Unit 2: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5400" dirty="0"/>
              <a:t>O</a:t>
            </a:r>
            <a:r>
              <a:rPr lang="en-US" sz="5400" dirty="0" smtClean="0"/>
              <a:t>ur Names</a:t>
            </a:r>
            <a:endParaRPr lang="en-US" sz="5400" dirty="0"/>
          </a:p>
        </p:txBody>
      </p:sp>
      <p:sp>
        <p:nvSpPr>
          <p:cNvPr id="6" name="Google Shape;329;p23"/>
          <p:cNvSpPr txBox="1">
            <a:spLocks/>
          </p:cNvSpPr>
          <p:nvPr/>
        </p:nvSpPr>
        <p:spPr>
          <a:xfrm>
            <a:off x="5287322" y="4491171"/>
            <a:ext cx="3978122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b="1" dirty="0" smtClean="0">
                <a:solidFill>
                  <a:srgbClr val="FF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Lesson 3 – Part 1,2,3</a:t>
            </a:r>
            <a:endParaRPr lang="en-US" b="1" dirty="0">
              <a:solidFill>
                <a:srgbClr val="FF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86898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ound Same Side Corner Rectangle 80"/>
          <p:cNvSpPr/>
          <p:nvPr/>
        </p:nvSpPr>
        <p:spPr>
          <a:xfrm>
            <a:off x="852032" y="389187"/>
            <a:ext cx="7651762" cy="4105813"/>
          </a:xfrm>
          <a:prstGeom prst="round2Same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0" name="Google Shape;1030;p35"/>
          <p:cNvGrpSpPr/>
          <p:nvPr/>
        </p:nvGrpSpPr>
        <p:grpSpPr>
          <a:xfrm>
            <a:off x="1195411" y="1278311"/>
            <a:ext cx="7089422" cy="3090489"/>
            <a:chOff x="238100" y="603575"/>
            <a:chExt cx="7144650" cy="4507825"/>
          </a:xfrm>
        </p:grpSpPr>
        <p:sp>
          <p:nvSpPr>
            <p:cNvPr id="1032" name="Google Shape;1032;p35"/>
            <p:cNvSpPr/>
            <p:nvPr/>
          </p:nvSpPr>
          <p:spPr>
            <a:xfrm>
              <a:off x="238100" y="603575"/>
              <a:ext cx="7144650" cy="4507825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283750" y="4284400"/>
              <a:ext cx="7068150" cy="214175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5"/>
            <p:cNvSpPr/>
            <p:nvPr/>
          </p:nvSpPr>
          <p:spPr>
            <a:xfrm>
              <a:off x="1030425" y="4338525"/>
              <a:ext cx="124700" cy="632250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5"/>
            <p:cNvSpPr/>
            <p:nvPr/>
          </p:nvSpPr>
          <p:spPr>
            <a:xfrm>
              <a:off x="567000" y="4480475"/>
              <a:ext cx="314075" cy="294800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5"/>
            <p:cNvSpPr/>
            <p:nvPr/>
          </p:nvSpPr>
          <p:spPr>
            <a:xfrm>
              <a:off x="1781050" y="4375575"/>
              <a:ext cx="117100" cy="637100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5"/>
            <p:cNvSpPr/>
            <p:nvPr/>
          </p:nvSpPr>
          <p:spPr>
            <a:xfrm>
              <a:off x="1252775" y="4493275"/>
              <a:ext cx="184450" cy="339175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5"/>
            <p:cNvSpPr/>
            <p:nvPr/>
          </p:nvSpPr>
          <p:spPr>
            <a:xfrm>
              <a:off x="1451225" y="4505075"/>
              <a:ext cx="184375" cy="337375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5"/>
            <p:cNvSpPr/>
            <p:nvPr/>
          </p:nvSpPr>
          <p:spPr>
            <a:xfrm>
              <a:off x="6438550" y="4374275"/>
              <a:ext cx="117850" cy="656450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5"/>
            <p:cNvSpPr/>
            <p:nvPr/>
          </p:nvSpPr>
          <p:spPr>
            <a:xfrm>
              <a:off x="5508325" y="4425050"/>
              <a:ext cx="150225" cy="667725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5"/>
            <p:cNvSpPr/>
            <p:nvPr/>
          </p:nvSpPr>
          <p:spPr>
            <a:xfrm>
              <a:off x="6991600" y="4424000"/>
              <a:ext cx="188650" cy="149975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5"/>
            <p:cNvSpPr/>
            <p:nvPr/>
          </p:nvSpPr>
          <p:spPr>
            <a:xfrm>
              <a:off x="6597875" y="4463975"/>
              <a:ext cx="209750" cy="182225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5"/>
            <p:cNvSpPr/>
            <p:nvPr/>
          </p:nvSpPr>
          <p:spPr>
            <a:xfrm>
              <a:off x="6978525" y="4696425"/>
              <a:ext cx="195475" cy="174150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5"/>
            <p:cNvSpPr/>
            <p:nvPr/>
          </p:nvSpPr>
          <p:spPr>
            <a:xfrm>
              <a:off x="6595625" y="4774175"/>
              <a:ext cx="229675" cy="151875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5"/>
            <p:cNvSpPr/>
            <p:nvPr/>
          </p:nvSpPr>
          <p:spPr>
            <a:xfrm>
              <a:off x="5761950" y="4564800"/>
              <a:ext cx="353400" cy="375925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5"/>
            <p:cNvSpPr/>
            <p:nvPr/>
          </p:nvSpPr>
          <p:spPr>
            <a:xfrm>
              <a:off x="6058275" y="4538425"/>
              <a:ext cx="206450" cy="144950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5"/>
            <p:cNvSpPr/>
            <p:nvPr/>
          </p:nvSpPr>
          <p:spPr>
            <a:xfrm>
              <a:off x="6060775" y="4706700"/>
              <a:ext cx="241350" cy="47200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5"/>
            <p:cNvSpPr/>
            <p:nvPr/>
          </p:nvSpPr>
          <p:spPr>
            <a:xfrm>
              <a:off x="6079250" y="4805450"/>
              <a:ext cx="247650" cy="151375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1051;p35">
            <a:extLst>
              <a:ext uri="{FF2B5EF4-FFF2-40B4-BE49-F238E27FC236}">
                <a16:creationId xmlns="" xmlns:a16="http://schemas.microsoft.com/office/drawing/2014/main" id="{8F38FC95-11F1-1523-B400-36B1CE7712F0}"/>
              </a:ext>
            </a:extLst>
          </p:cNvPr>
          <p:cNvSpPr/>
          <p:nvPr/>
        </p:nvSpPr>
        <p:spPr>
          <a:xfrm>
            <a:off x="1109523" y="925668"/>
            <a:ext cx="2234199" cy="43000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D0D18373-2606-B735-B9CA-7FCC8342F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8049" y="719772"/>
            <a:ext cx="3785236" cy="510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0AE788A-B566-8D50-F302-2117F4843E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5002" y="1571551"/>
            <a:ext cx="6439428" cy="22521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C2428088-9E76-BC8D-2D4E-E349C14F9EB6}"/>
              </a:ext>
            </a:extLst>
          </p:cNvPr>
          <p:cNvSpPr/>
          <p:nvPr/>
        </p:nvSpPr>
        <p:spPr>
          <a:xfrm>
            <a:off x="5700889" y="1867255"/>
            <a:ext cx="327378" cy="467434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4476089-B7E5-270E-DA7B-EFE02E534D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1811" y="680548"/>
            <a:ext cx="451143" cy="451143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="" xmlns:a16="http://schemas.microsoft.com/office/drawing/2014/main" id="{CB10578A-F142-F09B-32B8-EFCB8CB4F613}"/>
              </a:ext>
            </a:extLst>
          </p:cNvPr>
          <p:cNvSpPr/>
          <p:nvPr/>
        </p:nvSpPr>
        <p:spPr>
          <a:xfrm>
            <a:off x="6983304" y="2656957"/>
            <a:ext cx="327378" cy="467434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9" name="Track 23">
            <a:hlinkClick r:id="" action="ppaction://media"/>
            <a:extLst>
              <a:ext uri="{FF2B5EF4-FFF2-40B4-BE49-F238E27FC236}">
                <a16:creationId xmlns="" xmlns:a16="http://schemas.microsoft.com/office/drawing/2014/main" id="{3313064A-5DDC-42F7-B814-4EA58F528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54839" y="65594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603" y="3849350"/>
            <a:ext cx="1304127" cy="1134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/>
          <p:cNvSpPr/>
          <p:nvPr/>
        </p:nvSpPr>
        <p:spPr>
          <a:xfrm>
            <a:off x="796081" y="309721"/>
            <a:ext cx="7847175" cy="4262279"/>
          </a:xfrm>
          <a:prstGeom prst="round2Same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6795368-11B9-3BA2-D4C2-D7DA90240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5425" y="495595"/>
            <a:ext cx="5680918" cy="3967548"/>
          </a:xfrm>
          <a:prstGeom prst="rect">
            <a:avLst/>
          </a:prstGeom>
        </p:spPr>
      </p:pic>
      <p:pic>
        <p:nvPicPr>
          <p:cNvPr id="8" name="Track 24">
            <a:hlinkClick r:id="" action="ppaction://media"/>
            <a:extLst>
              <a:ext uri="{FF2B5EF4-FFF2-40B4-BE49-F238E27FC236}">
                <a16:creationId xmlns="" xmlns:a16="http://schemas.microsoft.com/office/drawing/2014/main" id="{3A87FAA6-DDB8-24BA-12A4-FAAF151EE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08684" y="386738"/>
            <a:ext cx="457200" cy="457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603" y="3849350"/>
            <a:ext cx="1304127" cy="1134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848" y="1037958"/>
            <a:ext cx="5329402" cy="32658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Google Shape;329;p23"/>
          <p:cNvSpPr txBox="1">
            <a:spLocks/>
          </p:cNvSpPr>
          <p:nvPr/>
        </p:nvSpPr>
        <p:spPr>
          <a:xfrm>
            <a:off x="302166" y="157350"/>
            <a:ext cx="3331848" cy="88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sz="6000" b="1" dirty="0" smtClean="0">
                <a:solidFill>
                  <a:srgbClr val="FF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Review</a:t>
            </a:r>
            <a:endParaRPr lang="en-US" sz="6000" b="1" dirty="0">
              <a:solidFill>
                <a:srgbClr val="FF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7" name="Google Shape;329;p23"/>
          <p:cNvSpPr txBox="1">
            <a:spLocks/>
          </p:cNvSpPr>
          <p:nvPr/>
        </p:nvSpPr>
        <p:spPr>
          <a:xfrm>
            <a:off x="5136043" y="4075834"/>
            <a:ext cx="4836798" cy="88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sz="6000" b="1" dirty="0" smtClean="0">
                <a:solidFill>
                  <a:srgbClr val="FF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Game</a:t>
            </a:r>
            <a:endParaRPr lang="en-US" sz="6000" b="1" dirty="0">
              <a:solidFill>
                <a:srgbClr val="FF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92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2858" y="722710"/>
            <a:ext cx="3589444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sz="4050" b="1" kern="12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1C1C1C">
                      <a:alpha val="40000"/>
                    </a:srgbClr>
                  </a:outerShdw>
                </a:effectLst>
                <a:latin typeface="Twinkl" panose="020B0604020202020204" charset="0"/>
              </a:rPr>
              <a:t>PHONIC QUIZ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/>
            </a:extLst>
          </p:cNvPr>
          <p:cNvSpPr/>
          <p:nvPr/>
        </p:nvSpPr>
        <p:spPr>
          <a:xfrm>
            <a:off x="1709738" y="896541"/>
            <a:ext cx="5724525" cy="3332559"/>
          </a:xfrm>
          <a:prstGeom prst="round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960822" y="1316832"/>
            <a:ext cx="32223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2400" kern="1200">
                <a:latin typeface="Twinkl SemiBold" charset="0"/>
              </a:rPr>
              <a:t>Initial Sound Matches</a:t>
            </a:r>
            <a:endParaRPr lang="en-GB" altLang="en-US" sz="2400" kern="1200"/>
          </a:p>
        </p:txBody>
      </p:sp>
      <p:sp>
        <p:nvSpPr>
          <p:cNvPr id="9220" name="Rectangle 6"/>
          <p:cNvSpPr>
            <a:spLocks noChangeArrowheads="1"/>
          </p:cNvSpPr>
          <p:nvPr/>
        </p:nvSpPr>
        <p:spPr bwMode="auto">
          <a:xfrm>
            <a:off x="2247900" y="1949054"/>
            <a:ext cx="4648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1800" kern="1200"/>
              <a:t>Click on the picture that matches the sound on each slide. Good luck!</a:t>
            </a:r>
          </a:p>
        </p:txBody>
      </p:sp>
      <p:grpSp>
        <p:nvGrpSpPr>
          <p:cNvPr id="9221" name="Group 7"/>
          <p:cNvGrpSpPr>
            <a:grpSpLocks/>
          </p:cNvGrpSpPr>
          <p:nvPr/>
        </p:nvGrpSpPr>
        <p:grpSpPr bwMode="auto">
          <a:xfrm>
            <a:off x="3824288" y="2995612"/>
            <a:ext cx="1495425" cy="404813"/>
            <a:chOff x="3575538" y="3994638"/>
            <a:chExt cx="1992923" cy="539262"/>
          </a:xfrm>
        </p:grpSpPr>
        <p:sp>
          <p:nvSpPr>
            <p:cNvPr id="6" name="Rectangle: Rounded Corners 5">
              <a:hlinkClick r:id="rId2" action="ppaction://hlinksldjump"/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575538" y="3994638"/>
              <a:ext cx="1992923" cy="539262"/>
            </a:xfrm>
            <a:prstGeom prst="round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>
                <a:solidFill>
                  <a:prstClr val="white"/>
                </a:solidFill>
              </a:endParaRPr>
            </a:p>
          </p:txBody>
        </p:sp>
        <p:sp>
          <p:nvSpPr>
            <p:cNvPr id="9223" name="Rectangle 8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077938" y="4033436"/>
              <a:ext cx="988122" cy="491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B0604020202020204" charset="0"/>
                  <a:ea typeface="Twinkl" panose="020B0604020202020204" charset="0"/>
                  <a:cs typeface="Twinkl" panose="020B060402020202020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B0604020202020204" charset="0"/>
                  <a:ea typeface="Twinkl" panose="020B0604020202020204" charset="0"/>
                  <a:cs typeface="Twinkl" panose="020B060402020202020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Twinkl" panose="020B0604020202020204" charset="0"/>
                  <a:cs typeface="Twinkl" panose="020B060402020202020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Twinkl" panose="020B0604020202020204" charset="0"/>
                  <a:cs typeface="Twinkl" panose="020B060402020202020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Twinkl" panose="020B0604020202020204" charset="0"/>
                  <a:cs typeface="Twinkl" panose="020B060402020202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Twinkl" panose="020B0604020202020204" charset="0"/>
                  <a:cs typeface="Twinkl" panose="020B060402020202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Twinkl" panose="020B0604020202020204" charset="0"/>
                  <a:cs typeface="Twinkl" panose="020B060402020202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Twinkl" panose="020B0604020202020204" charset="0"/>
                  <a:cs typeface="Twinkl" panose="020B060402020202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Twinkl" panose="020B0604020202020204" charset="0"/>
                  <a:cs typeface="Twinkl" panose="020B0604020202020204" charset="0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GB" altLang="en-US" sz="1800" kern="1200">
                  <a:solidFill>
                    <a:srgbClr val="FFFFFF"/>
                  </a:solidFill>
                </a:rPr>
                <a:t>Play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1713310" y="2738437"/>
            <a:ext cx="1795463" cy="1490663"/>
            <a:chOff x="760473" y="3651739"/>
            <a:chExt cx="2394561" cy="1987062"/>
          </a:xfrm>
        </p:grpSpPr>
        <p:sp>
          <p:nvSpPr>
            <p:cNvPr id="3" name="Rectangle: Rounded Corners 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60473" y="3651739"/>
              <a:ext cx="2394561" cy="1987062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>
                <a:solidFill>
                  <a:prstClr val="white"/>
                </a:solidFill>
              </a:endParaRPr>
            </a:p>
          </p:txBody>
        </p:sp>
        <p:pic>
          <p:nvPicPr>
            <p:cNvPr id="10261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462" y="3762981"/>
              <a:ext cx="1756565" cy="1755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769537" y="336947"/>
            <a:ext cx="1604928" cy="200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12450" b="1" kern="1200">
                <a:solidFill>
                  <a:srgbClr val="23A7F9"/>
                </a:solidFill>
              </a:rPr>
              <a:t>m</a:t>
            </a:r>
            <a:endParaRPr lang="en-GB" sz="12450" b="1" kern="1200">
              <a:solidFill>
                <a:srgbClr val="23A7F9"/>
              </a:solidFill>
            </a:endParaRPr>
          </a:p>
        </p:txBody>
      </p:sp>
      <p:sp>
        <p:nvSpPr>
          <p:cNvPr id="18" name="Arrow: Right 17">
            <a:hlinkClick r:id="rId5" action="ppaction://hlinksldjump"/>
            <a:extLst>
              <a:ext uri="{FF2B5EF4-FFF2-40B4-BE49-F238E27FC236}"/>
            </a:extLst>
          </p:cNvPr>
          <p:cNvSpPr/>
          <p:nvPr/>
        </p:nvSpPr>
        <p:spPr>
          <a:xfrm>
            <a:off x="6866335" y="573882"/>
            <a:ext cx="501253" cy="31670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674269" y="2726532"/>
            <a:ext cx="1795463" cy="1489472"/>
            <a:chOff x="3375025" y="3635376"/>
            <a:chExt cx="2393950" cy="1985963"/>
          </a:xfrm>
        </p:grpSpPr>
        <p:sp>
          <p:nvSpPr>
            <p:cNvPr id="8" name="Rectangle: Rounded Corners 7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3375025" y="3635376"/>
              <a:ext cx="2393950" cy="1985963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>
                <a:solidFill>
                  <a:prstClr val="white"/>
                </a:solidFill>
              </a:endParaRPr>
            </a:p>
          </p:txBody>
        </p:sp>
        <p:pic>
          <p:nvPicPr>
            <p:cNvPr id="10259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2370" y="3868163"/>
              <a:ext cx="1408525" cy="1495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5635228" y="2726532"/>
            <a:ext cx="1795463" cy="1489472"/>
            <a:chOff x="5988965" y="3634791"/>
            <a:chExt cx="2394561" cy="1987062"/>
          </a:xfrm>
        </p:grpSpPr>
        <p:sp>
          <p:nvSpPr>
            <p:cNvPr id="10" name="Rectangle: Rounded Corners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988965" y="3634791"/>
              <a:ext cx="2394561" cy="1987062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 dirty="0">
                <a:solidFill>
                  <a:prstClr val="white"/>
                </a:solidFill>
              </a:endParaRPr>
            </a:p>
          </p:txBody>
        </p:sp>
        <p:pic>
          <p:nvPicPr>
            <p:cNvPr id="10257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8901" y="4018722"/>
              <a:ext cx="1434687" cy="1253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1709737" y="2738437"/>
            <a:ext cx="1795463" cy="1490663"/>
            <a:chOff x="760473" y="3651739"/>
            <a:chExt cx="2394561" cy="1987062"/>
          </a:xfrm>
        </p:grpSpPr>
        <p:sp>
          <p:nvSpPr>
            <p:cNvPr id="33" name="Rectangle: Rounded Corners 3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60473" y="3651739"/>
              <a:ext cx="2394561" cy="1987062"/>
            </a:xfrm>
            <a:prstGeom prst="roundRect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 dirty="0">
                <a:solidFill>
                  <a:prstClr val="white"/>
                </a:solidFill>
              </a:endParaRPr>
            </a:p>
          </p:txBody>
        </p:sp>
        <p:pic>
          <p:nvPicPr>
            <p:cNvPr id="10255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756" y="3867707"/>
              <a:ext cx="1610025" cy="1609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3675460" y="2739628"/>
            <a:ext cx="1795463" cy="1489472"/>
            <a:chOff x="3375025" y="3635376"/>
            <a:chExt cx="2393950" cy="1985963"/>
          </a:xfrm>
        </p:grpSpPr>
        <p:sp>
          <p:nvSpPr>
            <p:cNvPr id="36" name="Rectangle: Rounded Corners 35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3375025" y="3635376"/>
              <a:ext cx="2393950" cy="1985963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 dirty="0">
                <a:solidFill>
                  <a:prstClr val="white"/>
                </a:solidFill>
              </a:endParaRPr>
            </a:p>
          </p:txBody>
        </p:sp>
        <p:pic>
          <p:nvPicPr>
            <p:cNvPr id="10253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2370" y="3868163"/>
              <a:ext cx="1408525" cy="1495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5638800" y="2726532"/>
            <a:ext cx="1795463" cy="1489472"/>
            <a:chOff x="5988965" y="3634791"/>
            <a:chExt cx="2394561" cy="1987062"/>
          </a:xfrm>
        </p:grpSpPr>
        <p:sp>
          <p:nvSpPr>
            <p:cNvPr id="39" name="Rectangle: Rounded Corners 3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988965" y="3634791"/>
              <a:ext cx="2394561" cy="1987062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 dirty="0">
                <a:solidFill>
                  <a:prstClr val="white"/>
                </a:solidFill>
              </a:endParaRPr>
            </a:p>
          </p:txBody>
        </p:sp>
        <p:pic>
          <p:nvPicPr>
            <p:cNvPr id="10251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8901" y="4018722"/>
              <a:ext cx="1434687" cy="1253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ChangeArrowheads="1"/>
          </p:cNvSpPr>
          <p:nvPr/>
        </p:nvSpPr>
        <p:spPr bwMode="auto">
          <a:xfrm>
            <a:off x="3992355" y="336947"/>
            <a:ext cx="1159292" cy="200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12450" b="1" kern="1200">
                <a:solidFill>
                  <a:srgbClr val="23A7F9"/>
                </a:solidFill>
              </a:rPr>
              <a:t>n</a:t>
            </a:r>
            <a:endParaRPr lang="en-GB" sz="12450" b="1" kern="1200">
              <a:solidFill>
                <a:srgbClr val="23A7F9"/>
              </a:solidFill>
            </a:endParaRPr>
          </a:p>
        </p:txBody>
      </p:sp>
      <p:grpSp>
        <p:nvGrpSpPr>
          <p:cNvPr id="11267" name="Group 19"/>
          <p:cNvGrpSpPr>
            <a:grpSpLocks/>
          </p:cNvGrpSpPr>
          <p:nvPr/>
        </p:nvGrpSpPr>
        <p:grpSpPr bwMode="auto">
          <a:xfrm>
            <a:off x="5635228" y="2726532"/>
            <a:ext cx="1795463" cy="1489472"/>
            <a:chOff x="5988965" y="3634791"/>
            <a:chExt cx="2394561" cy="1987062"/>
          </a:xfrm>
        </p:grpSpPr>
        <p:pic>
          <p:nvPicPr>
            <p:cNvPr id="11282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6846" y="3650675"/>
              <a:ext cx="1383297" cy="1876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: Rounded Corners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988965" y="3634791"/>
              <a:ext cx="2394561" cy="1987062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18" name="Arrow: Right 17">
            <a:hlinkClick r:id="rId5" action="ppaction://hlinksldjump"/>
            <a:extLst>
              <a:ext uri="{FF2B5EF4-FFF2-40B4-BE49-F238E27FC236}"/>
            </a:extLst>
          </p:cNvPr>
          <p:cNvSpPr/>
          <p:nvPr/>
        </p:nvSpPr>
        <p:spPr>
          <a:xfrm>
            <a:off x="6866335" y="573882"/>
            <a:ext cx="501253" cy="31670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713310" y="2738437"/>
            <a:ext cx="1795463" cy="1490663"/>
            <a:chOff x="760473" y="3651739"/>
            <a:chExt cx="2394561" cy="1987062"/>
          </a:xfrm>
        </p:grpSpPr>
        <p:sp>
          <p:nvSpPr>
            <p:cNvPr id="3" name="Rectangle: Rounded Corners 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60473" y="3651739"/>
              <a:ext cx="2394561" cy="1987062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>
                <a:solidFill>
                  <a:prstClr val="white"/>
                </a:solidFill>
              </a:endParaRPr>
            </a:p>
          </p:txBody>
        </p:sp>
        <p:pic>
          <p:nvPicPr>
            <p:cNvPr id="11281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518" y="3886478"/>
              <a:ext cx="1904470" cy="148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3674269" y="2726532"/>
            <a:ext cx="1795463" cy="1489472"/>
            <a:chOff x="3374719" y="3634791"/>
            <a:chExt cx="2394561" cy="1987062"/>
          </a:xfrm>
        </p:grpSpPr>
        <p:sp>
          <p:nvSpPr>
            <p:cNvPr id="8" name="Rectangle: Rounded Corners 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74719" y="3634791"/>
              <a:ext cx="2394561" cy="1987062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>
                <a:solidFill>
                  <a:prstClr val="white"/>
                </a:solidFill>
              </a:endParaRPr>
            </a:p>
          </p:txBody>
        </p:sp>
        <p:pic>
          <p:nvPicPr>
            <p:cNvPr id="11279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5697" y="3976183"/>
              <a:ext cx="1392605" cy="1393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>
            <a:extLst>
              <a:ext uri="{FF2B5EF4-FFF2-40B4-BE49-F238E27FC236}"/>
            </a:extLst>
          </p:cNvPr>
          <p:cNvGrpSpPr>
            <a:grpSpLocks/>
          </p:cNvGrpSpPr>
          <p:nvPr/>
        </p:nvGrpSpPr>
        <p:grpSpPr bwMode="auto">
          <a:xfrm>
            <a:off x="1716881" y="2733604"/>
            <a:ext cx="1795463" cy="1490663"/>
            <a:chOff x="760473" y="3651739"/>
            <a:chExt cx="2394561" cy="1987062"/>
          </a:xfrm>
          <a:solidFill>
            <a:srgbClr val="FF0000"/>
          </a:solidFill>
        </p:grpSpPr>
        <p:sp>
          <p:nvSpPr>
            <p:cNvPr id="22" name="Rectangle: Rounded Corners 2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60473" y="3651739"/>
              <a:ext cx="2394561" cy="1987062"/>
            </a:xfrm>
            <a:prstGeom prst="roundRect">
              <a:avLst/>
            </a:prstGeom>
            <a:grpFill/>
            <a:ln w="38100">
              <a:solidFill>
                <a:srgbClr val="BC01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 dirty="0">
                <a:solidFill>
                  <a:prstClr val="white"/>
                </a:solidFill>
              </a:endParaRPr>
            </a:p>
          </p:txBody>
        </p:sp>
        <p:pic>
          <p:nvPicPr>
            <p:cNvPr id="23" name="Picture 8">
              <a:extLst>
                <a:ext uri="{FF2B5EF4-FFF2-40B4-BE49-F238E27FC236}"/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518" y="3886478"/>
              <a:ext cx="1904470" cy="14836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</p:pic>
      </p:grpSp>
      <p:grpSp>
        <p:nvGrpSpPr>
          <p:cNvPr id="24" name="Group 23">
            <a:extLst>
              <a:ext uri="{FF2B5EF4-FFF2-40B4-BE49-F238E27FC236}"/>
            </a:extLst>
          </p:cNvPr>
          <p:cNvGrpSpPr>
            <a:grpSpLocks/>
          </p:cNvGrpSpPr>
          <p:nvPr/>
        </p:nvGrpSpPr>
        <p:grpSpPr bwMode="auto">
          <a:xfrm>
            <a:off x="3677840" y="2721698"/>
            <a:ext cx="1795463" cy="1489472"/>
            <a:chOff x="3374719" y="3634791"/>
            <a:chExt cx="2394561" cy="1987062"/>
          </a:xfrm>
          <a:solidFill>
            <a:srgbClr val="FF0000"/>
          </a:solidFill>
        </p:grpSpPr>
        <p:sp>
          <p:nvSpPr>
            <p:cNvPr id="25" name="Rectangle: Rounded Corners 2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74719" y="3634791"/>
              <a:ext cx="2394561" cy="1987062"/>
            </a:xfrm>
            <a:prstGeom prst="roundRect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>
                <a:solidFill>
                  <a:prstClr val="white"/>
                </a:solidFill>
              </a:endParaRPr>
            </a:p>
          </p:txBody>
        </p:sp>
        <p:pic>
          <p:nvPicPr>
            <p:cNvPr id="26" name="Picture 14">
              <a:extLst>
                <a:ext uri="{FF2B5EF4-FFF2-40B4-BE49-F238E27FC236}"/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5697" y="3976183"/>
              <a:ext cx="1392605" cy="139398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</p:pic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613797" y="2734866"/>
            <a:ext cx="1795463" cy="1489472"/>
            <a:chOff x="5994400" y="3635375"/>
            <a:chExt cx="2393950" cy="1985963"/>
          </a:xfrm>
        </p:grpSpPr>
        <p:grpSp>
          <p:nvGrpSpPr>
            <p:cNvPr id="11274" name="Group 19"/>
            <p:cNvGrpSpPr>
              <a:grpSpLocks/>
            </p:cNvGrpSpPr>
            <p:nvPr/>
          </p:nvGrpSpPr>
          <p:grpSpPr bwMode="auto">
            <a:xfrm>
              <a:off x="5994400" y="3635375"/>
              <a:ext cx="2393950" cy="1985963"/>
              <a:chOff x="5988965" y="3634791"/>
              <a:chExt cx="2394561" cy="1987062"/>
            </a:xfrm>
          </p:grpSpPr>
          <p:pic>
            <p:nvPicPr>
              <p:cNvPr id="11276" name="Picture 1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1152" y="4190771"/>
                <a:ext cx="1770185" cy="8751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Rectangle: Rounded Corners 19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5988965" y="3634791"/>
                <a:ext cx="2394561" cy="1987062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GB" sz="1350" kern="12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1275" name="Picture 1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6237" y="3789437"/>
              <a:ext cx="1237062" cy="1677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3992355" y="336947"/>
            <a:ext cx="1159292" cy="200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12450" b="1" kern="1200">
                <a:solidFill>
                  <a:srgbClr val="23A7F9"/>
                </a:solidFill>
              </a:rPr>
              <a:t>n</a:t>
            </a: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1713310" y="2638425"/>
            <a:ext cx="1795463" cy="1590675"/>
            <a:chOff x="760575" y="3517573"/>
            <a:chExt cx="2394459" cy="2121228"/>
          </a:xfrm>
        </p:grpSpPr>
        <p:pic>
          <p:nvPicPr>
            <p:cNvPr id="1230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94" y="3517573"/>
              <a:ext cx="1762630" cy="176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: Rounded Corners 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60575" y="3650944"/>
              <a:ext cx="2394459" cy="1987857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 dirty="0">
                <a:solidFill>
                  <a:prstClr val="white"/>
                </a:solidFill>
              </a:endParaRPr>
            </a:p>
          </p:txBody>
        </p:sp>
      </p:grpSp>
      <p:sp>
        <p:nvSpPr>
          <p:cNvPr id="18" name="Arrow: Right 17">
            <a:hlinkClick r:id="rId5" action="ppaction://hlinksldjump"/>
            <a:extLst>
              <a:ext uri="{FF2B5EF4-FFF2-40B4-BE49-F238E27FC236}"/>
            </a:extLst>
          </p:cNvPr>
          <p:cNvSpPr/>
          <p:nvPr/>
        </p:nvSpPr>
        <p:spPr>
          <a:xfrm>
            <a:off x="6866335" y="573882"/>
            <a:ext cx="501253" cy="31670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3674269" y="2726532"/>
            <a:ext cx="1795463" cy="1489472"/>
            <a:chOff x="3374719" y="3634791"/>
            <a:chExt cx="2394561" cy="1987062"/>
          </a:xfrm>
        </p:grpSpPr>
        <p:sp>
          <p:nvSpPr>
            <p:cNvPr id="8" name="Rectangle: Rounded Corners 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74719" y="3634791"/>
              <a:ext cx="2394561" cy="1987062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>
                <a:solidFill>
                  <a:prstClr val="white"/>
                </a:solidFill>
              </a:endParaRPr>
            </a:p>
          </p:txBody>
        </p:sp>
        <p:pic>
          <p:nvPicPr>
            <p:cNvPr id="12305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8935" y="4042201"/>
              <a:ext cx="1566130" cy="1172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5635228" y="2726532"/>
            <a:ext cx="1795463" cy="1489472"/>
            <a:chOff x="5988965" y="3634791"/>
            <a:chExt cx="2394561" cy="1987062"/>
          </a:xfrm>
        </p:grpSpPr>
        <p:sp>
          <p:nvSpPr>
            <p:cNvPr id="10" name="Rectangle: Rounded Corners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988965" y="3634791"/>
              <a:ext cx="2394561" cy="1987062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>
                <a:solidFill>
                  <a:prstClr val="white"/>
                </a:solidFill>
              </a:endParaRPr>
            </a:p>
          </p:txBody>
        </p:sp>
        <p:pic>
          <p:nvPicPr>
            <p:cNvPr id="12303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8967" y="4228337"/>
              <a:ext cx="1597491" cy="986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677841" y="2726532"/>
            <a:ext cx="1795463" cy="1489472"/>
            <a:chOff x="3379787" y="1068974"/>
            <a:chExt cx="2393950" cy="1985963"/>
          </a:xfrm>
        </p:grpSpPr>
        <p:sp>
          <p:nvSpPr>
            <p:cNvPr id="23" name="Rectangle: Rounded Corners 22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3379787" y="1068974"/>
              <a:ext cx="2393950" cy="1985963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>
                <a:solidFill>
                  <a:prstClr val="white"/>
                </a:solidFill>
              </a:endParaRPr>
            </a:p>
          </p:txBody>
        </p:sp>
        <p:pic>
          <p:nvPicPr>
            <p:cNvPr id="12301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135" y="1541826"/>
              <a:ext cx="1565730" cy="1171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>
            <a:extLst>
              <a:ext uri="{FF2B5EF4-FFF2-40B4-BE49-F238E27FC236}"/>
            </a:extLst>
          </p:cNvPr>
          <p:cNvGrpSpPr/>
          <p:nvPr/>
        </p:nvGrpSpPr>
        <p:grpSpPr>
          <a:xfrm>
            <a:off x="5638800" y="2727937"/>
            <a:ext cx="1795463" cy="1489472"/>
            <a:chOff x="5994400" y="1070847"/>
            <a:chExt cx="2393950" cy="1985963"/>
          </a:xfrm>
          <a:solidFill>
            <a:srgbClr val="FF0000"/>
          </a:solidFill>
        </p:grpSpPr>
        <p:grpSp>
          <p:nvGrpSpPr>
            <p:cNvPr id="26" name="Group 19">
              <a:extLst>
                <a:ext uri="{FF2B5EF4-FFF2-40B4-BE49-F238E27FC236}"/>
              </a:extLst>
            </p:cNvPr>
            <p:cNvGrpSpPr>
              <a:grpSpLocks/>
            </p:cNvGrpSpPr>
            <p:nvPr/>
          </p:nvGrpSpPr>
          <p:grpSpPr bwMode="auto">
            <a:xfrm>
              <a:off x="5994400" y="1070847"/>
              <a:ext cx="2393950" cy="1985963"/>
              <a:chOff x="5988965" y="3634791"/>
              <a:chExt cx="2394561" cy="1987062"/>
            </a:xfrm>
            <a:grpFill/>
          </p:grpSpPr>
          <p:pic>
            <p:nvPicPr>
              <p:cNvPr id="28" name="Picture 12">
                <a:extLst>
                  <a:ext uri="{FF2B5EF4-FFF2-40B4-BE49-F238E27FC236}"/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1152" y="4190771"/>
                <a:ext cx="1770185" cy="875101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</p:pic>
          <p:sp>
            <p:nvSpPr>
              <p:cNvPr id="29" name="Rectangle: Rounded Corners 28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5988965" y="3634791"/>
                <a:ext cx="2394561" cy="1987062"/>
              </a:xfrm>
              <a:prstGeom prst="roundRect">
                <a:avLst/>
              </a:prstGeom>
              <a:grp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GB" sz="1350" kern="1200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1" name="Picture 11">
              <a:extLst>
                <a:ext uri="{FF2B5EF4-FFF2-40B4-BE49-F238E27FC236}"/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3512" y="1600392"/>
              <a:ext cx="1597083" cy="98556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</p:pic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724025" y="2744391"/>
            <a:ext cx="1795463" cy="1500188"/>
            <a:chOff x="765174" y="1071555"/>
            <a:chExt cx="2393951" cy="2000844"/>
          </a:xfrm>
        </p:grpSpPr>
        <p:sp>
          <p:nvSpPr>
            <p:cNvPr id="20" name="Rectangle: Rounded Corners 19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765174" y="1085846"/>
              <a:ext cx="2393951" cy="1986553"/>
            </a:xfrm>
            <a:prstGeom prst="roundRect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 dirty="0">
                <a:solidFill>
                  <a:prstClr val="white"/>
                </a:solidFill>
              </a:endParaRPr>
            </a:p>
          </p:txBody>
        </p:sp>
        <p:pic>
          <p:nvPicPr>
            <p:cNvPr id="12299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184" y="1071555"/>
              <a:ext cx="1859005" cy="1858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3769537" y="336947"/>
            <a:ext cx="1604928" cy="200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12450" b="1" kern="1200">
                <a:solidFill>
                  <a:srgbClr val="23A7F9"/>
                </a:solidFill>
              </a:rPr>
              <a:t>m</a:t>
            </a:r>
            <a:endParaRPr lang="en-GB" sz="12450" b="1" kern="1200">
              <a:solidFill>
                <a:srgbClr val="23A7F9"/>
              </a:solidFill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3674269" y="2718198"/>
            <a:ext cx="1795463" cy="1497806"/>
            <a:chOff x="3375025" y="3624797"/>
            <a:chExt cx="2393950" cy="1996541"/>
          </a:xfrm>
        </p:grpSpPr>
        <p:pic>
          <p:nvPicPr>
            <p:cNvPr id="1333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299" y="3624797"/>
              <a:ext cx="1485313" cy="1940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: Rounded Corners 7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3375025" y="3635906"/>
              <a:ext cx="2393950" cy="1985432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18" name="Arrow: Right 17">
            <a:hlinkClick r:id="rId5" action="ppaction://hlinksldjump"/>
            <a:extLst>
              <a:ext uri="{FF2B5EF4-FFF2-40B4-BE49-F238E27FC236}"/>
            </a:extLst>
          </p:cNvPr>
          <p:cNvSpPr/>
          <p:nvPr/>
        </p:nvSpPr>
        <p:spPr>
          <a:xfrm>
            <a:off x="6866335" y="573882"/>
            <a:ext cx="501253" cy="31670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713310" y="2738437"/>
            <a:ext cx="1795463" cy="1490663"/>
            <a:chOff x="760413" y="3651249"/>
            <a:chExt cx="2393950" cy="1987550"/>
          </a:xfrm>
        </p:grpSpPr>
        <p:sp>
          <p:nvSpPr>
            <p:cNvPr id="3" name="Rectangle: Rounded Corners 2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760413" y="3651249"/>
              <a:ext cx="2393950" cy="1987550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>
                <a:solidFill>
                  <a:prstClr val="white"/>
                </a:solidFill>
              </a:endParaRPr>
            </a:p>
          </p:txBody>
        </p:sp>
        <p:pic>
          <p:nvPicPr>
            <p:cNvPr id="1333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214298">
              <a:off x="1526004" y="3860053"/>
              <a:ext cx="862769" cy="1558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5635228" y="2726532"/>
            <a:ext cx="1795463" cy="1489472"/>
            <a:chOff x="5989638" y="3635374"/>
            <a:chExt cx="2393950" cy="1985963"/>
          </a:xfrm>
        </p:grpSpPr>
        <p:sp>
          <p:nvSpPr>
            <p:cNvPr id="10" name="Rectangle: Rounded Corners 9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5989638" y="3635374"/>
              <a:ext cx="2393950" cy="1985963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>
                <a:solidFill>
                  <a:prstClr val="white"/>
                </a:solidFill>
              </a:endParaRPr>
            </a:p>
          </p:txBody>
        </p:sp>
        <p:pic>
          <p:nvPicPr>
            <p:cNvPr id="13329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93187" y="3825451"/>
              <a:ext cx="1616260" cy="1620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3688556" y="2718197"/>
            <a:ext cx="1795463" cy="1490663"/>
            <a:chOff x="3377061" y="1369218"/>
            <a:chExt cx="2393950" cy="1987550"/>
          </a:xfrm>
        </p:grpSpPr>
        <p:grpSp>
          <p:nvGrpSpPr>
            <p:cNvPr id="13324" name="Group 8"/>
            <p:cNvGrpSpPr>
              <a:grpSpLocks/>
            </p:cNvGrpSpPr>
            <p:nvPr/>
          </p:nvGrpSpPr>
          <p:grpSpPr bwMode="auto">
            <a:xfrm>
              <a:off x="3377061" y="1369218"/>
              <a:ext cx="2393950" cy="1987550"/>
              <a:chOff x="3332993" y="1549590"/>
              <a:chExt cx="2393950" cy="1987550"/>
            </a:xfrm>
          </p:grpSpPr>
          <p:pic>
            <p:nvPicPr>
              <p:cNvPr id="13326" name="Picture 10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5377" y="1750781"/>
                <a:ext cx="2049183" cy="15656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Rectangle: Rounded Corners 20">
                <a:extLst>
                  <a:ext uri="{FF2B5EF4-FFF2-40B4-BE49-F238E27FC236}"/>
                </a:extLst>
              </p:cNvPr>
              <p:cNvSpPr/>
              <p:nvPr/>
            </p:nvSpPr>
            <p:spPr bwMode="auto">
              <a:xfrm>
                <a:off x="3332993" y="1549590"/>
                <a:ext cx="2393950" cy="198755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GB" sz="1350" kern="12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3325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0226" y="1369218"/>
              <a:ext cx="1455696" cy="1902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>
            <a:extLst>
              <a:ext uri="{FF2B5EF4-FFF2-40B4-BE49-F238E27FC236}"/>
            </a:extLst>
          </p:cNvPr>
          <p:cNvGrpSpPr/>
          <p:nvPr/>
        </p:nvGrpSpPr>
        <p:grpSpPr>
          <a:xfrm>
            <a:off x="1713310" y="2733835"/>
            <a:ext cx="1795463" cy="1490663"/>
            <a:chOff x="760413" y="1397190"/>
            <a:chExt cx="2393950" cy="1987550"/>
          </a:xfrm>
          <a:solidFill>
            <a:srgbClr val="FF0000"/>
          </a:solidFill>
        </p:grpSpPr>
        <p:sp>
          <p:nvSpPr>
            <p:cNvPr id="20" name="Rectangle: Rounded Corners 19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760413" y="1397190"/>
              <a:ext cx="2393950" cy="1987550"/>
            </a:xfrm>
            <a:prstGeom prst="roundRect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 dirty="0">
                <a:solidFill>
                  <a:prstClr val="white"/>
                </a:solidFill>
              </a:endParaRPr>
            </a:p>
          </p:txBody>
        </p:sp>
        <p:pic>
          <p:nvPicPr>
            <p:cNvPr id="28" name="Picture 5">
              <a:extLst>
                <a:ext uri="{FF2B5EF4-FFF2-40B4-BE49-F238E27FC236}"/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214298">
              <a:off x="1526003" y="1611916"/>
              <a:ext cx="862769" cy="155809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633187" y="2710859"/>
            <a:ext cx="1795463" cy="1490663"/>
            <a:chOff x="5987896" y="1236663"/>
            <a:chExt cx="2393950" cy="1987550"/>
          </a:xfrm>
        </p:grpSpPr>
        <p:sp>
          <p:nvSpPr>
            <p:cNvPr id="22" name="Rectangle: Rounded Corners 21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5987896" y="1236663"/>
              <a:ext cx="2393950" cy="1987550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 dirty="0">
                <a:solidFill>
                  <a:prstClr val="white"/>
                </a:solidFill>
              </a:endParaRPr>
            </a:p>
          </p:txBody>
        </p:sp>
        <p:pic>
          <p:nvPicPr>
            <p:cNvPr id="13323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47889" y="1365043"/>
              <a:ext cx="1673961" cy="1678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3992355" y="336947"/>
            <a:ext cx="1159292" cy="200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12450" b="1" kern="1200">
                <a:solidFill>
                  <a:srgbClr val="23A7F9"/>
                </a:solidFill>
              </a:rPr>
              <a:t>n</a:t>
            </a:r>
            <a:endParaRPr lang="en-GB" sz="12450" b="1" kern="1200">
              <a:solidFill>
                <a:srgbClr val="23A7F9"/>
              </a:solidFill>
            </a:endParaRPr>
          </a:p>
        </p:txBody>
      </p:sp>
      <p:grpSp>
        <p:nvGrpSpPr>
          <p:cNvPr id="14339" name="Group 5"/>
          <p:cNvGrpSpPr>
            <a:grpSpLocks/>
          </p:cNvGrpSpPr>
          <p:nvPr/>
        </p:nvGrpSpPr>
        <p:grpSpPr bwMode="auto">
          <a:xfrm>
            <a:off x="3674269" y="2600325"/>
            <a:ext cx="1795463" cy="1615679"/>
            <a:chOff x="3375025" y="3466800"/>
            <a:chExt cx="2393950" cy="2154538"/>
          </a:xfrm>
        </p:grpSpPr>
        <p:pic>
          <p:nvPicPr>
            <p:cNvPr id="1435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8124" y="3466800"/>
              <a:ext cx="1466664" cy="2000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: Rounded Corners 7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3375025" y="3635098"/>
              <a:ext cx="2393950" cy="1986240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18" name="Arrow: Right 17">
            <a:hlinkClick r:id="rId5" action="ppaction://hlinksldjump"/>
            <a:extLst>
              <a:ext uri="{FF2B5EF4-FFF2-40B4-BE49-F238E27FC236}"/>
            </a:extLst>
          </p:cNvPr>
          <p:cNvSpPr/>
          <p:nvPr/>
        </p:nvSpPr>
        <p:spPr>
          <a:xfrm>
            <a:off x="6866335" y="573882"/>
            <a:ext cx="501253" cy="31670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grpSp>
        <p:nvGrpSpPr>
          <p:cNvPr id="15365" name="Group 8"/>
          <p:cNvGrpSpPr>
            <a:grpSpLocks/>
          </p:cNvGrpSpPr>
          <p:nvPr/>
        </p:nvGrpSpPr>
        <p:grpSpPr bwMode="auto">
          <a:xfrm>
            <a:off x="1713310" y="2738437"/>
            <a:ext cx="1795463" cy="1490663"/>
            <a:chOff x="760413" y="3651250"/>
            <a:chExt cx="2393950" cy="1987550"/>
          </a:xfrm>
        </p:grpSpPr>
        <p:sp>
          <p:nvSpPr>
            <p:cNvPr id="3" name="Rectangle: Rounded Corners 2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760413" y="3651250"/>
              <a:ext cx="2393950" cy="1987550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>
                <a:solidFill>
                  <a:prstClr val="white"/>
                </a:solidFill>
              </a:endParaRPr>
            </a:p>
          </p:txBody>
        </p:sp>
        <p:pic>
          <p:nvPicPr>
            <p:cNvPr id="14357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383" y="4137876"/>
              <a:ext cx="1687730" cy="1129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635228" y="2726532"/>
            <a:ext cx="1795463" cy="1489472"/>
            <a:chOff x="5989638" y="3635375"/>
            <a:chExt cx="2393950" cy="1985963"/>
          </a:xfrm>
        </p:grpSpPr>
        <p:sp>
          <p:nvSpPr>
            <p:cNvPr id="10" name="Rectangle: Rounded Corners 9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5989638" y="3635375"/>
              <a:ext cx="2393950" cy="1985963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>
                <a:solidFill>
                  <a:prstClr val="white"/>
                </a:solidFill>
              </a:endParaRPr>
            </a:p>
          </p:txBody>
        </p:sp>
        <p:pic>
          <p:nvPicPr>
            <p:cNvPr id="14355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6503" y="3776316"/>
              <a:ext cx="1723585" cy="169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634037" y="2719387"/>
            <a:ext cx="1795463" cy="1490663"/>
            <a:chOff x="5987896" y="1461061"/>
            <a:chExt cx="2393950" cy="1987550"/>
          </a:xfrm>
        </p:grpSpPr>
        <p:sp>
          <p:nvSpPr>
            <p:cNvPr id="28" name="Rectangle: Rounded Corners 27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5987896" y="1461061"/>
              <a:ext cx="2393950" cy="1987550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 dirty="0">
                <a:solidFill>
                  <a:prstClr val="white"/>
                </a:solidFill>
              </a:endParaRPr>
            </a:p>
          </p:txBody>
        </p:sp>
        <p:pic>
          <p:nvPicPr>
            <p:cNvPr id="14353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6503" y="1607580"/>
              <a:ext cx="1723585" cy="169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658791" y="2736056"/>
            <a:ext cx="1795463" cy="1490663"/>
            <a:chOff x="3377061" y="1461061"/>
            <a:chExt cx="2393950" cy="1987550"/>
          </a:xfrm>
        </p:grpSpPr>
        <p:grpSp>
          <p:nvGrpSpPr>
            <p:cNvPr id="14348" name="Group 19"/>
            <p:cNvGrpSpPr>
              <a:grpSpLocks/>
            </p:cNvGrpSpPr>
            <p:nvPr/>
          </p:nvGrpSpPr>
          <p:grpSpPr bwMode="auto">
            <a:xfrm>
              <a:off x="3377061" y="1461061"/>
              <a:ext cx="2393950" cy="1987550"/>
              <a:chOff x="3332993" y="1549590"/>
              <a:chExt cx="2393950" cy="1987550"/>
            </a:xfrm>
          </p:grpSpPr>
          <p:pic>
            <p:nvPicPr>
              <p:cNvPr id="14350" name="Picture 10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5377" y="1750781"/>
                <a:ext cx="2049183" cy="15656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ctangle: Rounded Corners 22">
                <a:extLst>
                  <a:ext uri="{FF2B5EF4-FFF2-40B4-BE49-F238E27FC236}"/>
                </a:extLst>
              </p:cNvPr>
              <p:cNvSpPr/>
              <p:nvPr/>
            </p:nvSpPr>
            <p:spPr bwMode="auto">
              <a:xfrm>
                <a:off x="3332993" y="1549590"/>
                <a:ext cx="2393950" cy="198755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GB" sz="1350" kern="12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4349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483" y="1584474"/>
              <a:ext cx="1568177" cy="1643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721644" y="2736056"/>
            <a:ext cx="1795463" cy="1490663"/>
            <a:chOff x="760413" y="1478523"/>
            <a:chExt cx="2393950" cy="1987550"/>
          </a:xfrm>
        </p:grpSpPr>
        <p:sp>
          <p:nvSpPr>
            <p:cNvPr id="25" name="Rectangle: Rounded Corners 24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760413" y="1478523"/>
              <a:ext cx="2393950" cy="1987550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 dirty="0">
                <a:solidFill>
                  <a:prstClr val="white"/>
                </a:solidFill>
              </a:endParaRPr>
            </a:p>
          </p:txBody>
        </p:sp>
        <p:pic>
          <p:nvPicPr>
            <p:cNvPr id="14347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383" y="1966461"/>
              <a:ext cx="1687730" cy="1129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007" y="1377109"/>
            <a:ext cx="3724961" cy="27518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Google Shape;329;p23"/>
          <p:cNvSpPr txBox="1">
            <a:spLocks/>
          </p:cNvSpPr>
          <p:nvPr/>
        </p:nvSpPr>
        <p:spPr>
          <a:xfrm>
            <a:off x="450916" y="113802"/>
            <a:ext cx="3978122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sz="4800" b="1" dirty="0" smtClean="0">
                <a:solidFill>
                  <a:srgbClr val="FF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Contents</a:t>
            </a:r>
            <a:endParaRPr lang="en-US" sz="4800" b="1" dirty="0">
              <a:solidFill>
                <a:srgbClr val="FF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6" name="Google Shape;329;p23"/>
          <p:cNvSpPr txBox="1">
            <a:spLocks/>
          </p:cNvSpPr>
          <p:nvPr/>
        </p:nvSpPr>
        <p:spPr>
          <a:xfrm>
            <a:off x="4754839" y="1066055"/>
            <a:ext cx="3978122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sz="2800" b="1" dirty="0" smtClean="0">
                <a:solidFill>
                  <a:schemeClr val="tx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1. Warm Up</a:t>
            </a:r>
            <a:endParaRPr lang="en-US" sz="2800" b="1" dirty="0">
              <a:solidFill>
                <a:schemeClr val="tx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10" name="Google Shape;329;p23"/>
          <p:cNvSpPr txBox="1">
            <a:spLocks/>
          </p:cNvSpPr>
          <p:nvPr/>
        </p:nvSpPr>
        <p:spPr>
          <a:xfrm>
            <a:off x="4754839" y="1909550"/>
            <a:ext cx="3978122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sz="2800" b="1" dirty="0" smtClean="0">
                <a:solidFill>
                  <a:schemeClr val="tx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2. Phonic</a:t>
            </a:r>
            <a:endParaRPr lang="en-US" sz="2800" b="1" dirty="0">
              <a:solidFill>
                <a:schemeClr val="tx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11" name="Google Shape;329;p23"/>
          <p:cNvSpPr txBox="1">
            <a:spLocks/>
          </p:cNvSpPr>
          <p:nvPr/>
        </p:nvSpPr>
        <p:spPr>
          <a:xfrm>
            <a:off x="4937492" y="2753045"/>
            <a:ext cx="3978122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sz="2800" b="1" dirty="0" smtClean="0">
                <a:solidFill>
                  <a:schemeClr val="tx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3. Phonic Songs</a:t>
            </a:r>
            <a:endParaRPr lang="en-US" sz="2800" b="1" dirty="0">
              <a:solidFill>
                <a:schemeClr val="tx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12" name="Google Shape;329;p23"/>
          <p:cNvSpPr txBox="1">
            <a:spLocks/>
          </p:cNvSpPr>
          <p:nvPr/>
        </p:nvSpPr>
        <p:spPr>
          <a:xfrm>
            <a:off x="4818430" y="3545645"/>
            <a:ext cx="3978122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sz="2800" b="1" dirty="0" smtClean="0">
                <a:solidFill>
                  <a:schemeClr val="tx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4. Review</a:t>
            </a:r>
            <a:endParaRPr lang="en-US" sz="2800" b="1" dirty="0">
              <a:solidFill>
                <a:schemeClr val="tx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2852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3769537" y="336947"/>
            <a:ext cx="1604928" cy="200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12450" b="1" kern="1200">
                <a:solidFill>
                  <a:srgbClr val="23A7F9"/>
                </a:solidFill>
              </a:rPr>
              <a:t>m</a:t>
            </a:r>
            <a:endParaRPr lang="en-GB" sz="12450" b="1" kern="1200">
              <a:solidFill>
                <a:srgbClr val="23A7F9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713310" y="2738437"/>
            <a:ext cx="1795463" cy="1490663"/>
            <a:chOff x="760413" y="3651250"/>
            <a:chExt cx="2393950" cy="1987550"/>
          </a:xfrm>
        </p:grpSpPr>
        <p:pic>
          <p:nvPicPr>
            <p:cNvPr id="15382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056" y="3764100"/>
              <a:ext cx="1474475" cy="1727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: Rounded Corners 2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760413" y="3651250"/>
              <a:ext cx="2393950" cy="1987550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18" name="Arrow: Right 17">
            <a:hlinkClick r:id="rId5" action="ppaction://hlinksldjump"/>
            <a:extLst>
              <a:ext uri="{FF2B5EF4-FFF2-40B4-BE49-F238E27FC236}"/>
            </a:extLst>
          </p:cNvPr>
          <p:cNvSpPr/>
          <p:nvPr/>
        </p:nvSpPr>
        <p:spPr>
          <a:xfrm>
            <a:off x="6866335" y="573882"/>
            <a:ext cx="501253" cy="31670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674269" y="2726532"/>
            <a:ext cx="1795463" cy="1489472"/>
            <a:chOff x="3375025" y="3635375"/>
            <a:chExt cx="2393950" cy="1985963"/>
          </a:xfrm>
        </p:grpSpPr>
        <p:sp>
          <p:nvSpPr>
            <p:cNvPr id="8" name="Rectangle: Rounded Corners 7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3375025" y="3635375"/>
              <a:ext cx="2393950" cy="1985963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>
                <a:solidFill>
                  <a:prstClr val="white"/>
                </a:solidFill>
              </a:endParaRPr>
            </a:p>
          </p:txBody>
        </p:sp>
        <p:pic>
          <p:nvPicPr>
            <p:cNvPr id="15381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103" y="3906408"/>
              <a:ext cx="1577794" cy="1475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635228" y="2726532"/>
            <a:ext cx="1795463" cy="1489472"/>
            <a:chOff x="5989638" y="3635375"/>
            <a:chExt cx="2393950" cy="1985963"/>
          </a:xfrm>
        </p:grpSpPr>
        <p:sp>
          <p:nvSpPr>
            <p:cNvPr id="10" name="Rectangle: Rounded Corners 9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5989638" y="3635375"/>
              <a:ext cx="2393950" cy="1985963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>
                <a:solidFill>
                  <a:prstClr val="white"/>
                </a:solidFill>
              </a:endParaRPr>
            </a:p>
          </p:txBody>
        </p:sp>
        <p:pic>
          <p:nvPicPr>
            <p:cNvPr id="15379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4883" y="3961632"/>
              <a:ext cx="1563459" cy="1365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5630466" y="2715816"/>
            <a:ext cx="1795463" cy="1490663"/>
            <a:chOff x="5983133" y="1458483"/>
            <a:chExt cx="2393950" cy="1987550"/>
          </a:xfrm>
        </p:grpSpPr>
        <p:sp>
          <p:nvSpPr>
            <p:cNvPr id="20" name="Rectangle: Rounded Corners 19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5983133" y="1458483"/>
              <a:ext cx="2393950" cy="1987550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 dirty="0">
                <a:solidFill>
                  <a:prstClr val="white"/>
                </a:solidFill>
              </a:endParaRPr>
            </a:p>
          </p:txBody>
        </p:sp>
        <p:pic>
          <p:nvPicPr>
            <p:cNvPr id="15377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4883" y="1796922"/>
              <a:ext cx="1563459" cy="1365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671887" y="2722960"/>
            <a:ext cx="1795463" cy="1490663"/>
            <a:chOff x="3372298" y="1468266"/>
            <a:chExt cx="2393950" cy="1987550"/>
          </a:xfrm>
        </p:grpSpPr>
        <p:grpSp>
          <p:nvGrpSpPr>
            <p:cNvPr id="15372" name="Group 22"/>
            <p:cNvGrpSpPr>
              <a:grpSpLocks/>
            </p:cNvGrpSpPr>
            <p:nvPr/>
          </p:nvGrpSpPr>
          <p:grpSpPr bwMode="auto">
            <a:xfrm>
              <a:off x="3372298" y="1468266"/>
              <a:ext cx="2393950" cy="1987550"/>
              <a:chOff x="3332993" y="1549590"/>
              <a:chExt cx="2393950" cy="1987550"/>
            </a:xfrm>
          </p:grpSpPr>
          <p:pic>
            <p:nvPicPr>
              <p:cNvPr id="15374" name="Picture 10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5377" y="1750781"/>
                <a:ext cx="2049183" cy="15656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Rectangle: Rounded Corners 25">
                <a:extLst>
                  <a:ext uri="{FF2B5EF4-FFF2-40B4-BE49-F238E27FC236}"/>
                </a:extLst>
              </p:cNvPr>
              <p:cNvSpPr/>
              <p:nvPr/>
            </p:nvSpPr>
            <p:spPr bwMode="auto">
              <a:xfrm>
                <a:off x="3332993" y="1549590"/>
                <a:ext cx="2393950" cy="1987550"/>
              </a:xfrm>
              <a:prstGeom prst="roundRect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GB" sz="1350" kern="1200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5373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103" y="1724235"/>
              <a:ext cx="1577794" cy="1475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715691" y="2738437"/>
            <a:ext cx="1795463" cy="1490663"/>
            <a:chOff x="755650" y="1485728"/>
            <a:chExt cx="2393950" cy="1987550"/>
          </a:xfrm>
        </p:grpSpPr>
        <p:sp>
          <p:nvSpPr>
            <p:cNvPr id="28" name="Rectangle: Rounded Corners 27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755650" y="1485728"/>
              <a:ext cx="2393950" cy="1987550"/>
            </a:xfrm>
            <a:prstGeom prst="roundRect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 dirty="0">
                <a:solidFill>
                  <a:prstClr val="white"/>
                </a:solidFill>
              </a:endParaRPr>
            </a:p>
          </p:txBody>
        </p:sp>
        <p:pic>
          <p:nvPicPr>
            <p:cNvPr id="15371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056" y="1598067"/>
              <a:ext cx="1466537" cy="1727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3769537" y="336947"/>
            <a:ext cx="1604928" cy="200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12450" b="1" kern="1200">
                <a:solidFill>
                  <a:srgbClr val="23A7F9"/>
                </a:solidFill>
              </a:rPr>
              <a:t>m</a:t>
            </a:r>
            <a:endParaRPr lang="en-GB" sz="12450" b="1" kern="1200">
              <a:solidFill>
                <a:srgbClr val="23A7F9"/>
              </a:solidFill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635228" y="2652713"/>
            <a:ext cx="1795463" cy="1563291"/>
            <a:chOff x="5989638" y="3536905"/>
            <a:chExt cx="2393950" cy="2084433"/>
          </a:xfrm>
        </p:grpSpPr>
        <p:pic>
          <p:nvPicPr>
            <p:cNvPr id="16406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9300" y="3536905"/>
              <a:ext cx="1396800" cy="1910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: Rounded Corners 9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5989638" y="3635332"/>
              <a:ext cx="2393950" cy="1986006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18" name="Arrow: Right 17">
            <a:hlinkClick r:id="rId5" action="ppaction://hlinksldjump"/>
            <a:extLst>
              <a:ext uri="{FF2B5EF4-FFF2-40B4-BE49-F238E27FC236}"/>
            </a:extLst>
          </p:cNvPr>
          <p:cNvSpPr/>
          <p:nvPr/>
        </p:nvSpPr>
        <p:spPr>
          <a:xfrm>
            <a:off x="6866335" y="573882"/>
            <a:ext cx="501253" cy="31670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713310" y="2738437"/>
            <a:ext cx="1795463" cy="1490663"/>
            <a:chOff x="760413" y="3651250"/>
            <a:chExt cx="2393950" cy="1987550"/>
          </a:xfrm>
        </p:grpSpPr>
        <p:sp>
          <p:nvSpPr>
            <p:cNvPr id="3" name="Rectangle: Rounded Corners 2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760413" y="3651250"/>
              <a:ext cx="2393950" cy="1987550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>
                <a:solidFill>
                  <a:prstClr val="white"/>
                </a:solidFill>
              </a:endParaRPr>
            </a:p>
          </p:txBody>
        </p:sp>
        <p:pic>
          <p:nvPicPr>
            <p:cNvPr id="16405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894" y="3982518"/>
              <a:ext cx="1486985" cy="1338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674269" y="2726532"/>
            <a:ext cx="1795463" cy="1489472"/>
            <a:chOff x="3375025" y="3635375"/>
            <a:chExt cx="2393950" cy="1985963"/>
          </a:xfrm>
        </p:grpSpPr>
        <p:sp>
          <p:nvSpPr>
            <p:cNvPr id="8" name="Rectangle: Rounded Corners 7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3375025" y="3635375"/>
              <a:ext cx="2393950" cy="1985963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>
                <a:solidFill>
                  <a:prstClr val="white"/>
                </a:solidFill>
              </a:endParaRPr>
            </a:p>
          </p:txBody>
        </p:sp>
        <p:pic>
          <p:nvPicPr>
            <p:cNvPr id="16403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8214" y="3809346"/>
              <a:ext cx="894452" cy="1638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632847" y="2694385"/>
            <a:ext cx="1795463" cy="1508522"/>
            <a:chOff x="5962331" y="1292461"/>
            <a:chExt cx="2393950" cy="2011127"/>
          </a:xfrm>
        </p:grpSpPr>
        <p:sp>
          <p:nvSpPr>
            <p:cNvPr id="20" name="Rectangle: Rounded Corners 19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5962331" y="1316270"/>
              <a:ext cx="2393950" cy="1987318"/>
            </a:xfrm>
            <a:prstGeom prst="roundRect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 dirty="0">
                <a:solidFill>
                  <a:prstClr val="white"/>
                </a:solidFill>
              </a:endParaRPr>
            </a:p>
          </p:txBody>
        </p:sp>
        <p:pic>
          <p:nvPicPr>
            <p:cNvPr id="16401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8712" y="1292461"/>
              <a:ext cx="1387542" cy="189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710928" y="2734866"/>
            <a:ext cx="1795463" cy="1490663"/>
            <a:chOff x="734848" y="1343283"/>
            <a:chExt cx="2393950" cy="1987550"/>
          </a:xfrm>
        </p:grpSpPr>
        <p:sp>
          <p:nvSpPr>
            <p:cNvPr id="28" name="Rectangle: Rounded Corners 27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734848" y="1343283"/>
              <a:ext cx="2393950" cy="1987550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 dirty="0">
                <a:solidFill>
                  <a:prstClr val="white"/>
                </a:solidFill>
              </a:endParaRPr>
            </a:p>
          </p:txBody>
        </p:sp>
        <p:pic>
          <p:nvPicPr>
            <p:cNvPr id="16399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894" y="1649750"/>
              <a:ext cx="1486985" cy="1338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3673078" y="2721769"/>
            <a:ext cx="1795463" cy="1490663"/>
            <a:chOff x="3351496" y="1325821"/>
            <a:chExt cx="2393950" cy="1987550"/>
          </a:xfrm>
        </p:grpSpPr>
        <p:grpSp>
          <p:nvGrpSpPr>
            <p:cNvPr id="16394" name="Group 22"/>
            <p:cNvGrpSpPr>
              <a:grpSpLocks/>
            </p:cNvGrpSpPr>
            <p:nvPr/>
          </p:nvGrpSpPr>
          <p:grpSpPr bwMode="auto">
            <a:xfrm>
              <a:off x="3351496" y="1325821"/>
              <a:ext cx="2393950" cy="1987550"/>
              <a:chOff x="3332993" y="1549590"/>
              <a:chExt cx="2393950" cy="1987550"/>
            </a:xfrm>
          </p:grpSpPr>
          <p:pic>
            <p:nvPicPr>
              <p:cNvPr id="16396" name="Picture 10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5377" y="1750781"/>
                <a:ext cx="2049183" cy="15656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Rectangle: Rounded Corners 25">
                <a:extLst>
                  <a:ext uri="{FF2B5EF4-FFF2-40B4-BE49-F238E27FC236}"/>
                </a:extLst>
              </p:cNvPr>
              <p:cNvSpPr/>
              <p:nvPr/>
            </p:nvSpPr>
            <p:spPr bwMode="auto">
              <a:xfrm>
                <a:off x="3332993" y="1549590"/>
                <a:ext cx="2393950" cy="1987550"/>
              </a:xfrm>
              <a:prstGeom prst="roundRect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GB" sz="1350" kern="1200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6395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8214" y="1476578"/>
              <a:ext cx="894452" cy="1638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3992355" y="336947"/>
            <a:ext cx="1159292" cy="200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12450" b="1" kern="1200">
                <a:solidFill>
                  <a:srgbClr val="23A7F9"/>
                </a:solidFill>
              </a:rPr>
              <a:t>n</a:t>
            </a:r>
            <a:endParaRPr lang="en-GB" sz="12450" b="1" kern="1200">
              <a:solidFill>
                <a:srgbClr val="23A7F9"/>
              </a:solidFill>
            </a:endParaRPr>
          </a:p>
        </p:txBody>
      </p:sp>
      <p:sp>
        <p:nvSpPr>
          <p:cNvPr id="18" name="Arrow: Right 17">
            <a:hlinkClick r:id="rId4" action="ppaction://hlinksldjump"/>
            <a:extLst>
              <a:ext uri="{FF2B5EF4-FFF2-40B4-BE49-F238E27FC236}"/>
            </a:extLst>
          </p:cNvPr>
          <p:cNvSpPr/>
          <p:nvPr/>
        </p:nvSpPr>
        <p:spPr>
          <a:xfrm>
            <a:off x="6866335" y="573882"/>
            <a:ext cx="501253" cy="31670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713310" y="2738437"/>
            <a:ext cx="1795463" cy="1490663"/>
            <a:chOff x="760413" y="3651250"/>
            <a:chExt cx="2393950" cy="1987550"/>
          </a:xfrm>
        </p:grpSpPr>
        <p:sp>
          <p:nvSpPr>
            <p:cNvPr id="3" name="Rectangle: Rounded Corners 2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760413" y="3651250"/>
              <a:ext cx="2393950" cy="1987550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>
                <a:solidFill>
                  <a:prstClr val="white"/>
                </a:solidFill>
              </a:endParaRPr>
            </a:p>
          </p:txBody>
        </p:sp>
        <p:pic>
          <p:nvPicPr>
            <p:cNvPr id="1743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40544">
              <a:off x="1590808" y="3719741"/>
              <a:ext cx="733157" cy="194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635228" y="2726532"/>
            <a:ext cx="1795463" cy="1489472"/>
            <a:chOff x="5989638" y="3635375"/>
            <a:chExt cx="2393950" cy="1985963"/>
          </a:xfrm>
        </p:grpSpPr>
        <p:sp>
          <p:nvSpPr>
            <p:cNvPr id="10" name="Rectangle: Rounded Corners 9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5989638" y="3635375"/>
              <a:ext cx="2393950" cy="1985963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>
                <a:solidFill>
                  <a:prstClr val="white"/>
                </a:solidFill>
              </a:endParaRPr>
            </a:p>
          </p:txBody>
        </p:sp>
        <p:pic>
          <p:nvPicPr>
            <p:cNvPr id="17429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8879" y="3911426"/>
              <a:ext cx="1415466" cy="1433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674269" y="2726532"/>
            <a:ext cx="1795463" cy="1489472"/>
            <a:chOff x="3375025" y="3635375"/>
            <a:chExt cx="2393950" cy="1985963"/>
          </a:xfrm>
        </p:grpSpPr>
        <p:sp>
          <p:nvSpPr>
            <p:cNvPr id="8" name="Rectangle: Rounded Corners 7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3375025" y="3635375"/>
              <a:ext cx="2393950" cy="1985963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>
                <a:solidFill>
                  <a:prstClr val="white"/>
                </a:solidFill>
              </a:endParaRPr>
            </a:p>
          </p:txBody>
        </p:sp>
        <p:pic>
          <p:nvPicPr>
            <p:cNvPr id="17427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0960" y="3679315"/>
              <a:ext cx="1383736" cy="1682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714500" y="2738437"/>
            <a:ext cx="1795463" cy="1490663"/>
            <a:chOff x="762154" y="1246445"/>
            <a:chExt cx="2393950" cy="1987550"/>
          </a:xfrm>
        </p:grpSpPr>
        <p:sp>
          <p:nvSpPr>
            <p:cNvPr id="24" name="Rectangle: Rounded Corners 23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762154" y="1246445"/>
              <a:ext cx="2393950" cy="1987550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 dirty="0">
                <a:solidFill>
                  <a:prstClr val="white"/>
                </a:solidFill>
              </a:endParaRPr>
            </a:p>
          </p:txBody>
        </p:sp>
        <p:pic>
          <p:nvPicPr>
            <p:cNvPr id="1742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40544">
              <a:off x="1590808" y="1373761"/>
              <a:ext cx="733157" cy="194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689747" y="2718197"/>
            <a:ext cx="1795463" cy="1490663"/>
            <a:chOff x="3378802" y="1228983"/>
            <a:chExt cx="2393950" cy="1987550"/>
          </a:xfrm>
        </p:grpSpPr>
        <p:grpSp>
          <p:nvGrpSpPr>
            <p:cNvPr id="17420" name="Group 18"/>
            <p:cNvGrpSpPr>
              <a:grpSpLocks/>
            </p:cNvGrpSpPr>
            <p:nvPr/>
          </p:nvGrpSpPr>
          <p:grpSpPr bwMode="auto">
            <a:xfrm>
              <a:off x="3378802" y="1228983"/>
              <a:ext cx="2393950" cy="1987550"/>
              <a:chOff x="3332993" y="1549590"/>
              <a:chExt cx="2393950" cy="1987550"/>
            </a:xfrm>
          </p:grpSpPr>
          <p:pic>
            <p:nvPicPr>
              <p:cNvPr id="17422" name="Picture 10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5377" y="1750781"/>
                <a:ext cx="2049183" cy="15656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ectangle: Rounded Corners 21">
                <a:extLst>
                  <a:ext uri="{FF2B5EF4-FFF2-40B4-BE49-F238E27FC236}"/>
                </a:extLst>
              </p:cNvPr>
              <p:cNvSpPr/>
              <p:nvPr/>
            </p:nvSpPr>
            <p:spPr bwMode="auto">
              <a:xfrm>
                <a:off x="3332993" y="1549590"/>
                <a:ext cx="2393950" cy="198755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GB" sz="1350" kern="12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7421" name="Picture 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933" y="1310383"/>
              <a:ext cx="1105688" cy="1805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5635228" y="2718197"/>
            <a:ext cx="1795463" cy="1490663"/>
            <a:chOff x="5989637" y="1219200"/>
            <a:chExt cx="2393950" cy="1987550"/>
          </a:xfrm>
        </p:grpSpPr>
        <p:sp>
          <p:nvSpPr>
            <p:cNvPr id="15" name="Rectangle: Rounded Corners 14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5989637" y="1219200"/>
              <a:ext cx="2393950" cy="1987550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 dirty="0">
                <a:solidFill>
                  <a:prstClr val="white"/>
                </a:solidFill>
              </a:endParaRPr>
            </a:p>
          </p:txBody>
        </p:sp>
        <p:pic>
          <p:nvPicPr>
            <p:cNvPr id="17419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8879" y="1523289"/>
              <a:ext cx="1415466" cy="1433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3769537" y="336947"/>
            <a:ext cx="1604928" cy="200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12450" b="1" kern="1200">
                <a:solidFill>
                  <a:srgbClr val="23A7F9"/>
                </a:solidFill>
              </a:rPr>
              <a:t>m</a:t>
            </a:r>
            <a:endParaRPr lang="en-GB" sz="12450" b="1" kern="1200">
              <a:solidFill>
                <a:srgbClr val="23A7F9"/>
              </a:solidFill>
            </a:endParaRPr>
          </a:p>
        </p:txBody>
      </p:sp>
      <p:sp>
        <p:nvSpPr>
          <p:cNvPr id="18" name="Arrow: Right 17">
            <a:hlinkClick r:id="rId4" action="ppaction://hlinksldjump"/>
            <a:extLst>
              <a:ext uri="{FF2B5EF4-FFF2-40B4-BE49-F238E27FC236}"/>
            </a:extLst>
          </p:cNvPr>
          <p:cNvSpPr/>
          <p:nvPr/>
        </p:nvSpPr>
        <p:spPr>
          <a:xfrm>
            <a:off x="6866335" y="573882"/>
            <a:ext cx="501253" cy="31670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1713310" y="2738437"/>
            <a:ext cx="1795463" cy="1490663"/>
            <a:chOff x="760413" y="3651250"/>
            <a:chExt cx="2393950" cy="1987550"/>
          </a:xfrm>
        </p:grpSpPr>
        <p:sp>
          <p:nvSpPr>
            <p:cNvPr id="3" name="Rectangle: Rounded Corners 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60413" y="3651250"/>
              <a:ext cx="2393950" cy="1987550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>
                <a:solidFill>
                  <a:prstClr val="white"/>
                </a:solidFill>
              </a:endParaRPr>
            </a:p>
          </p:txBody>
        </p:sp>
        <p:pic>
          <p:nvPicPr>
            <p:cNvPr id="2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0185" y="3651250"/>
              <a:ext cx="1498613" cy="1547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3674269" y="2726532"/>
            <a:ext cx="1795463" cy="1489472"/>
            <a:chOff x="3375025" y="3635375"/>
            <a:chExt cx="2393950" cy="1985963"/>
          </a:xfrm>
        </p:grpSpPr>
        <p:sp>
          <p:nvSpPr>
            <p:cNvPr id="8" name="Rectangle: Rounded Corners 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75025" y="3635375"/>
              <a:ext cx="2393950" cy="1985963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>
                <a:solidFill>
                  <a:prstClr val="white"/>
                </a:solidFill>
              </a:endParaRPr>
            </a:p>
          </p:txBody>
        </p:sp>
        <p:pic>
          <p:nvPicPr>
            <p:cNvPr id="18447" name="Picture 2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1447" y="4083513"/>
              <a:ext cx="1322593" cy="1269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5635228" y="2726532"/>
            <a:ext cx="1795463" cy="1489472"/>
            <a:chOff x="5989638" y="3635375"/>
            <a:chExt cx="2393950" cy="1985963"/>
          </a:xfrm>
        </p:grpSpPr>
        <p:sp>
          <p:nvSpPr>
            <p:cNvPr id="10" name="Rectangle: Rounded Corners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989638" y="3635375"/>
              <a:ext cx="2393950" cy="1985963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>
                <a:solidFill>
                  <a:prstClr val="white"/>
                </a:solidFill>
              </a:endParaRPr>
            </a:p>
          </p:txBody>
        </p:sp>
        <p:pic>
          <p:nvPicPr>
            <p:cNvPr id="4" name="Picture 2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95025" y="4000364"/>
              <a:ext cx="2180606" cy="1289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1706166" y="2738437"/>
            <a:ext cx="1795463" cy="1490663"/>
            <a:chOff x="767240" y="1214695"/>
            <a:chExt cx="2393950" cy="1987550"/>
          </a:xfrm>
          <a:solidFill>
            <a:srgbClr val="92D050"/>
          </a:solidFill>
        </p:grpSpPr>
        <p:sp>
          <p:nvSpPr>
            <p:cNvPr id="21" name="Rectangle: Rounded Corners 20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767240" y="1214695"/>
              <a:ext cx="2393950" cy="1987550"/>
            </a:xfrm>
            <a:prstGeom prst="roundRect">
              <a:avLst/>
            </a:prstGeom>
            <a:grp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 dirty="0">
                <a:solidFill>
                  <a:prstClr val="white"/>
                </a:solidFill>
              </a:endParaRPr>
            </a:p>
          </p:txBody>
        </p:sp>
        <p:pic>
          <p:nvPicPr>
            <p:cNvPr id="18449" name="Picture 2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67092" y="1250018"/>
              <a:ext cx="1344415" cy="19169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</p:pic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3681412" y="2717006"/>
            <a:ext cx="1795463" cy="1490663"/>
            <a:chOff x="3383888" y="1197233"/>
            <a:chExt cx="2393950" cy="1987550"/>
          </a:xfrm>
          <a:solidFill>
            <a:srgbClr val="FF0000"/>
          </a:solidFill>
        </p:grpSpPr>
        <p:grpSp>
          <p:nvGrpSpPr>
            <p:cNvPr id="18444" name="Group 14"/>
            <p:cNvGrpSpPr>
              <a:grpSpLocks/>
            </p:cNvGrpSpPr>
            <p:nvPr/>
          </p:nvGrpSpPr>
          <p:grpSpPr bwMode="auto">
            <a:xfrm>
              <a:off x="3383888" y="1197233"/>
              <a:ext cx="2393950" cy="1987550"/>
              <a:chOff x="3332993" y="1549590"/>
              <a:chExt cx="2393950" cy="1987550"/>
            </a:xfrm>
            <a:grpFill/>
          </p:grpSpPr>
          <p:pic>
            <p:nvPicPr>
              <p:cNvPr id="18446" name="Picture 10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5377" y="1750781"/>
                <a:ext cx="2049183" cy="1565602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</p:pic>
          <p:sp>
            <p:nvSpPr>
              <p:cNvPr id="19" name="Rectangle: Rounded Corners 18">
                <a:extLst>
                  <a:ext uri="{FF2B5EF4-FFF2-40B4-BE49-F238E27FC236}"/>
                </a:extLst>
              </p:cNvPr>
              <p:cNvSpPr/>
              <p:nvPr/>
            </p:nvSpPr>
            <p:spPr bwMode="auto">
              <a:xfrm>
                <a:off x="3332993" y="1549590"/>
                <a:ext cx="2393950" cy="1987550"/>
              </a:xfrm>
              <a:prstGeom prst="roundRect">
                <a:avLst/>
              </a:prstGeom>
              <a:grpFill/>
              <a:ln w="38100">
                <a:solidFill>
                  <a:srgbClr val="BC010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GB" sz="1350" kern="12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8445" name="Picture 3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1447" y="1630383"/>
              <a:ext cx="1322593" cy="126917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</p:pic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5642371" y="2709668"/>
            <a:ext cx="1795463" cy="1490663"/>
            <a:chOff x="5994723" y="1187450"/>
            <a:chExt cx="2393950" cy="1987550"/>
          </a:xfrm>
        </p:grpSpPr>
        <p:sp>
          <p:nvSpPr>
            <p:cNvPr id="12" name="Rectangle: Rounded Corners 11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5994723" y="1187450"/>
              <a:ext cx="2393950" cy="1987550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 dirty="0">
                <a:solidFill>
                  <a:prstClr val="white"/>
                </a:solidFill>
              </a:endParaRPr>
            </a:p>
          </p:txBody>
        </p:sp>
        <p:pic>
          <p:nvPicPr>
            <p:cNvPr id="18443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08067" y="1422706"/>
              <a:ext cx="2030061" cy="1200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3992355" y="336947"/>
            <a:ext cx="1159292" cy="200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Twinkl" panose="020B0604020202020204" charset="0"/>
                <a:cs typeface="Twinkl" panose="020B060402020202020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12450" b="1" kern="1200">
                <a:solidFill>
                  <a:srgbClr val="23A7F9"/>
                </a:solidFill>
              </a:rPr>
              <a:t>n</a:t>
            </a:r>
            <a:endParaRPr lang="en-GB" sz="12450" b="1" kern="1200">
              <a:solidFill>
                <a:srgbClr val="23A7F9"/>
              </a:solidFill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635228" y="2726532"/>
            <a:ext cx="1795463" cy="1489472"/>
            <a:chOff x="5989638" y="3635375"/>
            <a:chExt cx="2393950" cy="1985963"/>
          </a:xfrm>
        </p:grpSpPr>
        <p:pic>
          <p:nvPicPr>
            <p:cNvPr id="1947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8740" y="4179744"/>
              <a:ext cx="1857554" cy="1098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: Rounded Corners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989638" y="3635375"/>
              <a:ext cx="2393950" cy="1985963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18" name="Arrow: Right 17">
            <a:hlinkClick r:id="rId5" action="ppaction://hlinksldjump"/>
            <a:extLst>
              <a:ext uri="{FF2B5EF4-FFF2-40B4-BE49-F238E27FC236}"/>
            </a:extLst>
          </p:cNvPr>
          <p:cNvSpPr/>
          <p:nvPr/>
        </p:nvSpPr>
        <p:spPr>
          <a:xfrm>
            <a:off x="6866335" y="573882"/>
            <a:ext cx="501253" cy="31670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713310" y="2738437"/>
            <a:ext cx="1795463" cy="1490663"/>
            <a:chOff x="760413" y="3651250"/>
            <a:chExt cx="2393950" cy="1987550"/>
          </a:xfrm>
        </p:grpSpPr>
        <p:sp>
          <p:nvSpPr>
            <p:cNvPr id="3" name="Rectangle: Rounded Corners 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60413" y="3651250"/>
              <a:ext cx="2393950" cy="1987550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>
                <a:solidFill>
                  <a:prstClr val="white"/>
                </a:solidFill>
              </a:endParaRPr>
            </a:p>
          </p:txBody>
        </p:sp>
        <p:pic>
          <p:nvPicPr>
            <p:cNvPr id="19477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688" y="3883025"/>
              <a:ext cx="1571625" cy="150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674269" y="2726532"/>
            <a:ext cx="1795463" cy="1489472"/>
            <a:chOff x="3375025" y="3635375"/>
            <a:chExt cx="2393950" cy="1985963"/>
          </a:xfrm>
        </p:grpSpPr>
        <p:sp>
          <p:nvSpPr>
            <p:cNvPr id="8" name="Rectangle: Rounded Corners 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75025" y="3635375"/>
              <a:ext cx="2393950" cy="1985963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>
                <a:solidFill>
                  <a:prstClr val="white"/>
                </a:solidFill>
              </a:endParaRPr>
            </a:p>
          </p:txBody>
        </p:sp>
        <p:pic>
          <p:nvPicPr>
            <p:cNvPr id="19475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00" y="3883025"/>
              <a:ext cx="1157288" cy="148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643562" y="2724150"/>
            <a:ext cx="1795463" cy="1490663"/>
            <a:chOff x="5994723" y="1201696"/>
            <a:chExt cx="2393628" cy="1987550"/>
          </a:xfrm>
        </p:grpSpPr>
        <p:sp>
          <p:nvSpPr>
            <p:cNvPr id="12" name="Rectangle: Rounded Corners 11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5994723" y="1201696"/>
              <a:ext cx="2393628" cy="1987550"/>
            </a:xfrm>
            <a:prstGeom prst="roundRect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 dirty="0">
                <a:solidFill>
                  <a:prstClr val="white"/>
                </a:solidFill>
              </a:endParaRPr>
            </a:p>
          </p:txBody>
        </p:sp>
        <p:pic>
          <p:nvPicPr>
            <p:cNvPr id="19473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197" y="1468646"/>
              <a:ext cx="2131115" cy="1260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1718072" y="2737247"/>
            <a:ext cx="1795463" cy="1490663"/>
            <a:chOff x="767240" y="1228941"/>
            <a:chExt cx="2393950" cy="1987550"/>
          </a:xfrm>
        </p:grpSpPr>
        <p:sp>
          <p:nvSpPr>
            <p:cNvPr id="21" name="Rectangle: Rounded Corners 20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767240" y="1228941"/>
              <a:ext cx="2393950" cy="1987550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GB" sz="1350" kern="1200" dirty="0">
                <a:solidFill>
                  <a:prstClr val="white"/>
                </a:solidFill>
              </a:endParaRPr>
            </a:p>
          </p:txBody>
        </p:sp>
        <p:pic>
          <p:nvPicPr>
            <p:cNvPr id="19471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688" y="1420895"/>
              <a:ext cx="1571625" cy="150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3681412" y="2724150"/>
            <a:ext cx="1795463" cy="1490663"/>
            <a:chOff x="3383888" y="1211479"/>
            <a:chExt cx="2393950" cy="1987550"/>
          </a:xfrm>
        </p:grpSpPr>
        <p:grpSp>
          <p:nvGrpSpPr>
            <p:cNvPr id="19466" name="Group 14"/>
            <p:cNvGrpSpPr>
              <a:grpSpLocks/>
            </p:cNvGrpSpPr>
            <p:nvPr/>
          </p:nvGrpSpPr>
          <p:grpSpPr bwMode="auto">
            <a:xfrm>
              <a:off x="3383888" y="1211479"/>
              <a:ext cx="2393950" cy="1987550"/>
              <a:chOff x="3332993" y="1549590"/>
              <a:chExt cx="2393950" cy="1987550"/>
            </a:xfrm>
          </p:grpSpPr>
          <p:pic>
            <p:nvPicPr>
              <p:cNvPr id="19468" name="Picture 10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5377" y="1750781"/>
                <a:ext cx="2049183" cy="15656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Rectangle: Rounded Corners 18">
                <a:extLst>
                  <a:ext uri="{FF2B5EF4-FFF2-40B4-BE49-F238E27FC236}"/>
                </a:extLst>
              </p:cNvPr>
              <p:cNvSpPr/>
              <p:nvPr/>
            </p:nvSpPr>
            <p:spPr bwMode="auto">
              <a:xfrm>
                <a:off x="3332993" y="1549590"/>
                <a:ext cx="2393950" cy="1987550"/>
              </a:xfrm>
              <a:prstGeom prst="roundRect">
                <a:avLst/>
              </a:prstGeom>
              <a:solidFill>
                <a:srgbClr val="FF0000"/>
              </a:solidFill>
              <a:ln w="38100">
                <a:solidFill>
                  <a:srgbClr val="BC010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GB" sz="1350" kern="1200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9467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00" y="1420895"/>
              <a:ext cx="1157288" cy="148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047" y="1482124"/>
            <a:ext cx="4139513" cy="3255569"/>
          </a:xfrm>
          <a:prstGeom prst="rect">
            <a:avLst/>
          </a:prstGeom>
        </p:spPr>
      </p:pic>
      <p:sp>
        <p:nvSpPr>
          <p:cNvPr id="133" name="Google Shape;329;p23"/>
          <p:cNvSpPr txBox="1">
            <a:spLocks/>
          </p:cNvSpPr>
          <p:nvPr/>
        </p:nvSpPr>
        <p:spPr>
          <a:xfrm>
            <a:off x="2108832" y="224292"/>
            <a:ext cx="4836798" cy="88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sz="6000" b="1" dirty="0" smtClean="0">
                <a:solidFill>
                  <a:srgbClr val="FF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Good Bye</a:t>
            </a:r>
            <a:endParaRPr lang="en-US" sz="6000" b="1" dirty="0">
              <a:solidFill>
                <a:srgbClr val="FF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3267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57443">
            <a:off x="3645646" y="970884"/>
            <a:ext cx="4541519" cy="2898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Google Shape;329;p23"/>
          <p:cNvSpPr txBox="1">
            <a:spLocks/>
          </p:cNvSpPr>
          <p:nvPr/>
        </p:nvSpPr>
        <p:spPr>
          <a:xfrm>
            <a:off x="-653418" y="1294902"/>
            <a:ext cx="4836798" cy="88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sz="6000" b="1" dirty="0" smtClean="0">
                <a:solidFill>
                  <a:srgbClr val="FF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Warm</a:t>
            </a:r>
          </a:p>
          <a:p>
            <a:pPr marL="0" indent="0"/>
            <a:r>
              <a:rPr lang="en-US" sz="6000" b="1" dirty="0" smtClean="0">
                <a:solidFill>
                  <a:srgbClr val="FF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 Up</a:t>
            </a:r>
            <a:endParaRPr lang="en-US" sz="6000" b="1" dirty="0">
              <a:solidFill>
                <a:srgbClr val="FF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88798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368796" y="499934"/>
            <a:ext cx="8378092" cy="418904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825240"/>
            <a:ext cx="1233238" cy="12252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38381" y="3719964"/>
            <a:ext cx="895197" cy="1291600"/>
          </a:xfrm>
          <a:prstGeom prst="rect">
            <a:avLst/>
          </a:prstGeom>
        </p:spPr>
      </p:pic>
      <p:pic>
        <p:nvPicPr>
          <p:cNvPr id="2" name="phonics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3238" y="691988"/>
            <a:ext cx="6531156" cy="367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1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37" y="1105011"/>
            <a:ext cx="4547166" cy="2975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Google Shape;329;p23"/>
          <p:cNvSpPr txBox="1">
            <a:spLocks/>
          </p:cNvSpPr>
          <p:nvPr/>
        </p:nvSpPr>
        <p:spPr>
          <a:xfrm>
            <a:off x="4810122" y="1508262"/>
            <a:ext cx="4836798" cy="88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sz="6000" b="1" dirty="0" smtClean="0">
                <a:solidFill>
                  <a:srgbClr val="FF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Phonic</a:t>
            </a:r>
            <a:endParaRPr lang="en-US" sz="6000" b="1" dirty="0">
              <a:solidFill>
                <a:srgbClr val="FF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</p:spTree>
    <p:extLst>
      <p:ext uri="{BB962C8B-B14F-4D97-AF65-F5344CB8AC3E}">
        <p14:creationId xmlns:p14="http://schemas.microsoft.com/office/powerpoint/2010/main" val="2946156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/>
          <p:cNvSpPr/>
          <p:nvPr/>
        </p:nvSpPr>
        <p:spPr>
          <a:xfrm>
            <a:off x="609600" y="305856"/>
            <a:ext cx="7978140" cy="4105813"/>
          </a:xfrm>
          <a:prstGeom prst="round2Same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7534" y="1609959"/>
            <a:ext cx="7192954" cy="1929749"/>
          </a:xfrm>
          <a:prstGeom prst="rect">
            <a:avLst/>
          </a:prstGeom>
        </p:spPr>
      </p:pic>
      <p:pic>
        <p:nvPicPr>
          <p:cNvPr id="6" name="Track 22m">
            <a:hlinkClick r:id="" action="ppaction://media"/>
            <a:extLst>
              <a:ext uri="{FF2B5EF4-FFF2-40B4-BE49-F238E27FC236}">
                <a16:creationId xmlns="" xmlns:a16="http://schemas.microsoft.com/office/drawing/2014/main" id="{4AC5F358-E98E-5AAF-C55B-CA0A2B286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21955" y="1874616"/>
            <a:ext cx="461566" cy="461566"/>
          </a:xfrm>
          <a:prstGeom prst="rect">
            <a:avLst/>
          </a:prstGeom>
        </p:spPr>
      </p:pic>
      <p:pic>
        <p:nvPicPr>
          <p:cNvPr id="7" name="22mary">
            <a:hlinkClick r:id="" action="ppaction://media"/>
            <a:extLst>
              <a:ext uri="{FF2B5EF4-FFF2-40B4-BE49-F238E27FC236}">
                <a16:creationId xmlns="" xmlns:a16="http://schemas.microsoft.com/office/drawing/2014/main" id="{3411B362-1C4E-F35B-E515-F9F5EA9D27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72227" y="1836694"/>
            <a:ext cx="461566" cy="461566"/>
          </a:xfrm>
          <a:prstGeom prst="rect">
            <a:avLst/>
          </a:prstGeom>
        </p:spPr>
      </p:pic>
      <p:pic>
        <p:nvPicPr>
          <p:cNvPr id="8" name="I'm mary">
            <a:hlinkClick r:id="" action="ppaction://media"/>
            <a:extLst>
              <a:ext uri="{FF2B5EF4-FFF2-40B4-BE49-F238E27FC236}">
                <a16:creationId xmlns="" xmlns:a16="http://schemas.microsoft.com/office/drawing/2014/main" id="{E4C25DE5-C555-A466-E904-99D6F96E7D8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15910" y="1773135"/>
            <a:ext cx="461566" cy="461566"/>
          </a:xfrm>
          <a:prstGeom prst="rect">
            <a:avLst/>
          </a:prstGeom>
        </p:spPr>
      </p:pic>
      <p:pic>
        <p:nvPicPr>
          <p:cNvPr id="9" name="22n">
            <a:hlinkClick r:id="" action="ppaction://media"/>
            <a:extLst>
              <a:ext uri="{FF2B5EF4-FFF2-40B4-BE49-F238E27FC236}">
                <a16:creationId xmlns="" xmlns:a16="http://schemas.microsoft.com/office/drawing/2014/main" id="{0E4F3805-D7C9-5ACB-E0C0-9573D87F933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21955" y="2928552"/>
            <a:ext cx="461566" cy="461566"/>
          </a:xfrm>
          <a:prstGeom prst="rect">
            <a:avLst/>
          </a:prstGeom>
        </p:spPr>
      </p:pic>
      <p:pic>
        <p:nvPicPr>
          <p:cNvPr id="10" name="22nam">
            <a:hlinkClick r:id="" action="ppaction://media"/>
            <a:extLst>
              <a:ext uri="{FF2B5EF4-FFF2-40B4-BE49-F238E27FC236}">
                <a16:creationId xmlns="" xmlns:a16="http://schemas.microsoft.com/office/drawing/2014/main" id="{390BC12A-065B-ABAA-B24E-D89DF085BA4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96776" y="2939438"/>
            <a:ext cx="461566" cy="461566"/>
          </a:xfrm>
          <a:prstGeom prst="rect">
            <a:avLst/>
          </a:prstGeom>
        </p:spPr>
      </p:pic>
      <p:pic>
        <p:nvPicPr>
          <p:cNvPr id="11" name="Mynamenam">
            <a:hlinkClick r:id="" action="ppaction://media"/>
            <a:extLst>
              <a:ext uri="{FF2B5EF4-FFF2-40B4-BE49-F238E27FC236}">
                <a16:creationId xmlns="" xmlns:a16="http://schemas.microsoft.com/office/drawing/2014/main" id="{1CD9D3F1-704B-B7FA-CDCD-0733F9927D6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39888" y="3302579"/>
            <a:ext cx="461566" cy="4615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90668" y="436663"/>
            <a:ext cx="3756807" cy="5196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69071" y="3834080"/>
            <a:ext cx="3052700" cy="10329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29;p23"/>
          <p:cNvSpPr txBox="1">
            <a:spLocks/>
          </p:cNvSpPr>
          <p:nvPr/>
        </p:nvSpPr>
        <p:spPr>
          <a:xfrm>
            <a:off x="1393577" y="529092"/>
            <a:ext cx="6436998" cy="88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sz="6000" b="1" dirty="0" smtClean="0">
                <a:solidFill>
                  <a:srgbClr val="FF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Phonic Songs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973" y="1964081"/>
            <a:ext cx="7486507" cy="277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0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/>
          <p:cNvSpPr/>
          <p:nvPr/>
        </p:nvSpPr>
        <p:spPr>
          <a:xfrm>
            <a:off x="721472" y="305856"/>
            <a:ext cx="7651762" cy="4105813"/>
          </a:xfrm>
          <a:prstGeom prst="round2Same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letter m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3513" y="490124"/>
            <a:ext cx="6644045" cy="37372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45365" y="9473"/>
            <a:ext cx="1851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800" dirty="0" smtClean="0">
                <a:solidFill>
                  <a:srgbClr val="FF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Letter M song</a:t>
            </a:r>
            <a:endParaRPr lang="en-US" sz="1800" dirty="0">
              <a:solidFill>
                <a:srgbClr val="FF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41219">
            <a:off x="123195" y="4114092"/>
            <a:ext cx="1141643" cy="71045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23867" y="96113"/>
            <a:ext cx="1320133" cy="108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1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/>
          <p:cNvSpPr/>
          <p:nvPr/>
        </p:nvSpPr>
        <p:spPr>
          <a:xfrm>
            <a:off x="721472" y="305856"/>
            <a:ext cx="7651762" cy="4105813"/>
          </a:xfrm>
          <a:prstGeom prst="round2Same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3163800" y="9473"/>
            <a:ext cx="1814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800" dirty="0" smtClean="0">
                <a:solidFill>
                  <a:srgbClr val="FF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Letter N song</a:t>
            </a:r>
            <a:endParaRPr lang="en-US" sz="1800" dirty="0">
              <a:solidFill>
                <a:srgbClr val="FF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pic>
        <p:nvPicPr>
          <p:cNvPr id="2" name="letter n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3908" y="471557"/>
            <a:ext cx="6707233" cy="37728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41219">
            <a:off x="123195" y="4114092"/>
            <a:ext cx="1141643" cy="71045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23867" y="96113"/>
            <a:ext cx="1320133" cy="108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7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ppt/theme/theme11.xml><?xml version="1.0" encoding="utf-8"?>
<a:theme xmlns:a="http://schemas.openxmlformats.org/drawingml/2006/main" name="9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ppt/theme/theme12.xml><?xml version="1.0" encoding="utf-8"?>
<a:theme xmlns:a="http://schemas.openxmlformats.org/drawingml/2006/main" name="10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ppt/theme/theme13.xml><?xml version="1.0" encoding="utf-8"?>
<a:theme xmlns:a="http://schemas.openxmlformats.org/drawingml/2006/main" name="11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ppt/theme/theme14.xml><?xml version="1.0" encoding="utf-8"?>
<a:theme xmlns:a="http://schemas.openxmlformats.org/drawingml/2006/main" name="12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ppt/theme/theme1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ppt/theme/theme3.xml><?xml version="1.0" encoding="utf-8"?>
<a:theme xmlns:a="http://schemas.openxmlformats.org/drawingml/2006/main" name="1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ppt/theme/theme4.xml><?xml version="1.0" encoding="utf-8"?>
<a:theme xmlns:a="http://schemas.openxmlformats.org/drawingml/2006/main" name="2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ppt/theme/theme5.xml><?xml version="1.0" encoding="utf-8"?>
<a:theme xmlns:a="http://schemas.openxmlformats.org/drawingml/2006/main" name="3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ppt/theme/theme6.xml><?xml version="1.0" encoding="utf-8"?>
<a:theme xmlns:a="http://schemas.openxmlformats.org/drawingml/2006/main" name="4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ppt/theme/theme7.xml><?xml version="1.0" encoding="utf-8"?>
<a:theme xmlns:a="http://schemas.openxmlformats.org/drawingml/2006/main" name="5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ppt/theme/theme8.xml><?xml version="1.0" encoding="utf-8"?>
<a:theme xmlns:a="http://schemas.openxmlformats.org/drawingml/2006/main" name="6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ppt/theme/theme9.xml><?xml version="1.0" encoding="utf-8"?>
<a:theme xmlns:a="http://schemas.openxmlformats.org/drawingml/2006/main" name="7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70</Words>
  <Application>Microsoft Office PowerPoint</Application>
  <PresentationFormat>On-screen Show (16:9)</PresentationFormat>
  <Paragraphs>30</Paragraphs>
  <Slides>26</Slides>
  <Notes>7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Arial</vt:lpstr>
      <vt:lpstr>Twinkl</vt:lpstr>
      <vt:lpstr>Comfortaa</vt:lpstr>
      <vt:lpstr>Permanent Marker</vt:lpstr>
      <vt:lpstr>Twinkl SemiBold</vt:lpstr>
      <vt:lpstr>Comfortaa Light</vt:lpstr>
      <vt:lpstr>Calibri</vt:lpstr>
      <vt:lpstr>SKETCH LESSON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our names</dc:title>
  <cp:lastModifiedBy>Admin</cp:lastModifiedBy>
  <cp:revision>39</cp:revision>
  <dcterms:modified xsi:type="dcterms:W3CDTF">2022-06-09T15:42:47Z</dcterms:modified>
</cp:coreProperties>
</file>