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theme/theme10.xml" ContentType="application/vnd.openxmlformats-officedocument.theme+xml"/>
  <Override PartName="/ppt/slideLayouts/slideLayout13.xml" ContentType="application/vnd.openxmlformats-officedocument.presentationml.slideLayout+xml"/>
  <Override PartName="/ppt/theme/theme11.xml" ContentType="application/vnd.openxmlformats-officedocument.theme+xml"/>
  <Override PartName="/ppt/slideLayouts/slideLayout14.xml" ContentType="application/vnd.openxmlformats-officedocument.presentationml.slideLayout+xml"/>
  <Override PartName="/ppt/theme/theme12.xml" ContentType="application/vnd.openxmlformats-officedocument.theme+xml"/>
  <Override PartName="/ppt/slideLayouts/slideLayout15.xml" ContentType="application/vnd.openxmlformats-officedocument.presentationml.slideLayout+xml"/>
  <Override PartName="/ppt/theme/theme13.xml" ContentType="application/vnd.openxmlformats-officedocument.theme+xml"/>
  <Override PartName="/ppt/slideLayouts/slideLayout1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  <p:sldMasterId id="2147483671" r:id="rId3"/>
    <p:sldMasterId id="2147483673" r:id="rId4"/>
    <p:sldMasterId id="2147483675" r:id="rId5"/>
    <p:sldMasterId id="2147483677" r:id="rId6"/>
    <p:sldMasterId id="2147483679" r:id="rId7"/>
    <p:sldMasterId id="2147483681" r:id="rId8"/>
    <p:sldMasterId id="2147483683" r:id="rId9"/>
    <p:sldMasterId id="2147483685" r:id="rId10"/>
    <p:sldMasterId id="2147483687" r:id="rId11"/>
    <p:sldMasterId id="2147483689" r:id="rId12"/>
    <p:sldMasterId id="2147483691" r:id="rId13"/>
    <p:sldMasterId id="2147483693" r:id="rId14"/>
  </p:sldMasterIdLst>
  <p:notesMasterIdLst>
    <p:notesMasterId r:id="rId38"/>
  </p:notesMasterIdLst>
  <p:sldIdLst>
    <p:sldId id="307" r:id="rId15"/>
    <p:sldId id="306" r:id="rId16"/>
    <p:sldId id="308" r:id="rId17"/>
    <p:sldId id="314" r:id="rId18"/>
    <p:sldId id="315" r:id="rId19"/>
    <p:sldId id="316" r:id="rId20"/>
    <p:sldId id="317" r:id="rId21"/>
    <p:sldId id="318" r:id="rId22"/>
    <p:sldId id="324" r:id="rId23"/>
    <p:sldId id="319" r:id="rId24"/>
    <p:sldId id="320" r:id="rId25"/>
    <p:sldId id="321" r:id="rId26"/>
    <p:sldId id="322" r:id="rId27"/>
    <p:sldId id="323" r:id="rId28"/>
    <p:sldId id="325" r:id="rId29"/>
    <p:sldId id="326" r:id="rId30"/>
    <p:sldId id="309" r:id="rId31"/>
    <p:sldId id="261" r:id="rId32"/>
    <p:sldId id="311" r:id="rId33"/>
    <p:sldId id="281" r:id="rId34"/>
    <p:sldId id="312" r:id="rId35"/>
    <p:sldId id="313" r:id="rId36"/>
    <p:sldId id="303" r:id="rId3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Permanent Marker" panose="020B0604020202020204" charset="0"/>
      <p:regular r:id="rId43"/>
    </p:embeddedFont>
    <p:embeddedFont>
      <p:font typeface="Comfortaa Light" panose="020B0604020202020204" charset="0"/>
      <p:regular r:id="rId44"/>
      <p:bold r:id="rId45"/>
    </p:embeddedFont>
    <p:embeddedFont>
      <p:font typeface="Comfortaa" panose="020B0604020202020204" charset="0"/>
      <p:regular r:id="rId46"/>
      <p:bold r:id="rId47"/>
    </p:embeddedFont>
    <p:embeddedFont>
      <p:font typeface="Twinkl" panose="020B060402020202020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771A04-9B34-4AF2-B44B-EFA96ED61C97}">
  <a:tblStyle styleId="{C8771A04-9B34-4AF2-B44B-EFA96ED61C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9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font" Target="fonts/font1.fntdata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6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4133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29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86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065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6018115d82_1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6018115d82_1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8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yfs-twinkl-originals/early-years-story-books-twinkl-educational-publishing-fiction/originals-explorers-space-fiction-eyfs-twinkl-originals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yfs-twinkl-originals/early-years-story-books-twinkl-educational-publishing-fiction/originals-explorers-space-fiction-eyfs-twinkl-original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IG_NUMBER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008800" y="3897038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1914750" y="1401975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496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30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189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134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33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73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141395" y="4583575"/>
            <a:ext cx="587810" cy="422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="" xmlns:a16="http://schemas.microsoft.com/office/drawing/2014/main" id="{A99EDBC1-DE34-9945-912C-82BBEBE2975F}"/>
              </a:ext>
            </a:extLst>
          </p:cNvPr>
          <p:cNvSpPr/>
          <p:nvPr userDrawn="1"/>
        </p:nvSpPr>
        <p:spPr>
          <a:xfrm>
            <a:off x="7958669" y="4521201"/>
            <a:ext cx="1043937" cy="4846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2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163972" y="4582633"/>
            <a:ext cx="558519" cy="41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="" xmlns:a16="http://schemas.microsoft.com/office/drawing/2014/main" id="{45BAC3C5-5D46-3746-B943-67A2450AB860}"/>
              </a:ext>
            </a:extLst>
          </p:cNvPr>
          <p:cNvSpPr/>
          <p:nvPr userDrawn="1"/>
        </p:nvSpPr>
        <p:spPr>
          <a:xfrm>
            <a:off x="7940233" y="4496765"/>
            <a:ext cx="1039796" cy="500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GB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7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25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37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49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21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899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0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5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61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8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2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6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2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3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1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 userDrawn="1">
          <p15:clr>
            <a:srgbClr val="F26B43"/>
          </p15:clr>
        </p15:guide>
        <p15:guide id="4294967295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slide" Target="slide16.xml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67" y="1446974"/>
            <a:ext cx="8059187" cy="2901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Google Shape;328;p23"/>
          <p:cNvSpPr txBox="1">
            <a:spLocks/>
          </p:cNvSpPr>
          <p:nvPr/>
        </p:nvSpPr>
        <p:spPr>
          <a:xfrm>
            <a:off x="-1688550" y="36909"/>
            <a:ext cx="8520600" cy="14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None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omfortaa"/>
              <a:buNone/>
              <a:defRPr sz="30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Unit 2: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400" dirty="0"/>
              <a:t>O</a:t>
            </a:r>
            <a:r>
              <a:rPr lang="en-US" sz="5400" dirty="0" smtClean="0"/>
              <a:t>ur Names</a:t>
            </a:r>
            <a:endParaRPr lang="en-US" sz="5400" dirty="0"/>
          </a:p>
        </p:txBody>
      </p:sp>
      <p:sp>
        <p:nvSpPr>
          <p:cNvPr id="6" name="Google Shape;329;p23"/>
          <p:cNvSpPr txBox="1">
            <a:spLocks/>
          </p:cNvSpPr>
          <p:nvPr/>
        </p:nvSpPr>
        <p:spPr>
          <a:xfrm>
            <a:off x="5287322" y="4491171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Lesson 3 – Part 4,5,6</a:t>
            </a:r>
            <a:endParaRPr lang="en-US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68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940077" y="2074468"/>
            <a:ext cx="3213691" cy="12869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5153768" y="1541254"/>
            <a:ext cx="30867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What’s your name?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5153768" y="2383264"/>
            <a:ext cx="30867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My name’s Minh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5153768" y="3225275"/>
            <a:ext cx="30867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How old are you?</a:t>
            </a: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44" y="2660716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34887" y="2660716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12" y="-605993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3076859" y="119792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5" y="2820145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295277" y="2820705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16" name="Right Arrow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7F691D41-03E1-0A46-B07B-3D10A3DD968D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BB99A65-C098-C541-8BFB-22BD3470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Title BG">
            <a:extLst>
              <a:ext uri="{FF2B5EF4-FFF2-40B4-BE49-F238E27FC236}">
                <a16:creationId xmlns="" xmlns:a16="http://schemas.microsoft.com/office/drawing/2014/main" id="{D51574EC-4401-D84A-BB37-591AE3037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pic>
        <p:nvPicPr>
          <p:cNvPr id="22" name="what your n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08470" y="26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9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2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artoon Boy And Girl 9 Years Old Clipart - Full Size Clipart (#5787499) -  Pin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40" y="1060427"/>
            <a:ext cx="1762544" cy="2941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4858225" y="1474238"/>
            <a:ext cx="33387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I’m seven years old.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4858225" y="2316249"/>
            <a:ext cx="33387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I’m eight years old.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4858225" y="3158260"/>
            <a:ext cx="33387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I’m six years old.</a:t>
            </a: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44" y="2660716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34887" y="2660716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12" y="-605993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3076859" y="119792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5" y="2820145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295277" y="2820705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16" name="Right Arrow 1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C006017-DB98-F441-949F-BDF65E0E9060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435D785D-BCA9-6E4F-A4FC-A95C979F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Title BG">
            <a:extLst>
              <a:ext uri="{FF2B5EF4-FFF2-40B4-BE49-F238E27FC236}">
                <a16:creationId xmlns="" xmlns:a16="http://schemas.microsoft.com/office/drawing/2014/main" id="{324B3933-06DC-E349-A453-C49A10A66C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sp>
        <p:nvSpPr>
          <p:cNvPr id="17" name="Title ">
            <a:extLst>
              <a:ext uri="{FF2B5EF4-FFF2-40B4-BE49-F238E27FC236}">
                <a16:creationId xmlns:a16="http://schemas.microsoft.com/office/drawing/2014/main" xmlns="" id="{3023F762-83DE-6F46-9F4B-3B337582946B}"/>
              </a:ext>
            </a:extLst>
          </p:cNvPr>
          <p:cNvSpPr txBox="1">
            <a:spLocks/>
          </p:cNvSpPr>
          <p:nvPr/>
        </p:nvSpPr>
        <p:spPr>
          <a:xfrm>
            <a:off x="4810337" y="142444"/>
            <a:ext cx="3695710" cy="55059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7157A2"/>
                </a:solidFill>
              </a:rPr>
              <a:t>How old are you?</a:t>
            </a:r>
            <a:endParaRPr lang="en-US" sz="2800" dirty="0">
              <a:solidFill>
                <a:srgbClr val="7157A2"/>
              </a:solidFill>
            </a:endParaRPr>
          </a:p>
        </p:txBody>
      </p:sp>
      <p:pic>
        <p:nvPicPr>
          <p:cNvPr id="18" name="iam eight years o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56833" y="535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3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5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5" y="1353027"/>
            <a:ext cx="2738284" cy="275114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4858225" y="1439958"/>
            <a:ext cx="2254580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old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4858225" y="2281969"/>
            <a:ext cx="2254580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are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4858225" y="3123979"/>
            <a:ext cx="2254580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old are</a:t>
            </a: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44" y="2660716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34887" y="2660716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12" y="-605993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3076859" y="119792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5" y="2820145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295277" y="2820705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16" name="Right Arrow 15">
            <a:hlinkClick r:id="rId8" action="ppaction://hlinksldjump"/>
            <a:extLst>
              <a:ext uri="{FF2B5EF4-FFF2-40B4-BE49-F238E27FC236}">
                <a16:creationId xmlns="" xmlns:a16="http://schemas.microsoft.com/office/drawing/2014/main" id="{A39FC2D4-BE16-E34E-9A28-B6A93EEEDEA6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D96C47A-C29E-4041-83B5-CD92D972B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Title BG">
            <a:extLst>
              <a:ext uri="{FF2B5EF4-FFF2-40B4-BE49-F238E27FC236}">
                <a16:creationId xmlns="" xmlns:a16="http://schemas.microsoft.com/office/drawing/2014/main" id="{80817B6E-B612-AA46-9B31-57BB62869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sp>
        <p:nvSpPr>
          <p:cNvPr id="21" name="Title ">
            <a:extLst>
              <a:ext uri="{FF2B5EF4-FFF2-40B4-BE49-F238E27FC236}">
                <a16:creationId xmlns:a16="http://schemas.microsoft.com/office/drawing/2014/main" xmlns="" id="{270E0D25-3402-8246-BEB5-4C69E13FCA64}"/>
              </a:ext>
            </a:extLst>
          </p:cNvPr>
          <p:cNvSpPr txBox="1">
            <a:spLocks/>
          </p:cNvSpPr>
          <p:nvPr/>
        </p:nvSpPr>
        <p:spPr>
          <a:xfrm>
            <a:off x="4633547" y="301310"/>
            <a:ext cx="3872500" cy="55059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rgbClr val="7157A2"/>
                </a:solidFill>
              </a:rPr>
              <a:t>How …..are you?</a:t>
            </a:r>
            <a:endParaRPr lang="en-US" sz="3600" dirty="0">
              <a:solidFill>
                <a:srgbClr val="7157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1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540" y="1217192"/>
            <a:ext cx="2021722" cy="2569393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5030091" y="1439958"/>
            <a:ext cx="3567181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What is name your?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5030091" y="2281969"/>
            <a:ext cx="3567181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What name is your?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5030091" y="3123979"/>
            <a:ext cx="3567181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What is your name?</a:t>
            </a: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44" y="2660716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34887" y="2660716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12" y="-605993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3076859" y="119792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5" y="2820145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295277" y="2820705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16" name="Right Arrow 15">
            <a:hlinkClick r:id="rId8" action="ppaction://hlinksldjump"/>
            <a:extLst>
              <a:ext uri="{FF2B5EF4-FFF2-40B4-BE49-F238E27FC236}">
                <a16:creationId xmlns="" xmlns:a16="http://schemas.microsoft.com/office/drawing/2014/main" id="{5EF54E6F-5BA9-D84C-822B-CB3EC57CD9AA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  <p:pic>
        <p:nvPicPr>
          <p:cNvPr id="17" name="Title BG">
            <a:extLst>
              <a:ext uri="{FF2B5EF4-FFF2-40B4-BE49-F238E27FC236}">
                <a16:creationId xmlns="" xmlns:a16="http://schemas.microsoft.com/office/drawing/2014/main" id="{7FF843FD-DCB9-0B4B-8BBA-4C4587F9F4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sp>
        <p:nvSpPr>
          <p:cNvPr id="21" name="Title ">
            <a:extLst>
              <a:ext uri="{FF2B5EF4-FFF2-40B4-BE49-F238E27FC236}">
                <a16:creationId xmlns:a16="http://schemas.microsoft.com/office/drawing/2014/main" xmlns="" id="{BE73D026-BEBD-5848-AD58-1298DE4F7DAC}"/>
              </a:ext>
            </a:extLst>
          </p:cNvPr>
          <p:cNvSpPr txBox="1">
            <a:spLocks/>
          </p:cNvSpPr>
          <p:nvPr/>
        </p:nvSpPr>
        <p:spPr>
          <a:xfrm>
            <a:off x="4633547" y="301310"/>
            <a:ext cx="3766174" cy="55059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7157A2"/>
                </a:solidFill>
              </a:rPr>
              <a:t>n</a:t>
            </a:r>
            <a:r>
              <a:rPr lang="en-US" sz="2800" dirty="0" smtClean="0">
                <a:solidFill>
                  <a:srgbClr val="7157A2"/>
                </a:solidFill>
              </a:rPr>
              <a:t>ame-your-what-is</a:t>
            </a:r>
            <a:endParaRPr lang="en-US" sz="2800" dirty="0">
              <a:solidFill>
                <a:srgbClr val="7157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063" y="881808"/>
            <a:ext cx="2215619" cy="342610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5037028" y="2281969"/>
            <a:ext cx="1976840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b="1" kern="1200" dirty="0" smtClean="0">
                <a:solidFill>
                  <a:srgbClr val="2E6EB2"/>
                </a:solidFill>
              </a:rPr>
              <a:t>name</a:t>
            </a:r>
            <a:endParaRPr lang="en-US" sz="2100" b="1" kern="1200" dirty="0">
              <a:solidFill>
                <a:srgbClr val="2E6EB2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5037028" y="1439958"/>
            <a:ext cx="1976840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b="1" kern="1200" dirty="0" smtClean="0">
                <a:solidFill>
                  <a:srgbClr val="2E6EB2"/>
                </a:solidFill>
              </a:rPr>
              <a:t>is</a:t>
            </a:r>
            <a:endParaRPr lang="en-US" sz="2100" b="1" kern="1200" dirty="0">
              <a:solidFill>
                <a:srgbClr val="2E6EB2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5037028" y="3123979"/>
            <a:ext cx="1976840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b="1" kern="1200" dirty="0" smtClean="0">
                <a:solidFill>
                  <a:srgbClr val="2E6EB2"/>
                </a:solidFill>
              </a:rPr>
              <a:t> name is</a:t>
            </a:r>
            <a:endParaRPr lang="en-US" sz="2100" b="1" kern="1200" dirty="0">
              <a:solidFill>
                <a:srgbClr val="2E6EB2"/>
              </a:solidFill>
            </a:endParaRP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44" y="2660716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34887" y="2660716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12" y="-605993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3076859" y="119792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5" y="2820145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295277" y="2820705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16" name="Right Arrow 15">
            <a:hlinkClick r:id="rId8" action="ppaction://hlinksldjump"/>
            <a:extLst>
              <a:ext uri="{FF2B5EF4-FFF2-40B4-BE49-F238E27FC236}">
                <a16:creationId xmlns="" xmlns:a16="http://schemas.microsoft.com/office/drawing/2014/main" id="{ED5CFB31-3334-304D-8442-D4EAB3F77A0D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  <p:pic>
        <p:nvPicPr>
          <p:cNvPr id="17" name="Title BG">
            <a:extLst>
              <a:ext uri="{FF2B5EF4-FFF2-40B4-BE49-F238E27FC236}">
                <a16:creationId xmlns="" xmlns:a16="http://schemas.microsoft.com/office/drawing/2014/main" id="{50D8B0EE-3D5E-7348-88C1-7D6EEBBBA2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sp>
        <p:nvSpPr>
          <p:cNvPr id="21" name="Title ">
            <a:extLst>
              <a:ext uri="{FF2B5EF4-FFF2-40B4-BE49-F238E27FC236}">
                <a16:creationId xmlns:a16="http://schemas.microsoft.com/office/drawing/2014/main" xmlns="" id="{396B9178-2513-6B4D-A6CB-6C9F7C9B0126}"/>
              </a:ext>
            </a:extLst>
          </p:cNvPr>
          <p:cNvSpPr txBox="1">
            <a:spLocks/>
          </p:cNvSpPr>
          <p:nvPr/>
        </p:nvSpPr>
        <p:spPr>
          <a:xfrm>
            <a:off x="4633547" y="301310"/>
            <a:ext cx="3541624" cy="55059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rgbClr val="7157A2"/>
                </a:solidFill>
              </a:rPr>
              <a:t>My ……is Bill.</a:t>
            </a:r>
            <a:endParaRPr lang="en-US" sz="3600" dirty="0">
              <a:solidFill>
                <a:srgbClr val="7157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5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496" y="1091428"/>
            <a:ext cx="2613882" cy="2685692"/>
          </a:xfrm>
          <a:prstGeom prst="rect">
            <a:avLst/>
          </a:prstGeom>
        </p:spPr>
      </p:pic>
      <p:pic>
        <p:nvPicPr>
          <p:cNvPr id="7" name="Picture 6" descr="A picture containing object, bubble, microscope, blue&#10;&#10;Description automatically generated">
            <a:extLst>
              <a:ext uri="{FF2B5EF4-FFF2-40B4-BE49-F238E27FC236}">
                <a16:creationId xmlns="" xmlns:a16="http://schemas.microsoft.com/office/drawing/2014/main" id="{85D416ED-7AFC-034B-B98D-DC03D35E3B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/>
          <a:stretch/>
        </p:blipFill>
        <p:spPr>
          <a:xfrm>
            <a:off x="1701802" y="3414368"/>
            <a:ext cx="498422" cy="548982"/>
          </a:xfrm>
          <a:prstGeom prst="rect">
            <a:avLst/>
          </a:prstGeom>
        </p:spPr>
      </p:pic>
      <p:pic>
        <p:nvPicPr>
          <p:cNvPr id="22" name="Picture 21" descr="A planet in space&#10;&#10;Description automatically generated with low confidence">
            <a:extLst>
              <a:ext uri="{FF2B5EF4-FFF2-40B4-BE49-F238E27FC236}">
                <a16:creationId xmlns="" xmlns:a16="http://schemas.microsoft.com/office/drawing/2014/main" id="{399888BD-DED5-2F40-91B4-9B3FFCDB31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794181" y="2460273"/>
            <a:ext cx="1553090" cy="641390"/>
          </a:xfrm>
          <a:prstGeom prst="rect">
            <a:avLst/>
          </a:prstGeom>
        </p:spPr>
      </p:pic>
      <p:pic>
        <p:nvPicPr>
          <p:cNvPr id="24" name="Picture 23" descr="A picture containing indoor, mouse, tableware, porcelain&#10;&#10;Description automatically generated">
            <a:extLst>
              <a:ext uri="{FF2B5EF4-FFF2-40B4-BE49-F238E27FC236}">
                <a16:creationId xmlns="" xmlns:a16="http://schemas.microsoft.com/office/drawing/2014/main" id="{71923DED-7B35-A541-99BF-F51B1E84C2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710" y="3121755"/>
            <a:ext cx="285337" cy="458381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4739907" y="1549042"/>
            <a:ext cx="3413493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How old are you?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4739907" y="2391053"/>
            <a:ext cx="3413493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How are you?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4739907" y="3233064"/>
            <a:ext cx="3413493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How you old are?</a:t>
            </a: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22" y="1532566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397472" y="2413768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43" y="-698758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2367190" y="1105155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49" y="2413768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2994981" y="3189145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28" name="Right Arrow 2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B77C2AC-1A47-F548-B2C3-A977477F1C24}"/>
              </a:ext>
            </a:extLst>
          </p:cNvPr>
          <p:cNvSpPr/>
          <p:nvPr/>
        </p:nvSpPr>
        <p:spPr>
          <a:xfrm>
            <a:off x="6089207" y="3999100"/>
            <a:ext cx="1079853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Finish</a:t>
            </a: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01100DCA-BFB6-EC49-9901-AB121F9A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Title BG">
            <a:extLst>
              <a:ext uri="{FF2B5EF4-FFF2-40B4-BE49-F238E27FC236}">
                <a16:creationId xmlns="" xmlns:a16="http://schemas.microsoft.com/office/drawing/2014/main" id="{65DE3272-B77D-B644-9321-63BE1BAC7E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sp>
        <p:nvSpPr>
          <p:cNvPr id="27" name="Title ">
            <a:extLst>
              <a:ext uri="{FF2B5EF4-FFF2-40B4-BE49-F238E27FC236}">
                <a16:creationId xmlns="" xmlns:a16="http://schemas.microsoft.com/office/drawing/2014/main" id="{0CD8B69A-BF7A-5747-AF31-A4468889C1A5}"/>
              </a:ext>
            </a:extLst>
          </p:cNvPr>
          <p:cNvSpPr txBox="1">
            <a:spLocks/>
          </p:cNvSpPr>
          <p:nvPr/>
        </p:nvSpPr>
        <p:spPr>
          <a:xfrm>
            <a:off x="4633547" y="301310"/>
            <a:ext cx="3983582" cy="55059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7157A2"/>
                </a:solidFill>
              </a:rPr>
              <a:t>old- you- how - are</a:t>
            </a:r>
          </a:p>
        </p:txBody>
      </p:sp>
    </p:spTree>
    <p:extLst>
      <p:ext uri="{BB962C8B-B14F-4D97-AF65-F5344CB8AC3E}">
        <p14:creationId xmlns:p14="http://schemas.microsoft.com/office/powerpoint/2010/main" val="241057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583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37" y="1105011"/>
            <a:ext cx="4547166" cy="2975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Google Shape;329;p23"/>
          <p:cNvSpPr txBox="1">
            <a:spLocks/>
          </p:cNvSpPr>
          <p:nvPr/>
        </p:nvSpPr>
        <p:spPr>
          <a:xfrm>
            <a:off x="4810122" y="1508262"/>
            <a:ext cx="48367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Reading</a:t>
            </a:r>
            <a:endParaRPr lang="en-US" sz="60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61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609600" y="466865"/>
            <a:ext cx="7978140" cy="3944804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961" y="611331"/>
            <a:ext cx="6285418" cy="3669440"/>
          </a:xfrm>
          <a:prstGeom prst="rect">
            <a:avLst/>
          </a:prstGeom>
        </p:spPr>
      </p:pic>
      <p:sp>
        <p:nvSpPr>
          <p:cNvPr id="14" name="Google Shape;710;p27"/>
          <p:cNvSpPr txBox="1">
            <a:spLocks noGrp="1"/>
          </p:cNvSpPr>
          <p:nvPr>
            <p:ph type="ctrTitle"/>
          </p:nvPr>
        </p:nvSpPr>
        <p:spPr>
          <a:xfrm>
            <a:off x="1575387" y="148966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READ AND MATCH</a:t>
            </a:r>
            <a:endParaRPr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586" y="4069161"/>
            <a:ext cx="3052700" cy="103297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62585F2-D463-57C5-FE6C-508596F4ED11}"/>
              </a:ext>
            </a:extLst>
          </p:cNvPr>
          <p:cNvCxnSpPr/>
          <p:nvPr/>
        </p:nvCxnSpPr>
        <p:spPr>
          <a:xfrm>
            <a:off x="4451761" y="1238126"/>
            <a:ext cx="1644338" cy="153084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E0C30C6-0F34-24C2-2CC1-AEC1C2616FCA}"/>
              </a:ext>
            </a:extLst>
          </p:cNvPr>
          <p:cNvCxnSpPr/>
          <p:nvPr/>
        </p:nvCxnSpPr>
        <p:spPr>
          <a:xfrm>
            <a:off x="4353608" y="2595188"/>
            <a:ext cx="1644338" cy="130398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7E3FFA6-BDC4-5E89-6F55-57AA16C8CE0B}"/>
              </a:ext>
            </a:extLst>
          </p:cNvPr>
          <p:cNvCxnSpPr/>
          <p:nvPr/>
        </p:nvCxnSpPr>
        <p:spPr>
          <a:xfrm flipV="1">
            <a:off x="4460291" y="1123708"/>
            <a:ext cx="1648181" cy="274054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945BD0A-C81B-D87F-CD7A-C3D734B91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718" y="157417"/>
            <a:ext cx="309448" cy="309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9;p23"/>
          <p:cNvSpPr txBox="1">
            <a:spLocks/>
          </p:cNvSpPr>
          <p:nvPr/>
        </p:nvSpPr>
        <p:spPr>
          <a:xfrm>
            <a:off x="1393577" y="529092"/>
            <a:ext cx="64369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Writing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57" y="1712655"/>
            <a:ext cx="7628571" cy="3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07" y="1377109"/>
            <a:ext cx="3724961" cy="2751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Google Shape;329;p23"/>
          <p:cNvSpPr txBox="1">
            <a:spLocks/>
          </p:cNvSpPr>
          <p:nvPr/>
        </p:nvSpPr>
        <p:spPr>
          <a:xfrm>
            <a:off x="450916" y="113802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48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Contents</a:t>
            </a:r>
            <a:endParaRPr lang="en-US" sz="48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6" name="Google Shape;329;p23"/>
          <p:cNvSpPr txBox="1">
            <a:spLocks/>
          </p:cNvSpPr>
          <p:nvPr/>
        </p:nvSpPr>
        <p:spPr>
          <a:xfrm>
            <a:off x="4754839" y="1066055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chemeClr val="tx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1. Warm up</a:t>
            </a:r>
            <a:endParaRPr lang="en-US" sz="2800" b="1" dirty="0">
              <a:solidFill>
                <a:schemeClr val="tx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10" name="Google Shape;329;p23"/>
          <p:cNvSpPr txBox="1">
            <a:spLocks/>
          </p:cNvSpPr>
          <p:nvPr/>
        </p:nvSpPr>
        <p:spPr>
          <a:xfrm>
            <a:off x="4754839" y="1909550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chemeClr val="tx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2. Reading </a:t>
            </a:r>
            <a:endParaRPr lang="en-US" sz="2800" b="1" dirty="0">
              <a:solidFill>
                <a:schemeClr val="tx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11" name="Google Shape;329;p23"/>
          <p:cNvSpPr txBox="1">
            <a:spLocks/>
          </p:cNvSpPr>
          <p:nvPr/>
        </p:nvSpPr>
        <p:spPr>
          <a:xfrm>
            <a:off x="4937492" y="2753045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chemeClr val="tx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3. Writing</a:t>
            </a:r>
            <a:endParaRPr lang="en-US" sz="2800" b="1" dirty="0">
              <a:solidFill>
                <a:schemeClr val="tx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12" name="Google Shape;329;p23"/>
          <p:cNvSpPr txBox="1">
            <a:spLocks/>
          </p:cNvSpPr>
          <p:nvPr/>
        </p:nvSpPr>
        <p:spPr>
          <a:xfrm>
            <a:off x="4818430" y="3545645"/>
            <a:ext cx="397812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2800" b="1" dirty="0" smtClean="0">
                <a:solidFill>
                  <a:schemeClr val="tx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4. Project</a:t>
            </a:r>
            <a:endParaRPr lang="en-US" sz="2800" b="1" dirty="0">
              <a:solidFill>
                <a:schemeClr val="tx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8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832171" y="243444"/>
            <a:ext cx="7651762" cy="4105813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41219">
            <a:off x="123195" y="4114092"/>
            <a:ext cx="1141643" cy="7104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867" y="96113"/>
            <a:ext cx="1320133" cy="1088770"/>
          </a:xfrm>
          <a:prstGeom prst="rect">
            <a:avLst/>
          </a:prstGeom>
        </p:spPr>
      </p:pic>
      <p:sp>
        <p:nvSpPr>
          <p:cNvPr id="7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325410" y="266875"/>
            <a:ext cx="85206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5">
                    <a:lumMod val="50000"/>
                  </a:schemeClr>
                </a:solidFill>
              </a:rPr>
              <a:t>5. Read and write</a:t>
            </a:r>
            <a:endParaRPr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AE337E-C6A6-A973-A7CC-3F89CA6B0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446" y="1147106"/>
            <a:ext cx="6596668" cy="2548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4666" y="1873711"/>
            <a:ext cx="3435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My name is …………….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2644" y="3149083"/>
            <a:ext cx="3411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I’m …………years old.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45BD0A-C81B-D87F-CD7A-C3D734B91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289" y="493581"/>
            <a:ext cx="309448" cy="3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9;p23"/>
          <p:cNvSpPr txBox="1">
            <a:spLocks/>
          </p:cNvSpPr>
          <p:nvPr/>
        </p:nvSpPr>
        <p:spPr>
          <a:xfrm>
            <a:off x="1393577" y="529092"/>
            <a:ext cx="64369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57" y="1712655"/>
            <a:ext cx="7628571" cy="3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832171" y="243444"/>
            <a:ext cx="7651762" cy="4105813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41219">
            <a:off x="123195" y="4114092"/>
            <a:ext cx="1141643" cy="7104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867" y="96113"/>
            <a:ext cx="1320133" cy="1088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582" y="337456"/>
            <a:ext cx="4698940" cy="3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0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47" y="1482124"/>
            <a:ext cx="4139513" cy="3255569"/>
          </a:xfrm>
          <a:prstGeom prst="rect">
            <a:avLst/>
          </a:prstGeom>
        </p:spPr>
      </p:pic>
      <p:sp>
        <p:nvSpPr>
          <p:cNvPr id="133" name="Google Shape;329;p23"/>
          <p:cNvSpPr txBox="1">
            <a:spLocks/>
          </p:cNvSpPr>
          <p:nvPr/>
        </p:nvSpPr>
        <p:spPr>
          <a:xfrm>
            <a:off x="2108832" y="224292"/>
            <a:ext cx="48367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Good Bye</a:t>
            </a:r>
            <a:endParaRPr lang="en-US" sz="60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26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7443">
            <a:off x="3645646" y="970884"/>
            <a:ext cx="4541519" cy="2898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Google Shape;329;p23"/>
          <p:cNvSpPr txBox="1">
            <a:spLocks/>
          </p:cNvSpPr>
          <p:nvPr/>
        </p:nvSpPr>
        <p:spPr>
          <a:xfrm>
            <a:off x="-653418" y="1294902"/>
            <a:ext cx="4836798" cy="8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mfortaa"/>
              <a:buNone/>
              <a:defRPr sz="2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Warm</a:t>
            </a:r>
          </a:p>
          <a:p>
            <a:pPr marL="0" indent="0"/>
            <a:r>
              <a:rPr lang="en-US" sz="6000" b="1" dirty="0" smtClean="0">
                <a:solidFill>
                  <a:srgbClr val="FF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Up</a:t>
            </a:r>
            <a:endParaRPr lang="en-US" sz="6000" b="1" dirty="0">
              <a:solidFill>
                <a:srgbClr val="FF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87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1C55EB3C-3F2F-7446-AAFE-E13300F7C216}"/>
              </a:ext>
            </a:extLst>
          </p:cNvPr>
          <p:cNvSpPr/>
          <p:nvPr/>
        </p:nvSpPr>
        <p:spPr>
          <a:xfrm>
            <a:off x="3951514" y="4290469"/>
            <a:ext cx="1240972" cy="5388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C4E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33A497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72568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>
            <a:extLst>
              <a:ext uri="{FF2B5EF4-FFF2-40B4-BE49-F238E27FC236}">
                <a16:creationId xmlns="" xmlns:a16="http://schemas.microsoft.com/office/drawing/2014/main" id="{6F5D3393-8BC6-BA40-ACE8-21FD04E963A3}"/>
              </a:ext>
            </a:extLst>
          </p:cNvPr>
          <p:cNvSpPr/>
          <p:nvPr/>
        </p:nvSpPr>
        <p:spPr>
          <a:xfrm>
            <a:off x="2819400" y="1471445"/>
            <a:ext cx="3384352" cy="759796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solidFill>
              <a:srgbClr val="DFC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srgbClr val="1C1C1C"/>
                </a:solidFill>
              </a:rPr>
              <a:t>Each slide shows a different object that can be found in space.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="" xmlns:a16="http://schemas.microsoft.com/office/drawing/2014/main" id="{D509B858-0AE7-E148-AC73-B07F5232D27B}"/>
              </a:ext>
            </a:extLst>
          </p:cNvPr>
          <p:cNvSpPr/>
          <p:nvPr/>
        </p:nvSpPr>
        <p:spPr>
          <a:xfrm>
            <a:off x="3751063" y="2571750"/>
            <a:ext cx="2500313" cy="857250"/>
          </a:xfrm>
          <a:prstGeom prst="wedgeRoundRectCallout">
            <a:avLst>
              <a:gd name="adj1" fmla="val 59463"/>
              <a:gd name="adj2" fmla="val 8056"/>
              <a:gd name="adj3" fmla="val 16667"/>
            </a:avLst>
          </a:prstGeom>
          <a:solidFill>
            <a:schemeClr val="bg1"/>
          </a:solidFill>
          <a:ln w="57150">
            <a:solidFill>
              <a:srgbClr val="DFC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srgbClr val="1C1C1C"/>
                </a:solidFill>
              </a:rPr>
              <a:t>Click on the word that matches the picture.</a:t>
            </a:r>
          </a:p>
        </p:txBody>
      </p:sp>
      <p:pic>
        <p:nvPicPr>
          <p:cNvPr id="3" name="Title BG">
            <a:extLst>
              <a:ext uri="{FF2B5EF4-FFF2-40B4-BE49-F238E27FC236}">
                <a16:creationId xmlns="" xmlns:a16="http://schemas.microsoft.com/office/drawing/2014/main" id="{7DAFB8E6-CEBE-B446-90CD-B07381175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6601" y="-660389"/>
            <a:ext cx="4344635" cy="19171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0089EE-F0BD-0743-8EFE-8935D59D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49" y="298190"/>
            <a:ext cx="3371852" cy="550593"/>
          </a:xfrm>
        </p:spPr>
        <p:txBody>
          <a:bodyPr/>
          <a:lstStyle/>
          <a:p>
            <a:r>
              <a:rPr lang="en-US" sz="3300" dirty="0">
                <a:solidFill>
                  <a:srgbClr val="7157A2"/>
                </a:solidFill>
              </a:rPr>
              <a:t>Instructions</a:t>
            </a:r>
            <a:endParaRPr lang="en-US" sz="3600" dirty="0">
              <a:solidFill>
                <a:srgbClr val="7157A2"/>
              </a:solidFill>
            </a:endParaRPr>
          </a:p>
        </p:txBody>
      </p:sp>
      <p:pic>
        <p:nvPicPr>
          <p:cNvPr id="5" name="Picture 4" descr="A person wearing a garment&#10;&#10;Description automatically generated with low confidence">
            <a:extLst>
              <a:ext uri="{FF2B5EF4-FFF2-40B4-BE49-F238E27FC236}">
                <a16:creationId xmlns="" xmlns:a16="http://schemas.microsoft.com/office/drawing/2014/main" id="{2985ABA6-29AF-304D-ADA7-8DE90051E2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036" y="1727882"/>
            <a:ext cx="1647825" cy="3529092"/>
          </a:xfrm>
          <a:prstGeom prst="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19237FBD-1345-A448-932B-38026F2679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841356"/>
            <a:ext cx="1933575" cy="33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5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9 Candle Cake Clip Art at Clker.com - vector clip art online, royalty free  &amp; public dom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964" y="1473501"/>
            <a:ext cx="2384544" cy="232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tle BG">
            <a:extLst>
              <a:ext uri="{FF2B5EF4-FFF2-40B4-BE49-F238E27FC236}">
                <a16:creationId xmlns="" xmlns:a16="http://schemas.microsoft.com/office/drawing/2014/main" id="{7DAFB8E6-CEBE-B446-90CD-B07381175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sp>
        <p:nvSpPr>
          <p:cNvPr id="2" name="Title ">
            <a:extLst>
              <a:ext uri="{FF2B5EF4-FFF2-40B4-BE49-F238E27FC236}">
                <a16:creationId xmlns="" xmlns:a16="http://schemas.microsoft.com/office/drawing/2014/main" id="{E90089EE-F0BD-0743-8EFE-8935D59D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547" y="301310"/>
            <a:ext cx="4072956" cy="550593"/>
          </a:xfrm>
        </p:spPr>
        <p:txBody>
          <a:bodyPr/>
          <a:lstStyle/>
          <a:p>
            <a:r>
              <a:rPr lang="en-US" sz="3300" dirty="0">
                <a:solidFill>
                  <a:srgbClr val="7157A2"/>
                </a:solidFill>
              </a:rPr>
              <a:t>How old are you?</a:t>
            </a:r>
            <a:endParaRPr lang="en-US" sz="3600" dirty="0">
              <a:solidFill>
                <a:srgbClr val="7157A2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5156487" y="2383264"/>
            <a:ext cx="3181969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I’m nine years old.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5156487" y="3225275"/>
            <a:ext cx="3181969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I’m ten years old.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5156487" y="1541254"/>
            <a:ext cx="3181969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I’m eight years old.</a:t>
            </a: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5" y="2256145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21678" y="2256145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39" y="-373952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2912986" y="142996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66" y="2537445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309308" y="2538004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42" name="Right Arrow 41">
            <a:hlinkClick r:id="rId9" action="ppaction://hlinksldjump"/>
            <a:extLst>
              <a:ext uri="{FF2B5EF4-FFF2-40B4-BE49-F238E27FC236}">
                <a16:creationId xmlns="" xmlns:a16="http://schemas.microsoft.com/office/drawing/2014/main" id="{71DE04D3-EEF4-964B-A710-EAE174688E48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</p:spTree>
    <p:extLst>
      <p:ext uri="{BB962C8B-B14F-4D97-AF65-F5344CB8AC3E}">
        <p14:creationId xmlns:p14="http://schemas.microsoft.com/office/powerpoint/2010/main" val="132099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427" y="1429960"/>
            <a:ext cx="2593407" cy="2869627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5153768" y="1541254"/>
            <a:ext cx="3293546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My name Nam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5153768" y="2383264"/>
            <a:ext cx="3293546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My name is Minh.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5153768" y="3225275"/>
            <a:ext cx="3293546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My name is Nam.</a:t>
            </a: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5" y="2256145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21678" y="2256145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39" y="-373952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2912986" y="142996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66" y="2537445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309308" y="2538004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16" name="Right Arrow 15">
            <a:hlinkClick r:id="rId8" action="ppaction://hlinksldjump"/>
            <a:extLst>
              <a:ext uri="{FF2B5EF4-FFF2-40B4-BE49-F238E27FC236}">
                <a16:creationId xmlns="" xmlns:a16="http://schemas.microsoft.com/office/drawing/2014/main" id="{69F89E75-30B4-0940-AF0C-181744C18C8E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03084FCC-BC79-3043-8ECC-2C7475F1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Title BG">
            <a:extLst>
              <a:ext uri="{FF2B5EF4-FFF2-40B4-BE49-F238E27FC236}">
                <a16:creationId xmlns="" xmlns:a16="http://schemas.microsoft.com/office/drawing/2014/main" id="{AEB876F5-8577-7B4A-B954-D88B72A6C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sp>
        <p:nvSpPr>
          <p:cNvPr id="18" name="Title ">
            <a:extLst>
              <a:ext uri="{FF2B5EF4-FFF2-40B4-BE49-F238E27FC236}">
                <a16:creationId xmlns="" xmlns:a16="http://schemas.microsoft.com/office/drawing/2014/main" id="{18C84923-9C23-334B-B5B2-5988B34FAC27}"/>
              </a:ext>
            </a:extLst>
          </p:cNvPr>
          <p:cNvSpPr txBox="1">
            <a:spLocks/>
          </p:cNvSpPr>
          <p:nvPr/>
        </p:nvSpPr>
        <p:spPr>
          <a:xfrm>
            <a:off x="4633547" y="301310"/>
            <a:ext cx="4043727" cy="55059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7157A2"/>
                </a:solidFill>
              </a:rPr>
              <a:t>What’s your name?</a:t>
            </a:r>
          </a:p>
        </p:txBody>
      </p:sp>
    </p:spTree>
    <p:extLst>
      <p:ext uri="{BB962C8B-B14F-4D97-AF65-F5344CB8AC3E}">
        <p14:creationId xmlns:p14="http://schemas.microsoft.com/office/powerpoint/2010/main" val="364397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940077" y="2074468"/>
            <a:ext cx="3213691" cy="12869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 is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......…..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5153768" y="1541254"/>
            <a:ext cx="32391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Bill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5153768" y="2383264"/>
            <a:ext cx="32391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b="1" kern="1200" dirty="0" smtClean="0">
                <a:solidFill>
                  <a:srgbClr val="2E6EB2"/>
                </a:solidFill>
              </a:rPr>
              <a:t>Minh</a:t>
            </a:r>
            <a:endParaRPr lang="en-US" sz="2100" b="1" kern="1200" dirty="0">
              <a:solidFill>
                <a:srgbClr val="2E6EB2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5153768" y="3225275"/>
            <a:ext cx="3239118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b="1" kern="1200" dirty="0" smtClean="0">
                <a:solidFill>
                  <a:srgbClr val="2E6EB2"/>
                </a:solidFill>
              </a:rPr>
              <a:t>Mary</a:t>
            </a:r>
            <a:endParaRPr lang="en-US" sz="2100" b="1" kern="1200" dirty="0">
              <a:solidFill>
                <a:srgbClr val="2E6EB2"/>
              </a:solidFill>
            </a:endParaRP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5" y="2256145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21678" y="2256145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39" y="-373952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2912986" y="142996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66" y="2537445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309308" y="2538004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16" name="Right Arrow 15">
            <a:hlinkClick r:id="rId9" action="ppaction://hlinksldjump"/>
            <a:extLst>
              <a:ext uri="{FF2B5EF4-FFF2-40B4-BE49-F238E27FC236}">
                <a16:creationId xmlns="" xmlns:a16="http://schemas.microsoft.com/office/drawing/2014/main" id="{DF734603-611A-AA44-AB6C-FAD2330FA560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1FEEDCB1-79D7-0B42-A3F6-288D8199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Title BG">
            <a:extLst>
              <a:ext uri="{FF2B5EF4-FFF2-40B4-BE49-F238E27FC236}">
                <a16:creationId xmlns="" xmlns:a16="http://schemas.microsoft.com/office/drawing/2014/main" id="{49FA1F42-540A-A046-8677-DFF11ED6B2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pic>
        <p:nvPicPr>
          <p:cNvPr id="21" name="My name's M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03598" y="263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4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0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464" y="1331109"/>
            <a:ext cx="2565332" cy="2635808"/>
          </a:xfrm>
          <a:prstGeom prst="rect">
            <a:avLst/>
          </a:prstGeom>
        </p:spPr>
      </p:pic>
      <p:pic>
        <p:nvPicPr>
          <p:cNvPr id="16" name="Picture 15" descr="A picture containing orange, bright&#10;&#10;Description automatically generated">
            <a:extLst>
              <a:ext uri="{FF2B5EF4-FFF2-40B4-BE49-F238E27FC236}">
                <a16:creationId xmlns="" xmlns:a16="http://schemas.microsoft.com/office/drawing/2014/main" id="{9A9B2C58-80F6-684B-8CC3-CE23FD3202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119" y="589004"/>
            <a:ext cx="1055130" cy="105133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7439843-1CEC-1947-94CD-3C0DCC95B9E4}"/>
              </a:ext>
            </a:extLst>
          </p:cNvPr>
          <p:cNvSpPr/>
          <p:nvPr/>
        </p:nvSpPr>
        <p:spPr>
          <a:xfrm>
            <a:off x="4997094" y="2281969"/>
            <a:ext cx="3308705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How are you?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76FE513B-45E7-CF40-BF5C-9784F34BBCA7}"/>
              </a:ext>
            </a:extLst>
          </p:cNvPr>
          <p:cNvSpPr/>
          <p:nvPr/>
        </p:nvSpPr>
        <p:spPr>
          <a:xfrm>
            <a:off x="4997094" y="1439958"/>
            <a:ext cx="3308705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How old are you?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C3408E61-F226-E145-AB5F-7D381B2D8230}"/>
              </a:ext>
            </a:extLst>
          </p:cNvPr>
          <p:cNvSpPr/>
          <p:nvPr/>
        </p:nvSpPr>
        <p:spPr>
          <a:xfrm>
            <a:off x="4997094" y="3123979"/>
            <a:ext cx="3308705" cy="6693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2E6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2E6EB2"/>
                </a:solidFill>
              </a:rPr>
              <a:t>How old you are?</a:t>
            </a:r>
          </a:p>
        </p:txBody>
      </p:sp>
      <p:pic>
        <p:nvPicPr>
          <p:cNvPr id="30" name="Yellow Alien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CE32E617-7B9D-8945-B219-4DBD6DC2DD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15" y="2009277"/>
            <a:ext cx="3311689" cy="4000031"/>
          </a:xfrm>
          <a:prstGeom prst="rect">
            <a:avLst/>
          </a:prstGeom>
        </p:spPr>
      </p:pic>
      <p:sp>
        <p:nvSpPr>
          <p:cNvPr id="31" name="Well done!">
            <a:extLst>
              <a:ext uri="{FF2B5EF4-FFF2-40B4-BE49-F238E27FC236}">
                <a16:creationId xmlns="" xmlns:a16="http://schemas.microsoft.com/office/drawing/2014/main" id="{EDF241AB-7458-7F41-AB78-D0BB58AC65EC}"/>
              </a:ext>
            </a:extLst>
          </p:cNvPr>
          <p:cNvSpPr/>
          <p:nvPr/>
        </p:nvSpPr>
        <p:spPr>
          <a:xfrm>
            <a:off x="2534887" y="2660716"/>
            <a:ext cx="1520780" cy="564560"/>
          </a:xfrm>
          <a:prstGeom prst="wedgeRoundRectCallout">
            <a:avLst>
              <a:gd name="adj1" fmla="val -34368"/>
              <a:gd name="adj2" fmla="val 84722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EB5426"/>
                </a:solidFill>
              </a:rPr>
              <a:t>Well done!</a:t>
            </a:r>
          </a:p>
        </p:txBody>
      </p:sp>
      <p:pic>
        <p:nvPicPr>
          <p:cNvPr id="33" name="Orange Alien" descr="A person wearing a garment&#10;&#10;Description automatically generated with medium confidence">
            <a:extLst>
              <a:ext uri="{FF2B5EF4-FFF2-40B4-BE49-F238E27FC236}">
                <a16:creationId xmlns="" xmlns:a16="http://schemas.microsoft.com/office/drawing/2014/main" id="{44D65947-9D20-964B-AA20-B79A9E06A1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12" y="-605993"/>
            <a:ext cx="3336755" cy="2414889"/>
          </a:xfrm>
          <a:prstGeom prst="rect">
            <a:avLst/>
          </a:prstGeom>
        </p:spPr>
      </p:pic>
      <p:sp>
        <p:nvSpPr>
          <p:cNvPr id="34" name="Orange Try again">
            <a:extLst>
              <a:ext uri="{FF2B5EF4-FFF2-40B4-BE49-F238E27FC236}">
                <a16:creationId xmlns="" xmlns:a16="http://schemas.microsoft.com/office/drawing/2014/main" id="{59DB5F76-B408-1543-8423-D066AFC151E7}"/>
              </a:ext>
            </a:extLst>
          </p:cNvPr>
          <p:cNvSpPr/>
          <p:nvPr/>
        </p:nvSpPr>
        <p:spPr>
          <a:xfrm>
            <a:off x="3076859" y="1197920"/>
            <a:ext cx="1520780" cy="564560"/>
          </a:xfrm>
          <a:prstGeom prst="wedgeRoundRectCallout">
            <a:avLst>
              <a:gd name="adj1" fmla="val -33797"/>
              <a:gd name="adj2" fmla="val -8903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pic>
        <p:nvPicPr>
          <p:cNvPr id="38" name="Pink Alien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CB359A-E22B-6D48-8A81-9E57F6B5E5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92" y="2362944"/>
            <a:ext cx="2910457" cy="3602246"/>
          </a:xfrm>
          <a:prstGeom prst="rect">
            <a:avLst/>
          </a:prstGeom>
        </p:spPr>
      </p:pic>
      <p:sp>
        <p:nvSpPr>
          <p:cNvPr id="40" name="Pink Try again">
            <a:extLst>
              <a:ext uri="{FF2B5EF4-FFF2-40B4-BE49-F238E27FC236}">
                <a16:creationId xmlns="" xmlns:a16="http://schemas.microsoft.com/office/drawing/2014/main" id="{235A7837-2B30-4F49-848A-A3EA255926E1}"/>
              </a:ext>
            </a:extLst>
          </p:cNvPr>
          <p:cNvSpPr/>
          <p:nvPr/>
        </p:nvSpPr>
        <p:spPr>
          <a:xfrm>
            <a:off x="3295277" y="2820705"/>
            <a:ext cx="1520780" cy="564560"/>
          </a:xfrm>
          <a:prstGeom prst="wedgeRoundRectCallout">
            <a:avLst>
              <a:gd name="adj1" fmla="val -33226"/>
              <a:gd name="adj2" fmla="val 83184"/>
              <a:gd name="adj3" fmla="val 16667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2E6EB2"/>
                </a:solidFill>
              </a:rPr>
              <a:t>Try again!</a:t>
            </a:r>
          </a:p>
        </p:txBody>
      </p:sp>
      <p:sp>
        <p:nvSpPr>
          <p:cNvPr id="22" name="Right Arrow 21">
            <a:hlinkClick r:id="rId9" action="ppaction://hlinksldjump"/>
            <a:extLst>
              <a:ext uri="{FF2B5EF4-FFF2-40B4-BE49-F238E27FC236}">
                <a16:creationId xmlns="" xmlns:a16="http://schemas.microsoft.com/office/drawing/2014/main" id="{916E5799-14E4-9E4E-8289-2EE4E55F21E3}"/>
              </a:ext>
            </a:extLst>
          </p:cNvPr>
          <p:cNvSpPr/>
          <p:nvPr/>
        </p:nvSpPr>
        <p:spPr>
          <a:xfrm>
            <a:off x="5258248" y="3966917"/>
            <a:ext cx="1608185" cy="578488"/>
          </a:xfrm>
          <a:prstGeom prst="rightArrow">
            <a:avLst>
              <a:gd name="adj1" fmla="val 54462"/>
              <a:gd name="adj2" fmla="val 64499"/>
            </a:avLst>
          </a:prstGeom>
          <a:solidFill>
            <a:srgbClr val="2E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350" kern="1200" dirty="0">
                <a:solidFill>
                  <a:prstClr val="white"/>
                </a:solidFill>
              </a:rPr>
              <a:t>Next question</a:t>
            </a:r>
          </a:p>
        </p:txBody>
      </p:sp>
      <p:pic>
        <p:nvPicPr>
          <p:cNvPr id="23" name="Title BG">
            <a:extLst>
              <a:ext uri="{FF2B5EF4-FFF2-40B4-BE49-F238E27FC236}">
                <a16:creationId xmlns="" xmlns:a16="http://schemas.microsoft.com/office/drawing/2014/main" id="{AC7EC3FB-1A7A-1D4A-AA2B-FDB5FC2D4B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24" y="-588741"/>
            <a:ext cx="4168149" cy="1839278"/>
          </a:xfrm>
          <a:prstGeom prst="rect">
            <a:avLst/>
          </a:prstGeom>
        </p:spPr>
      </p:pic>
      <p:sp>
        <p:nvSpPr>
          <p:cNvPr id="25" name="Title ">
            <a:extLst>
              <a:ext uri="{FF2B5EF4-FFF2-40B4-BE49-F238E27FC236}">
                <a16:creationId xmlns:a16="http://schemas.microsoft.com/office/drawing/2014/main" xmlns="" id="{195D0FBD-ADA7-3E4C-A539-6228CF49FF96}"/>
              </a:ext>
            </a:extLst>
          </p:cNvPr>
          <p:cNvSpPr txBox="1">
            <a:spLocks/>
          </p:cNvSpPr>
          <p:nvPr/>
        </p:nvSpPr>
        <p:spPr>
          <a:xfrm>
            <a:off x="4633547" y="158790"/>
            <a:ext cx="3798072" cy="69311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7157A2"/>
                </a:solidFill>
              </a:rPr>
              <a:t>…………………</a:t>
            </a:r>
          </a:p>
          <a:p>
            <a:endParaRPr lang="en-US" sz="2800" dirty="0" smtClean="0">
              <a:solidFill>
                <a:srgbClr val="7157A2"/>
              </a:solidFill>
            </a:endParaRPr>
          </a:p>
          <a:p>
            <a:r>
              <a:rPr lang="en-US" sz="2800" dirty="0" smtClean="0">
                <a:solidFill>
                  <a:srgbClr val="7157A2"/>
                </a:solidFill>
              </a:rPr>
              <a:t>I’m five years old.</a:t>
            </a:r>
          </a:p>
        </p:txBody>
      </p:sp>
    </p:spTree>
    <p:extLst>
      <p:ext uri="{BB962C8B-B14F-4D97-AF65-F5344CB8AC3E}">
        <p14:creationId xmlns:p14="http://schemas.microsoft.com/office/powerpoint/2010/main" val="121740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12" ac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12" ac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EBEB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-no-sound-effect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9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xit" presetSubtype="9" ac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9" ac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C43E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-Job_-sound-effect-_NOCOPY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 animBg="1"/>
      <p:bldP spid="31" grpId="0" animBg="1"/>
      <p:bldP spid="34" grpId="0" animBg="1"/>
      <p:bldP spid="34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11.xml><?xml version="1.0" encoding="utf-8"?>
<a:theme xmlns:a="http://schemas.openxmlformats.org/drawingml/2006/main" name="9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12.xml><?xml version="1.0" encoding="utf-8"?>
<a:theme xmlns:a="http://schemas.openxmlformats.org/drawingml/2006/main" name="10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13.xml><?xml version="1.0" encoding="utf-8"?>
<a:theme xmlns:a="http://schemas.openxmlformats.org/drawingml/2006/main" name="1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14.xml><?xml version="1.0" encoding="utf-8"?>
<a:theme xmlns:a="http://schemas.openxmlformats.org/drawingml/2006/main" name="1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1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3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4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5.xml><?xml version="1.0" encoding="utf-8"?>
<a:theme xmlns:a="http://schemas.openxmlformats.org/drawingml/2006/main" name="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6.xml><?xml version="1.0" encoding="utf-8"?>
<a:theme xmlns:a="http://schemas.openxmlformats.org/drawingml/2006/main" name="4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7.xml><?xml version="1.0" encoding="utf-8"?>
<a:theme xmlns:a="http://schemas.openxmlformats.org/drawingml/2006/main" name="5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8.xml><?xml version="1.0" encoding="utf-8"?>
<a:theme xmlns:a="http://schemas.openxmlformats.org/drawingml/2006/main" name="6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9.xml><?xml version="1.0" encoding="utf-8"?>
<a:theme xmlns:a="http://schemas.openxmlformats.org/drawingml/2006/main" name="7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336</Words>
  <Application>Microsoft Office PowerPoint</Application>
  <PresentationFormat>On-screen Show (16:9)</PresentationFormat>
  <Paragraphs>104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Comic Sans MS</vt:lpstr>
      <vt:lpstr>Permanent Marker</vt:lpstr>
      <vt:lpstr>Arial</vt:lpstr>
      <vt:lpstr>Comfortaa Light</vt:lpstr>
      <vt:lpstr>Comfortaa</vt:lpstr>
      <vt:lpstr>Twinkl</vt:lpstr>
      <vt:lpstr>Times New Roman</vt:lpstr>
      <vt:lpstr>SKETCH LESSON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Instructions</vt:lpstr>
      <vt:lpstr>How old are you?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READ AND MATCH</vt:lpstr>
      <vt:lpstr>PowerPoint Presentation</vt:lpstr>
      <vt:lpstr>5. Read and write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our names</dc:title>
  <cp:lastModifiedBy>Admin</cp:lastModifiedBy>
  <cp:revision>47</cp:revision>
  <dcterms:modified xsi:type="dcterms:W3CDTF">2022-06-09T16:36:33Z</dcterms:modified>
</cp:coreProperties>
</file>