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3" r:id="rId2"/>
    <p:sldId id="265" r:id="rId3"/>
    <p:sldId id="266" r:id="rId4"/>
    <p:sldId id="267" r:id="rId5"/>
    <p:sldId id="257" r:id="rId6"/>
    <p:sldId id="268" r:id="rId7"/>
    <p:sldId id="269" r:id="rId8"/>
    <p:sldId id="270" r:id="rId9"/>
    <p:sldId id="272" r:id="rId10"/>
    <p:sldId id="274" r:id="rId11"/>
    <p:sldId id="264" r:id="rId12"/>
    <p:sldId id="275" r:id="rId13"/>
    <p:sldId id="276" r:id="rId14"/>
    <p:sldId id="277" r:id="rId15"/>
    <p:sldId id="278" r:id="rId16"/>
    <p:sldId id="279" r:id="rId17"/>
    <p:sldId id="280" r:id="rId18"/>
    <p:sldId id="283" r:id="rId19"/>
    <p:sldId id="285" r:id="rId20"/>
    <p:sldId id="286" r:id="rId21"/>
    <p:sldId id="287" r:id="rId22"/>
    <p:sldId id="288" r:id="rId23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0B02BE"/>
    <a:srgbClr val="CF01A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77" autoAdjust="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F2127-810A-4CDB-9C9A-2844E9F47D82}" type="datetimeFigureOut">
              <a:rPr lang="en-US" smtClean="0"/>
              <a:pPr/>
              <a:t>9/20/2017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A7B4B-7D1B-4069-90E2-5520C0B2BFF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962400"/>
            <a:ext cx="3352800" cy="3352800"/>
          </a:xfrm>
          <a:noFill/>
        </p:spPr>
      </p:pic>
      <p:pic>
        <p:nvPicPr>
          <p:cNvPr id="2051" name="Picture 6" descr="flower2DivWHT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8310563" y="2181225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8255000" y="838200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6400800" y="798513"/>
            <a:ext cx="9906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6400800" y="2171700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2362200" y="825500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2347913" y="2138363"/>
            <a:ext cx="9906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381000" y="838200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381000" y="2133600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4329113" y="841375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4357688" y="2133600"/>
            <a:ext cx="9906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57150" y="812800"/>
            <a:ext cx="9067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</a:rPr>
              <a:t>DAI LOC DEPARTMENT OF EDUCATION AND TRAINING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2362200" y="4648200"/>
            <a:ext cx="678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</a:rPr>
              <a:t>Subject: English 4 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1676400" y="6053138"/>
            <a:ext cx="5867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</a:t>
            </a:r>
            <a:r>
              <a:rPr lang="en-US" altLang="en-US" sz="3200" b="1" i="1" dirty="0">
                <a:solidFill>
                  <a:srgbClr val="660033"/>
                </a:solidFill>
                <a:latin typeface="Times New Roman" pitchFamily="18" charset="0"/>
              </a:rPr>
              <a:t>Teacher: Pham </a:t>
            </a:r>
            <a:r>
              <a:rPr lang="en-US" altLang="en-US" sz="3200" b="1" i="1" dirty="0" err="1">
                <a:solidFill>
                  <a:srgbClr val="660033"/>
                </a:solidFill>
                <a:latin typeface="Times New Roman" pitchFamily="18" charset="0"/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  <a:latin typeface="Times New Roman" pitchFamily="18" charset="0"/>
              </a:rPr>
              <a:t> Le </a:t>
            </a:r>
            <a:r>
              <a:rPr lang="en-US" altLang="en-US" sz="3200" b="1" i="1" dirty="0" err="1">
                <a:solidFill>
                  <a:srgbClr val="660033"/>
                </a:solidFill>
                <a:latin typeface="Times New Roman" pitchFamily="18" charset="0"/>
              </a:rPr>
              <a:t>Huyen</a:t>
            </a:r>
            <a:endParaRPr lang="en-US" altLang="en-US" sz="3200" b="1" i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1905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2362200" y="5184775"/>
            <a:ext cx="579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4A</a:t>
            </a:r>
            <a:endParaRPr lang="en-US" altLang="en-US" sz="3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130492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TRUONG HOANH PRIMARY SCHOOL</a:t>
            </a: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7" grpId="0" animBg="1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ba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857224" y="2071678"/>
            <a:ext cx="731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Game: 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Charades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928934"/>
            <a:ext cx="750099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-14288"/>
            <a:ext cx="5867400" cy="5232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Saturday,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158" y="687318"/>
            <a:ext cx="8501122" cy="1214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214546" y="703582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</a:rPr>
              <a:t>UNIT 5:  CAN YOU SWIM?</a:t>
            </a:r>
          </a:p>
          <a:p>
            <a:pPr algn="ctr"/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</a:rPr>
              <a:t>        Lesson 1: Part 1&amp;2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48" y="2143116"/>
            <a:ext cx="2929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S</a:t>
            </a:r>
            <a:r>
              <a:rPr lang="en-GB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entence pattern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s: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5486" y="2172350"/>
            <a:ext cx="5261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4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GB" sz="24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6428" y="2952678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What can you do? 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1934" y="4929198"/>
            <a:ext cx="257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can dance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-14288"/>
            <a:ext cx="5867400" cy="5232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Saturday,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4546" y="703582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</a:rPr>
              <a:t>UNIT 5:  CAN YOU SWIM?</a:t>
            </a:r>
          </a:p>
          <a:p>
            <a:pPr algn="ctr"/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</a:rPr>
              <a:t>        Lesson 1: Part 1&amp;2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687318"/>
            <a:ext cx="8501122" cy="1214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2910" y="2143116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GB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 and sa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000240"/>
            <a:ext cx="421484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1472" y="3143248"/>
            <a:ext cx="3363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can you do?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466" y="3857628"/>
            <a:ext cx="1895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I can skip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-14288"/>
            <a:ext cx="5867400" cy="5232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Saturday,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4546" y="703582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</a:rPr>
              <a:t>UNIT 5:  CAN YOU SWIM?</a:t>
            </a:r>
          </a:p>
          <a:p>
            <a:pPr algn="ctr"/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</a:rPr>
              <a:t>        Lesson 1: Part 1&amp;2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687318"/>
            <a:ext cx="8501122" cy="1214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2910" y="2143116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GB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 and sa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472" y="3143248"/>
            <a:ext cx="3363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can you do?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466" y="3857628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I can skate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496"/>
            <a:ext cx="35433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-14288"/>
            <a:ext cx="5867400" cy="5232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Saturday,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4546" y="703582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</a:rPr>
              <a:t>UNIT 5:  CAN YOU SWIM?</a:t>
            </a:r>
          </a:p>
          <a:p>
            <a:pPr algn="ctr"/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</a:rPr>
              <a:t>        Lesson 1: Part 1&amp;2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687318"/>
            <a:ext cx="8501122" cy="1214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2910" y="2143116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GB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 and sa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472" y="3143248"/>
            <a:ext cx="3363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can you do?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466" y="3857628"/>
            <a:ext cx="1986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I can cook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786058"/>
            <a:ext cx="485778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-14288"/>
            <a:ext cx="5867400" cy="5232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Saturday,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4546" y="703582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</a:rPr>
              <a:t>UNIT 5:  CAN YOU SWIM?</a:t>
            </a:r>
          </a:p>
          <a:p>
            <a:pPr algn="ctr"/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</a:rPr>
              <a:t>        Lesson 1: Part 1&amp;2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687318"/>
            <a:ext cx="8501122" cy="1214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2910" y="2143116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GB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 and sa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472" y="3143248"/>
            <a:ext cx="3363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can you do?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466" y="3857628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I can swim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285992"/>
            <a:ext cx="485778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378621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14290"/>
            <a:ext cx="221457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857364"/>
            <a:ext cx="357186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ounded Rectangular Callout 18"/>
          <p:cNvSpPr/>
          <p:nvPr/>
        </p:nvSpPr>
        <p:spPr>
          <a:xfrm>
            <a:off x="0" y="1071546"/>
            <a:ext cx="3714776" cy="500066"/>
          </a:xfrm>
          <a:prstGeom prst="wedgeRoundRectCallout">
            <a:avLst>
              <a:gd name="adj1" fmla="val -21783"/>
              <a:gd name="adj2" fmla="val 1382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428660" y="1071546"/>
            <a:ext cx="4286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can you do? 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0" y="4643446"/>
            <a:ext cx="3143272" cy="785818"/>
          </a:xfrm>
          <a:prstGeom prst="wedgeRoundRectCallout">
            <a:avLst>
              <a:gd name="adj1" fmla="val 36626"/>
              <a:gd name="adj2" fmla="val -9851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0" y="4786322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can………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86248" y="1214422"/>
            <a:ext cx="5072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Work in pairs. Tell your partners What can you do?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GA ANH- HUYEN\ảnh động\nhay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2428868"/>
            <a:ext cx="1500198" cy="1928826"/>
          </a:xfrm>
          <a:prstGeom prst="rect">
            <a:avLst/>
          </a:prstGeom>
          <a:noFill/>
        </p:spPr>
      </p:pic>
      <p:pic>
        <p:nvPicPr>
          <p:cNvPr id="9219" name="Picture 3" descr="D:\GA ANH- HUYEN\ảnh động\nf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2357430"/>
            <a:ext cx="1643074" cy="1785950"/>
          </a:xfrm>
          <a:prstGeom prst="rect">
            <a:avLst/>
          </a:prstGeom>
          <a:noFill/>
        </p:spPr>
      </p:pic>
      <p:pic>
        <p:nvPicPr>
          <p:cNvPr id="9220" name="Picture 4" descr="D:\GA ANH- HUYEN\ảnh động\hat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4572008"/>
            <a:ext cx="1785950" cy="1785950"/>
          </a:xfrm>
          <a:prstGeom prst="rect">
            <a:avLst/>
          </a:prstGeom>
          <a:noFill/>
        </p:spPr>
      </p:pic>
      <p:pic>
        <p:nvPicPr>
          <p:cNvPr id="9221" name="Picture 5" descr="D:\GA ANH- HUYEN\ảnh động\piano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4786322"/>
            <a:ext cx="1571636" cy="142876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6592920" y="6286520"/>
            <a:ext cx="2451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the piano 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86512" y="4143380"/>
            <a:ext cx="285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football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80292" y="6244316"/>
            <a:ext cx="1951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sing a song 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86314" y="4158546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endParaRPr lang="en-GB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357166"/>
            <a:ext cx="5843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Times New Roman" pitchFamily="18" charset="0"/>
              </a:rPr>
              <a:t>Saturday, October 15th, 2016</a:t>
            </a:r>
            <a:endParaRPr lang="en-GB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034" y="857232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Warm up:</a:t>
            </a:r>
            <a:r>
              <a:rPr lang="en-GB" sz="5400" b="1" dirty="0" smtClean="0"/>
              <a:t> </a:t>
            </a:r>
            <a:r>
              <a:rPr lang="en-GB" sz="5400" b="1" dirty="0" smtClean="0">
                <a:solidFill>
                  <a:srgbClr val="0B02BE"/>
                </a:solidFill>
              </a:rPr>
              <a:t>Sing a song</a:t>
            </a:r>
            <a:endParaRPr lang="en-GB" sz="5400" b="1" dirty="0">
              <a:solidFill>
                <a:srgbClr val="0B02BE"/>
              </a:solidFill>
            </a:endParaRPr>
          </a:p>
        </p:txBody>
      </p:sp>
      <p:pic>
        <p:nvPicPr>
          <p:cNvPr id="19458" name="Picture 2" descr="Maple Leaf Learn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00240"/>
            <a:ext cx="7786742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57356" y="2143117"/>
            <a:ext cx="64294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6600" b="1" dirty="0" smtClean="0">
                <a:solidFill>
                  <a:srgbClr val="CF01A8"/>
                </a:solidFill>
              </a:rPr>
              <a:t>Game:</a:t>
            </a:r>
          </a:p>
          <a:p>
            <a:pPr lvl="0" algn="ctr"/>
            <a:r>
              <a:rPr lang="en-GB" sz="6600" b="1" dirty="0" smtClean="0">
                <a:solidFill>
                  <a:srgbClr val="CF01A8"/>
                </a:solidFill>
              </a:rPr>
              <a:t> Pass the secret!</a:t>
            </a:r>
            <a:endParaRPr lang="en-GB" sz="6600" dirty="0">
              <a:solidFill>
                <a:srgbClr val="CF01A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4" descr="Kết quả hình ảnh cho hinh b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90" name="AutoShape 6" descr="Kết quả hình ảnh cho hinh b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Saturday,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596" y="420026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</a:rPr>
              <a:t>          UNIT 5:  CAN YOU SWIM?</a:t>
            </a:r>
          </a:p>
          <a:p>
            <a:pPr algn="ctr"/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</a:rPr>
              <a:t>        Lesson 1: Part 1&amp;2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596" y="1550064"/>
            <a:ext cx="4059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I.L</a:t>
            </a:r>
            <a:r>
              <a:rPr lang="en-GB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ook</a:t>
            </a:r>
            <a:r>
              <a:rPr lang="en-GB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listen and repe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at: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200" y="1952752"/>
            <a:ext cx="2307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 smtClean="0">
                <a:solidFill>
                  <a:srgbClr val="FF0000"/>
                </a:solidFill>
              </a:rPr>
              <a:t>1.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GB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ocabula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</a:rPr>
              <a:t>ry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7548" y="2394350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swim: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960" y="2744952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skip: 	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0178" y="3100742"/>
            <a:ext cx="2891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dance: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5012" y="3481086"/>
            <a:ext cx="4474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skate: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, pa –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tanh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2462" y="3839580"/>
            <a:ext cx="216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cook: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5844" y="4193476"/>
            <a:ext cx="4706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can: </a:t>
            </a:r>
            <a:r>
              <a:rPr lang="en-GB" sz="32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2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32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2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5344" y="4631478"/>
            <a:ext cx="4216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can’t = can not: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7158" y="434094"/>
            <a:ext cx="8501122" cy="106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57190" y="4929198"/>
            <a:ext cx="88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Sentence patterns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GB" sz="26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2143116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What can you do?</a:t>
            </a:r>
            <a:endParaRPr lang="en-GB" sz="2800" b="1" dirty="0">
              <a:solidFill>
                <a:srgbClr val="0B02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57884" y="2928934"/>
            <a:ext cx="1681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I can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8794" y="5599178"/>
            <a:ext cx="5000660" cy="1071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What can you do?</a:t>
            </a:r>
          </a:p>
          <a:p>
            <a:pPr algn="ctr"/>
            <a:r>
              <a:rPr lang="en-GB" sz="3600" b="1" dirty="0" smtClean="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I can 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  <a:endParaRPr lang="en-GB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2844" y="1142984"/>
            <a:ext cx="9572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Thank you very much</a:t>
            </a:r>
            <a:endParaRPr lang="en-GB" sz="7200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762000" y="533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 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</a:rPr>
              <a:t>UNIT 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5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CAN YOU SWIM?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3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357298"/>
            <a:ext cx="71628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00232" y="1676400"/>
            <a:ext cx="5580081" cy="20383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000" dirty="0">
                <a:solidFill>
                  <a:srgbClr val="1A10E0"/>
                </a:solidFill>
                <a:cs typeface="Times New Roman" pitchFamily="18" charset="0"/>
              </a:rPr>
              <a:t>*</a:t>
            </a:r>
            <a:r>
              <a:rPr lang="en-US" altLang="en-US" sz="4000" b="1" dirty="0">
                <a:solidFill>
                  <a:srgbClr val="1A10E0"/>
                </a:solidFill>
                <a:latin typeface="Times New Roman" pitchFamily="18" charset="0"/>
                <a:cs typeface="Times New Roman" pitchFamily="18" charset="0"/>
              </a:rPr>
              <a:t>Lesson 1:  </a:t>
            </a:r>
          </a:p>
          <a:p>
            <a:pPr marL="273050" indent="-273050" algn="ctr" eaLnBrk="0" hangingPunct="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Part: 1, 2 </a:t>
            </a:r>
          </a:p>
          <a:p>
            <a:pPr marL="273050" indent="-273050" algn="ctr" eaLnBrk="0" hangingPunct="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000" b="1" dirty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276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Satrday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October 15</a:t>
            </a:r>
            <a:r>
              <a:rPr lang="en-US" alt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3&quot;/&gt;&lt;/object&gt;&lt;object type=&quot;3&quot; unique_id=&quot;10005&quot;&gt;&lt;property id=&quot;20148&quot; value=&quot;5&quot;/&gt;&lt;property id=&quot;20300&quot; value=&quot;Slide 2&quot;/&gt;&lt;property id=&quot;20307&quot; value=&quot;265&quot;/&gt;&lt;/object&gt;&lt;object type=&quot;3&quot; unique_id=&quot;10006&quot;&gt;&lt;property id=&quot;20148&quot; value=&quot;5&quot;/&gt;&lt;property id=&quot;20300&quot; value=&quot;Slide 3&quot;/&gt;&lt;property id=&quot;20307&quot; value=&quot;266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268&quot;/&gt;&lt;/object&gt;&lt;object type=&quot;3&quot; unique_id=&quot;10010&quot;&gt;&lt;property id=&quot;20148&quot; value=&quot;5&quot;/&gt;&lt;property id=&quot;20300&quot; value=&quot;Slide 7&quot;/&gt;&lt;property id=&quot;20307&quot; value=&quot;269&quot;/&gt;&lt;/object&gt;&lt;object type=&quot;3&quot; unique_id=&quot;10011&quot;&gt;&lt;property id=&quot;20148&quot; value=&quot;5&quot;/&gt;&lt;property id=&quot;20300&quot; value=&quot;Slide 8&quot;/&gt;&lt;property id=&quot;20307&quot; value=&quot;270&quot;/&gt;&lt;/object&gt;&lt;object type=&quot;3&quot; unique_id=&quot;10012&quot;&gt;&lt;property id=&quot;20148&quot; value=&quot;5&quot;/&gt;&lt;property id=&quot;20300&quot; value=&quot;Slide 9&quot;/&gt;&lt;property id=&quot;20307&quot; value=&quot;272&quot;/&gt;&lt;/object&gt;&lt;object type=&quot;3&quot; unique_id=&quot;10013&quot;&gt;&lt;property id=&quot;20148&quot; value=&quot;5&quot;/&gt;&lt;property id=&quot;20300&quot; value=&quot;Slide 10&quot;/&gt;&lt;property id=&quot;20307&quot; value=&quot;274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75&quot;/&gt;&lt;/object&gt;&lt;object type=&quot;3&quot; unique_id=&quot;10016&quot;&gt;&lt;property id=&quot;20148&quot; value=&quot;5&quot;/&gt;&lt;property id=&quot;20300&quot; value=&quot;Slide 13&quot;/&gt;&lt;property id=&quot;20307&quot; value=&quot;276&quot;/&gt;&lt;/object&gt;&lt;object type=&quot;3&quot; unique_id=&quot;10017&quot;&gt;&lt;property id=&quot;20148&quot; value=&quot;5&quot;/&gt;&lt;property id=&quot;20300&quot; value=&quot;Slide 14&quot;/&gt;&lt;property id=&quot;20307&quot; value=&quot;277&quot;/&gt;&lt;/object&gt;&lt;object type=&quot;3&quot; unique_id=&quot;10018&quot;&gt;&lt;property id=&quot;20148&quot; value=&quot;5&quot;/&gt;&lt;property id=&quot;20300&quot; value=&quot;Slide 15&quot;/&gt;&lt;property id=&quot;20307&quot; value=&quot;278&quot;/&gt;&lt;/object&gt;&lt;object type=&quot;3&quot; unique_id=&quot;10019&quot;&gt;&lt;property id=&quot;20148&quot; value=&quot;5&quot;/&gt;&lt;property id=&quot;20300&quot; value=&quot;Slide 16&quot;/&gt;&lt;property id=&quot;20307&quot; value=&quot;279&quot;/&gt;&lt;/object&gt;&lt;object type=&quot;3&quot; unique_id=&quot;10020&quot;&gt;&lt;property id=&quot;20148&quot; value=&quot;5&quot;/&gt;&lt;property id=&quot;20300&quot; value=&quot;Slide 17&quot;/&gt;&lt;property id=&quot;20307&quot; value=&quot;280&quot;/&gt;&lt;/object&gt;&lt;object type=&quot;3&quot; unique_id=&quot;10021&quot;&gt;&lt;property id=&quot;20148&quot; value=&quot;5&quot;/&gt;&lt;property id=&quot;20300&quot; value=&quot;Slide 18&quot;/&gt;&lt;property id=&quot;20307&quot; value=&quot;283&quot;/&gt;&lt;/object&gt;&lt;object type=&quot;3&quot; unique_id=&quot;10022&quot;&gt;&lt;property id=&quot;20148&quot; value=&quot;5&quot;/&gt;&lt;property id=&quot;20300&quot; value=&quot;Slide 19&quot;/&gt;&lt;property id=&quot;20307&quot; value=&quot;285&quot;/&gt;&lt;/object&gt;&lt;object type=&quot;3&quot; unique_id=&quot;10023&quot;&gt;&lt;property id=&quot;20148&quot; value=&quot;5&quot;/&gt;&lt;property id=&quot;20300&quot; value=&quot;Slide 20&quot;/&gt;&lt;property id=&quot;20307&quot; value=&quot;286&quot;/&gt;&lt;/object&gt;&lt;object type=&quot;3&quot; unique_id=&quot;10024&quot;&gt;&lt;property id=&quot;20148&quot; value=&quot;5&quot;/&gt;&lt;property id=&quot;20300&quot; value=&quot;Slide 21&quot;/&gt;&lt;property id=&quot;20307&quot; value=&quot;287&quot;/&gt;&lt;/object&gt;&lt;object type=&quot;3&quot; unique_id=&quot;10025&quot;&gt;&lt;property id=&quot;20148&quot; value=&quot;5&quot;/&gt;&lt;property id=&quot;20300&quot; value=&quot;Slide 22&quot;/&gt;&lt;property id=&quot;20307&quot; value=&quot;28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GA ANH- HUYEN\lop 4\tieng anh 4 nghe 1\Track 7.mp3"/>
  <p:tag name="PPSNARRATION" val="2,412420501,D:\GA ANH- HUYEN\lop 4\GADT\E4-U5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GA ANH- HUYEN\lop 4\tieng anh 4 nghe 1\Track 10.mp3"/>
  <p:tag name="PPSNARRATION" val="1,412420501,D:\GA ANH- HUYEN\lop 4\GADT\E4-U5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378</Words>
  <Application>Microsoft Office PowerPoint</Application>
  <PresentationFormat>On-screen Show (4:3)</PresentationFormat>
  <Paragraphs>72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HUYEN BABY</dc:creator>
  <cp:lastModifiedBy>HUYEN BABY</cp:lastModifiedBy>
  <cp:revision>50</cp:revision>
  <dcterms:created xsi:type="dcterms:W3CDTF">2016-10-12T01:56:11Z</dcterms:created>
  <dcterms:modified xsi:type="dcterms:W3CDTF">2017-09-20T03:46:24Z</dcterms:modified>
</cp:coreProperties>
</file>