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1" r:id="rId2"/>
    <p:sldId id="276" r:id="rId3"/>
    <p:sldId id="330" r:id="rId4"/>
    <p:sldId id="277" r:id="rId5"/>
    <p:sldId id="278" r:id="rId6"/>
    <p:sldId id="377" r:id="rId7"/>
    <p:sldId id="378" r:id="rId8"/>
    <p:sldId id="281" r:id="rId9"/>
    <p:sldId id="282" r:id="rId10"/>
    <p:sldId id="283" r:id="rId11"/>
    <p:sldId id="285" r:id="rId12"/>
    <p:sldId id="286" r:id="rId13"/>
    <p:sldId id="287" r:id="rId14"/>
    <p:sldId id="288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icrosoft YaHei" panose="020B0503020204020204" pitchFamily="34" charset="-122"/>
      <p:regular r:id="rId20"/>
      <p:bold r:id="rId21"/>
    </p:embeddedFont>
    <p:embeddedFont>
      <p:font typeface=".VnArabia" panose="020B7200000000000000" pitchFamily="34" charset="0"/>
      <p:regular r:id="rId22"/>
    </p:embeddedFont>
    <p:embeddedFont>
      <p:font typeface=".VnTifani Heavy" panose="020B7200000000000000" pitchFamily="3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15"/>
    <a:srgbClr val="7C690B"/>
    <a:srgbClr val="EB2046"/>
    <a:srgbClr val="FC18DB"/>
    <a:srgbClr val="F7D336"/>
    <a:srgbClr val="FFF9E7"/>
    <a:srgbClr val="FF1919"/>
    <a:srgbClr val="C2E4D3"/>
    <a:srgbClr val="FCFCB3"/>
    <a:srgbClr val="97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6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msphampowerpoint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E207011E-C6CD-4464-8AB8-6DAF101AC5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259A8B18-355A-43E6-B948-637535D19E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0.wav"/><Relationship Id="rId7" Type="http://schemas.openxmlformats.org/officeDocument/2006/relationships/image" Target="../media/image28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10" Type="http://schemas.openxmlformats.org/officeDocument/2006/relationships/image" Target="../media/image7.png"/><Relationship Id="rId4" Type="http://schemas.openxmlformats.org/officeDocument/2006/relationships/audio" Target="../media/audio21.wav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7.png"/><Relationship Id="rId4" Type="http://schemas.openxmlformats.org/officeDocument/2006/relationships/audio" Target="../media/audio24.wav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media1.wav"/><Relationship Id="rId18" Type="http://schemas.microsoft.com/office/2007/relationships/media" Target="../media/media4.wav"/><Relationship Id="rId26" Type="http://schemas.microsoft.com/office/2007/relationships/media" Target="../media/media8.wav"/><Relationship Id="rId39" Type="http://schemas.openxmlformats.org/officeDocument/2006/relationships/image" Target="../media/image14.png"/><Relationship Id="rId21" Type="http://schemas.openxmlformats.org/officeDocument/2006/relationships/audio" Target="../media/media5.wav"/><Relationship Id="rId34" Type="http://schemas.openxmlformats.org/officeDocument/2006/relationships/image" Target="../media/image9.jpeg"/><Relationship Id="rId42" Type="http://schemas.openxmlformats.org/officeDocument/2006/relationships/image" Target="../media/image17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microsoft.com/office/2007/relationships/media" Target="../media/media3.wav"/><Relationship Id="rId29" Type="http://schemas.openxmlformats.org/officeDocument/2006/relationships/audio" Target="../media/media9.wav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microsoft.com/office/2007/relationships/media" Target="../media/media7.wav"/><Relationship Id="rId32" Type="http://schemas.openxmlformats.org/officeDocument/2006/relationships/slideLayout" Target="../slideLayouts/slideLayout1.xml"/><Relationship Id="rId37" Type="http://schemas.openxmlformats.org/officeDocument/2006/relationships/image" Target="../media/image12.jpeg"/><Relationship Id="rId40" Type="http://schemas.openxmlformats.org/officeDocument/2006/relationships/image" Target="../media/image15.png"/><Relationship Id="rId45" Type="http://schemas.openxmlformats.org/officeDocument/2006/relationships/image" Target="../media/image7.png"/><Relationship Id="rId5" Type="http://schemas.openxmlformats.org/officeDocument/2006/relationships/tags" Target="../tags/tag5.xml"/><Relationship Id="rId15" Type="http://schemas.openxmlformats.org/officeDocument/2006/relationships/audio" Target="../media/media2.wav"/><Relationship Id="rId23" Type="http://schemas.openxmlformats.org/officeDocument/2006/relationships/audio" Target="../media/media6.wav"/><Relationship Id="rId28" Type="http://schemas.microsoft.com/office/2007/relationships/media" Target="../media/media9.wav"/><Relationship Id="rId36" Type="http://schemas.openxmlformats.org/officeDocument/2006/relationships/image" Target="../media/image11.png"/><Relationship Id="rId10" Type="http://schemas.openxmlformats.org/officeDocument/2006/relationships/tags" Target="../tags/tag10.xml"/><Relationship Id="rId19" Type="http://schemas.openxmlformats.org/officeDocument/2006/relationships/audio" Target="../media/media4.wav"/><Relationship Id="rId31" Type="http://schemas.openxmlformats.org/officeDocument/2006/relationships/audio" Target="../media/media10.wav"/><Relationship Id="rId44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microsoft.com/office/2007/relationships/media" Target="../media/media2.wav"/><Relationship Id="rId22" Type="http://schemas.microsoft.com/office/2007/relationships/media" Target="../media/media6.wav"/><Relationship Id="rId27" Type="http://schemas.openxmlformats.org/officeDocument/2006/relationships/audio" Target="../media/media8.wav"/><Relationship Id="rId30" Type="http://schemas.microsoft.com/office/2007/relationships/media" Target="../media/media10.wav"/><Relationship Id="rId35" Type="http://schemas.openxmlformats.org/officeDocument/2006/relationships/image" Target="../media/image10.png"/><Relationship Id="rId43" Type="http://schemas.openxmlformats.org/officeDocument/2006/relationships/image" Target="../media/image18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microsoft.com/office/2007/relationships/media" Target="../media/media1.wav"/><Relationship Id="rId17" Type="http://schemas.openxmlformats.org/officeDocument/2006/relationships/audio" Target="../media/media3.wav"/><Relationship Id="rId25" Type="http://schemas.openxmlformats.org/officeDocument/2006/relationships/audio" Target="../media/media7.wav"/><Relationship Id="rId33" Type="http://schemas.openxmlformats.org/officeDocument/2006/relationships/image" Target="../media/image8.png"/><Relationship Id="rId38" Type="http://schemas.openxmlformats.org/officeDocument/2006/relationships/image" Target="../media/image13.png"/><Relationship Id="rId20" Type="http://schemas.microsoft.com/office/2007/relationships/media" Target="../media/media5.wav"/><Relationship Id="rId4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7.png"/><Relationship Id="rId10" Type="http://schemas.openxmlformats.org/officeDocument/2006/relationships/audio" Target="../media/audio9.wav"/><Relationship Id="rId19" Type="http://schemas.openxmlformats.org/officeDocument/2006/relationships/audio" Target="../media/audio18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0" Type="http://schemas.openxmlformats.org/officeDocument/2006/relationships/image" Target="../media/image22.pn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image" Target="../media/image2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4725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1 - English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1</a:t>
            </a: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7AB6B31F-B739-456B-B263-74B623932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rId5"/>
            <a:extLst>
              <a:ext uri="{FF2B5EF4-FFF2-40B4-BE49-F238E27FC236}">
                <a16:creationId xmlns:a16="http://schemas.microsoft.com/office/drawing/2014/main" id="{4DB1EF19-1BA8-4420-AC49-165C0A9C3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561857" y="4844626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17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8, second floor, City Tower  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469692" y="4057059"/>
            <a:ext cx="3740852" cy="1055608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488" y="4167565"/>
            <a:ext cx="350592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flat 8, second floor,</a:t>
            </a: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City Tower  </a:t>
            </a:r>
          </a:p>
        </p:txBody>
      </p:sp>
      <p:pic>
        <p:nvPicPr>
          <p:cNvPr id="9" name="Picture 4" descr="https://s.sachmem.vn/public/images/TA5T1SHS/U1-L1-2-4-5d4632cd367eb15708a247ee53e23a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4" y="818783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9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965831" y="2608433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620120" y="1566299"/>
            <a:ext cx="3598262" cy="578882"/>
          </a:xfrm>
          <a:prstGeom prst="wedgeRoundRectCallout">
            <a:avLst>
              <a:gd name="adj1" fmla="val 52118"/>
              <a:gd name="adj2" fmla="val 13411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987788" y="1797925"/>
            <a:ext cx="3817112" cy="578882"/>
          </a:xfrm>
          <a:prstGeom prst="wedgeRoundRectCallout">
            <a:avLst>
              <a:gd name="adj1" fmla="val -53713"/>
              <a:gd name="adj2" fmla="val 10621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08900" y="2915946"/>
            <a:ext cx="3692071" cy="578882"/>
          </a:xfrm>
          <a:prstGeom prst="wedgeRoundRectCallout">
            <a:avLst>
              <a:gd name="adj1" fmla="val 56032"/>
              <a:gd name="adj2" fmla="val 77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717243" y="2915946"/>
            <a:ext cx="2358201" cy="578882"/>
          </a:xfrm>
          <a:prstGeom prst="wedgeRoundRectCallout">
            <a:avLst>
              <a:gd name="adj1" fmla="val -71809"/>
              <a:gd name="adj2" fmla="val 72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771450" y="4212520"/>
            <a:ext cx="3295602" cy="578882"/>
          </a:xfrm>
          <a:prstGeom prst="wedgeRoundRectCallout">
            <a:avLst>
              <a:gd name="adj1" fmla="val 53431"/>
              <a:gd name="adj2" fmla="val -1063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6813267" y="4456929"/>
            <a:ext cx="3841038" cy="578882"/>
          </a:xfrm>
          <a:prstGeom prst="wedgeRoundRectCallout">
            <a:avLst>
              <a:gd name="adj1" fmla="val -48003"/>
              <a:gd name="adj2" fmla="val -1414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in/at/on _______.</a:t>
            </a:r>
          </a:p>
        </p:txBody>
      </p:sp>
      <p:pic>
        <p:nvPicPr>
          <p:cNvPr id="10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3017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complete.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87575" y="1640454"/>
            <a:ext cx="9805943" cy="4001393"/>
            <a:chOff x="1187575" y="1640454"/>
            <a:chExt cx="9805943" cy="40013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7575" y="1640454"/>
              <a:ext cx="9805943" cy="40013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071693" y="1956816"/>
              <a:ext cx="1506147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24805" y="2865190"/>
              <a:ext cx="1579299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31813" y="3641150"/>
              <a:ext cx="3398955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04626" y="4549524"/>
              <a:ext cx="4113494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931460" y="4626989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floor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0064" y="2027382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208  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3176" y="2924953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6444" y="3719427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Street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9FC630D-9BE3-40E0-8C11-E3D92738A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166" y="2060392"/>
            <a:ext cx="452423" cy="4572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AE0FEE7E-63A8-474E-AF38-5EADC63C84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166" y="2924953"/>
            <a:ext cx="452423" cy="4572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DDA071CE-298B-49FD-965B-E8BA21062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166" y="3705590"/>
            <a:ext cx="452423" cy="4572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43C22536-922A-45C8-BA28-31F22224C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166" y="4570151"/>
            <a:ext cx="452423" cy="4572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906DBE24-7171-46DB-A32A-9A1643F58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693" y="637668"/>
            <a:ext cx="361938" cy="365760"/>
          </a:xfrm>
          <a:prstGeom prst="rect">
            <a:avLst/>
          </a:prstGeom>
        </p:spPr>
      </p:pic>
      <p:pic>
        <p:nvPicPr>
          <p:cNvPr id="1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7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1 - 4 Listen and complet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1 - 4 Listen and complet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1 - 4 Listen and complet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1 - 4 Listen and complet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1 - 4 Listen and comple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69" y="1038404"/>
            <a:ext cx="10350142" cy="50169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25053" y="300736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42413" y="300736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60573" y="385064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09361" y="4648200"/>
            <a:ext cx="2072640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pic>
        <p:nvPicPr>
          <p:cNvPr id="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Tiếng Anh 5  Unit 1  Lesson 1  Sing  1_1080p">
            <a:hlinkClick r:id="" action="ppaction://media"/>
            <a:extLst>
              <a:ext uri="{FF2B5EF4-FFF2-40B4-BE49-F238E27FC236}">
                <a16:creationId xmlns:a16="http://schemas.microsoft.com/office/drawing/2014/main" id="{849D138E-CF27-4E3C-93FF-1F42FEF5B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7438" y="1237057"/>
            <a:ext cx="7479936" cy="4207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530" y="628423"/>
            <a:ext cx="9566030" cy="5569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Let’s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9074" y="7077107"/>
            <a:ext cx="551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https://www.youtube.com/watch?v=KZU9aBsZwxE&amp;t=1s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707DF9C3-5E7F-4DAB-826F-116C248DD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5761" y="5490241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40040759-A25C-49CE-A409-FCDB149DDE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533" y="544452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984758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094039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131432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219054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9308268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84758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079105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131432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200377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9296106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3"/>
          <a:srcRect l="4795" r="3939"/>
          <a:stretch/>
        </p:blipFill>
        <p:spPr>
          <a:xfrm>
            <a:off x="1071045" y="1254675"/>
            <a:ext cx="1803400" cy="128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8730" r="5878" b="7513"/>
          <a:stretch/>
        </p:blipFill>
        <p:spPr>
          <a:xfrm>
            <a:off x="3205726" y="1254675"/>
            <a:ext cx="1752601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5"/>
          <a:srcRect l="51502" t="22523" r="5612" b="28370"/>
          <a:stretch/>
        </p:blipFill>
        <p:spPr>
          <a:xfrm>
            <a:off x="9811345" y="1228348"/>
            <a:ext cx="969820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410563">
            <a:off x="5699317" y="1095552"/>
            <a:ext cx="1006155" cy="1423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5415331" y="3834966"/>
            <a:ext cx="1408176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677872" y="3855438"/>
            <a:ext cx="1212442" cy="1280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9"/>
          <a:srcRect l="7511" r="10507"/>
          <a:stretch/>
        </p:blipFill>
        <p:spPr>
          <a:xfrm>
            <a:off x="1071046" y="3855438"/>
            <a:ext cx="1801788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651791" y="1287848"/>
            <a:ext cx="1110501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319626" y="3855438"/>
            <a:ext cx="1737477" cy="1280160"/>
          </a:xfrm>
          <a:prstGeom prst="rect">
            <a:avLst/>
          </a:prstGeom>
        </p:spPr>
      </p:pic>
      <p:sp>
        <p:nvSpPr>
          <p:cNvPr id="1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84758" y="2657913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village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94039" y="2637166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town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31432" y="2652295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tower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219054" y="26786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floor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308268" y="2664265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flat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84758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lane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079105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address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131432" y="5390116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street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200377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province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296106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road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2"/>
          <a:srcRect l="4133" r="4769" b="-591"/>
          <a:stretch/>
        </p:blipFill>
        <p:spPr>
          <a:xfrm>
            <a:off x="3159042" y="3838855"/>
            <a:ext cx="1816100" cy="1287836"/>
          </a:xfrm>
          <a:prstGeom prst="rect">
            <a:avLst/>
          </a:prstGeom>
        </p:spPr>
      </p:pic>
      <p:sp>
        <p:nvSpPr>
          <p:cNvPr id="40" name="8-Point Star 39"/>
          <p:cNvSpPr/>
          <p:nvPr/>
        </p:nvSpPr>
        <p:spPr>
          <a:xfrm>
            <a:off x="923339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8-Point Star 40"/>
          <p:cNvSpPr/>
          <p:nvPr/>
        </p:nvSpPr>
        <p:spPr>
          <a:xfrm>
            <a:off x="3007752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8-Point Star 41"/>
          <p:cNvSpPr/>
          <p:nvPr/>
        </p:nvSpPr>
        <p:spPr>
          <a:xfrm>
            <a:off x="5041365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8-Point Star 42"/>
          <p:cNvSpPr/>
          <p:nvPr/>
        </p:nvSpPr>
        <p:spPr>
          <a:xfrm>
            <a:off x="7125778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4" name="8-Point Star 43"/>
          <p:cNvSpPr/>
          <p:nvPr/>
        </p:nvSpPr>
        <p:spPr>
          <a:xfrm>
            <a:off x="9210191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8-Point Star 44"/>
          <p:cNvSpPr/>
          <p:nvPr/>
        </p:nvSpPr>
        <p:spPr>
          <a:xfrm>
            <a:off x="908176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8-Point Star 45"/>
          <p:cNvSpPr/>
          <p:nvPr/>
        </p:nvSpPr>
        <p:spPr>
          <a:xfrm>
            <a:off x="2992589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7" name="8-Point Star 46"/>
          <p:cNvSpPr/>
          <p:nvPr/>
        </p:nvSpPr>
        <p:spPr>
          <a:xfrm>
            <a:off x="5026202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8" name="8-Point Star 47"/>
          <p:cNvSpPr/>
          <p:nvPr/>
        </p:nvSpPr>
        <p:spPr>
          <a:xfrm>
            <a:off x="7110615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8-Point Star 48"/>
          <p:cNvSpPr/>
          <p:nvPr/>
        </p:nvSpPr>
        <p:spPr>
          <a:xfrm>
            <a:off x="9195027" y="3563865"/>
            <a:ext cx="616317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129849" y="4369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1" name="address.wav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44" y="4910353"/>
            <a:ext cx="244862" cy="249013"/>
          </a:xfrm>
          <a:prstGeom prst="rect">
            <a:avLst/>
          </a:prstGeom>
        </p:spPr>
      </p:pic>
      <p:pic>
        <p:nvPicPr>
          <p:cNvPr id="52" name="town.wav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44" y="2556959"/>
            <a:ext cx="255536" cy="259867"/>
          </a:xfrm>
          <a:prstGeom prst="rect">
            <a:avLst/>
          </a:prstGeom>
        </p:spPr>
      </p:pic>
      <p:pic>
        <p:nvPicPr>
          <p:cNvPr id="53" name="province.wav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23" y="4989654"/>
            <a:ext cx="246761" cy="250944"/>
          </a:xfrm>
          <a:prstGeom prst="rect">
            <a:avLst/>
          </a:prstGeom>
        </p:spPr>
      </p:pic>
      <p:pic>
        <p:nvPicPr>
          <p:cNvPr id="54" name="village.wav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45410" y="2508508"/>
            <a:ext cx="255396" cy="259725"/>
          </a:xfrm>
          <a:prstGeom prst="rect">
            <a:avLst/>
          </a:prstGeom>
        </p:spPr>
      </p:pic>
      <p:pic>
        <p:nvPicPr>
          <p:cNvPr id="55" name="flat.wav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043" y="2541584"/>
            <a:ext cx="241271" cy="245361"/>
          </a:xfrm>
          <a:prstGeom prst="rect">
            <a:avLst/>
          </a:prstGeom>
        </p:spPr>
      </p:pic>
      <p:pic>
        <p:nvPicPr>
          <p:cNvPr id="56" name="floor.wav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99" y="2500839"/>
            <a:ext cx="236315" cy="240321"/>
          </a:xfrm>
          <a:prstGeom prst="rect">
            <a:avLst/>
          </a:prstGeom>
        </p:spPr>
      </p:pic>
      <p:pic>
        <p:nvPicPr>
          <p:cNvPr id="57" name="tower.wav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7" y="2575038"/>
            <a:ext cx="221229" cy="224980"/>
          </a:xfrm>
          <a:prstGeom prst="rect">
            <a:avLst/>
          </a:prstGeom>
        </p:spPr>
      </p:pic>
      <p:pic>
        <p:nvPicPr>
          <p:cNvPr id="58" name="lane.wav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17" y="4913155"/>
            <a:ext cx="244486" cy="248630"/>
          </a:xfrm>
          <a:prstGeom prst="rect">
            <a:avLst/>
          </a:prstGeom>
        </p:spPr>
      </p:pic>
      <p:pic>
        <p:nvPicPr>
          <p:cNvPr id="59" name="road.wav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795" y="5046011"/>
            <a:ext cx="227688" cy="231548"/>
          </a:xfrm>
          <a:prstGeom prst="rect">
            <a:avLst/>
          </a:prstGeom>
        </p:spPr>
      </p:pic>
      <p:pic>
        <p:nvPicPr>
          <p:cNvPr id="60" name="street.wav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84" y="4941849"/>
            <a:ext cx="273845" cy="278487"/>
          </a:xfrm>
          <a:prstGeom prst="rect">
            <a:avLst/>
          </a:prstGeom>
        </p:spPr>
      </p:pic>
      <p:pic>
        <p:nvPicPr>
          <p:cNvPr id="61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4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4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79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1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7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0117" y="2705725"/>
            <a:ext cx="73917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GRAMMAR</a:t>
            </a:r>
          </a:p>
        </p:txBody>
      </p:sp>
      <p:pic>
        <p:nvPicPr>
          <p:cNvPr id="4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4078" y="780244"/>
            <a:ext cx="8178326" cy="5369815"/>
          </a:xfrm>
          <a:prstGeom prst="roundRect">
            <a:avLst>
              <a:gd name="adj" fmla="val 748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B1F192D-6B50-4C49-BE02-33AC743EE6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2140" y="2141503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F2B271CC-3FF2-41AD-A1B6-4D79A77042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2140" y="4716027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9E678AC-7CEB-4E94-B32A-64C24CC459F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2404" y="2141503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A1E58337-6958-43B8-A5BE-3E791C3205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2404" y="4716027"/>
            <a:ext cx="361938" cy="3657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F1827B8-50DB-4B84-AEA3-ABCFFACC614A}"/>
              </a:ext>
            </a:extLst>
          </p:cNvPr>
          <p:cNvSpPr/>
          <p:nvPr/>
        </p:nvSpPr>
        <p:spPr>
          <a:xfrm>
            <a:off x="8379472" y="3465151"/>
            <a:ext cx="1524000" cy="5168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20224F4D-E97C-485C-B8BD-653F81AA95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77695" y="1293919"/>
            <a:ext cx="180969" cy="18288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BC484FFA-5B7B-443A-8FB1-F640DD8BF9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0591" y="1168218"/>
            <a:ext cx="180969" cy="18288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CE245200-9C67-44DE-8209-74A5839FA2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1075" y="836557"/>
            <a:ext cx="180969" cy="18288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id="{1FA9BA61-7E5D-4672-9E5E-B6616E7359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12741" y="1373082"/>
            <a:ext cx="180969" cy="18288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id="{01E19CE4-9C59-45D7-A41F-8292954D46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22666" y="971903"/>
            <a:ext cx="180969" cy="18288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id="{45A6C05F-3EC6-437F-91A5-0131CC9B47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79955" y="2894921"/>
            <a:ext cx="180969" cy="18288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id="{137881FE-A723-4372-827D-F82E64E253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69496" y="3906476"/>
            <a:ext cx="180969" cy="18288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:a16="http://schemas.microsoft.com/office/drawing/2014/main" id="{B8872991-5AC2-4144-BC8D-8B0F7D4016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8180" y="5403003"/>
            <a:ext cx="180969" cy="18288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:a16="http://schemas.microsoft.com/office/drawing/2014/main" id="{BDF9C973-E83A-4A42-9CB2-2FFBAB5CA3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30430" y="5726853"/>
            <a:ext cx="180969" cy="182880"/>
          </a:xfrm>
          <a:prstGeom prst="rect">
            <a:avLst/>
          </a:prstGeom>
        </p:spPr>
      </p:pic>
      <p:pic>
        <p:nvPicPr>
          <p:cNvPr id="33" name="Mspham0936082789">
            <a:extLst>
              <a:ext uri="{FF2B5EF4-FFF2-40B4-BE49-F238E27FC236}">
                <a16:creationId xmlns:a16="http://schemas.microsoft.com/office/drawing/2014/main" id="{F45F2090-B430-4BBA-90E2-9587F982BE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60616" y="3723596"/>
            <a:ext cx="180969" cy="182880"/>
          </a:xfrm>
          <a:prstGeom prst="rect">
            <a:avLst/>
          </a:prstGeom>
        </p:spPr>
      </p:pic>
      <p:pic>
        <p:nvPicPr>
          <p:cNvPr id="34" name="Mspham0936082789">
            <a:extLst>
              <a:ext uri="{FF2B5EF4-FFF2-40B4-BE49-F238E27FC236}">
                <a16:creationId xmlns:a16="http://schemas.microsoft.com/office/drawing/2014/main" id="{BE27CA9E-DF1A-4B18-A018-D06CCD9D60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12987" y="3616326"/>
            <a:ext cx="180969" cy="182880"/>
          </a:xfrm>
          <a:prstGeom prst="rect">
            <a:avLst/>
          </a:prstGeom>
        </p:spPr>
      </p:pic>
      <p:pic>
        <p:nvPicPr>
          <p:cNvPr id="35" name="Mspham0936082789">
            <a:extLst>
              <a:ext uri="{FF2B5EF4-FFF2-40B4-BE49-F238E27FC236}">
                <a16:creationId xmlns:a16="http://schemas.microsoft.com/office/drawing/2014/main" id="{6AAD7D67-78B5-4516-A36D-5BE38FA807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93887" y="4096724"/>
            <a:ext cx="180969" cy="18288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:a16="http://schemas.microsoft.com/office/drawing/2014/main" id="{8E14653D-DAF5-4D2C-80E5-6145D0C21A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46087" y="5270627"/>
            <a:ext cx="180969" cy="18288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id="{960A7DB1-6FAF-4A3E-B34D-BCECD202DA1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29643" y="5738706"/>
            <a:ext cx="180969" cy="182880"/>
          </a:xfrm>
          <a:prstGeom prst="rect">
            <a:avLst/>
          </a:prstGeom>
        </p:spPr>
      </p:pic>
      <p:pic>
        <p:nvPicPr>
          <p:cNvPr id="3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1 What’s your address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1 What’s your address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1 What’s your address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ếng Anh 5 Tập 1 - Unit 1 What’s your address- - Lesson 1 - 1 Look, listen and repeat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5u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497" y="858515"/>
            <a:ext cx="8020080" cy="5169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900" y="458405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1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162" y="554556"/>
            <a:ext cx="201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GRAMMAR</a:t>
            </a:r>
            <a:endParaRPr lang="zh-CN" alt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3539" y="103708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ai đó đến từ đâu: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2171031" y="2442409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70681" y="1581163"/>
            <a:ext cx="3598262" cy="578882"/>
          </a:xfrm>
          <a:prstGeom prst="wedgeRoundRectCallout">
            <a:avLst>
              <a:gd name="adj1" fmla="val -52044"/>
              <a:gd name="adj2" fmla="val 9023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41664" y="2586675"/>
            <a:ext cx="4443984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_____________.</a:t>
            </a: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45589" y="2607881"/>
            <a:ext cx="196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800" b="1" i="0" dirty="0">
              <a:solidFill>
                <a:srgbClr val="FC18DB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17604" y="1636825"/>
            <a:ext cx="327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(Bạn đến từ đâu)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29816" y="3189100"/>
            <a:ext cx="405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(Tớ đến từ_________)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73764" y="393300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về địa chỉ nhà: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837981" y="5199976"/>
            <a:ext cx="2068306" cy="10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206820" y="4709096"/>
            <a:ext cx="3962992" cy="578882"/>
          </a:xfrm>
          <a:prstGeom prst="wedgeRoundRectCallout">
            <a:avLst>
              <a:gd name="adj1" fmla="val 52719"/>
              <a:gd name="adj2" fmla="val 4024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745589" y="4679107"/>
            <a:ext cx="2751718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16957" y="4737715"/>
            <a:ext cx="257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400" b="1" dirty="0">
              <a:solidFill>
                <a:srgbClr val="FC18DB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43162" y="5235358"/>
            <a:ext cx="394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(Địa chỉ của bạn là gì?)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71778" y="5317886"/>
            <a:ext cx="394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(Đó là ___________.)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/>
      <p:bldP spid="11" grpId="0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162" y="554556"/>
            <a:ext cx="201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GRAMMAR</a:t>
            </a:r>
            <a:endParaRPr lang="zh-CN" alt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3539" y="103708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ai đó sống ở đâu: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2171031" y="2442409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70681" y="1581163"/>
            <a:ext cx="3295602" cy="578882"/>
          </a:xfrm>
          <a:prstGeom prst="wedgeRoundRectCallout">
            <a:avLst>
              <a:gd name="adj1" fmla="val -52044"/>
              <a:gd name="adj2" fmla="val 9023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41663" y="2586675"/>
            <a:ext cx="5741425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in/on/at _____________.</a:t>
            </a: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58924" y="2614506"/>
            <a:ext cx="196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800" b="1" i="0" dirty="0">
              <a:solidFill>
                <a:srgbClr val="FC18DB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17604" y="1636825"/>
            <a:ext cx="327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(Bạn sống ở đâu?)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29816" y="3189100"/>
            <a:ext cx="405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(Tớ sống ở_________)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24846" y="882791"/>
            <a:ext cx="2970007" cy="1208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  <a:endParaRPr lang="en-US" sz="1050"/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67451" y="4115668"/>
            <a:ext cx="2622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s.sachmem.vn/public/images/TA5T1SHS/U1-L1-2-2-b679f372f31207a3d8a13e162a9177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43" y="966821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43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1874" y="4115668"/>
            <a:ext cx="3553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</p:txBody>
      </p:sp>
      <p:pic>
        <p:nvPicPr>
          <p:cNvPr id="10" name="Picture 1" descr="https://s.sachmem.vn/public/images/TA5T1SHS/U1-L1-2-1-21f1cbd483fb9fee233b641d166f3e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69" y="962682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242</Words>
  <Application>Microsoft Office PowerPoint</Application>
  <PresentationFormat>Widescreen</PresentationFormat>
  <Paragraphs>93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Calibri</vt:lpstr>
      <vt:lpstr>Wingdings</vt:lpstr>
      <vt:lpstr>Microsoft YaHei</vt:lpstr>
      <vt:lpstr>.VnArabia</vt:lpstr>
      <vt:lpstr>迷你简少儿</vt:lpstr>
      <vt:lpstr>Helvetica Neue</vt:lpstr>
      <vt:lpstr>.VnTifani Heavy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150</cp:revision>
  <dcterms:created xsi:type="dcterms:W3CDTF">2020-11-24T07:21:13Z</dcterms:created>
  <dcterms:modified xsi:type="dcterms:W3CDTF">2024-01-07T14:08:37Z</dcterms:modified>
</cp:coreProperties>
</file>