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audio1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326" r:id="rId4"/>
    <p:sldId id="290" r:id="rId5"/>
    <p:sldId id="301" r:id="rId6"/>
    <p:sldId id="302" r:id="rId7"/>
    <p:sldId id="303" r:id="rId8"/>
    <p:sldId id="304" r:id="rId9"/>
    <p:sldId id="314" r:id="rId10"/>
    <p:sldId id="297" r:id="rId11"/>
    <p:sldId id="298" r:id="rId12"/>
    <p:sldId id="299" r:id="rId13"/>
    <p:sldId id="300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.VnArabia" panose="020B7200000000000000" pitchFamily="34" charset="0"/>
      <p:regular r:id="rId20"/>
    </p:embeddedFont>
    <p:embeddedFont>
      <p:font typeface=".VnTifani Heavy" panose="020B7200000000000000" pitchFamily="34" charset="0"/>
      <p:regular r:id="rId21"/>
    </p:embeddedFont>
    <p:embeddedFont>
      <p:font typeface="Franklin Gothic Heavy" panose="020B0903020102020204" pitchFamily="3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1AEE"/>
    <a:srgbClr val="B80505"/>
    <a:srgbClr val="FF1919"/>
    <a:srgbClr val="FFFF66"/>
    <a:srgbClr val="FFF9E7"/>
    <a:srgbClr val="C2E4D3"/>
    <a:srgbClr val="FCFCB3"/>
    <a:srgbClr val="97E4FF"/>
    <a:srgbClr val="3B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21536" autoAdjust="0"/>
    <p:restoredTop sz="94660"/>
  </p:normalViewPr>
  <p:slideViewPr>
    <p:cSldViewPr snapToGrid="0">
      <p:cViewPr varScale="1">
        <p:scale>
          <a:sx n="61" d="100"/>
          <a:sy n="61" d="100"/>
        </p:scale>
        <p:origin x="48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E1B69-1106-484F-BE1C-4197A19167CE}" type="datetimeFigureOut">
              <a:rPr lang="en-US" smtClean="0"/>
              <a:t>7/1/24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0459D-F382-42E9-8315-FB1A2386D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536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msphampowerpoint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3D336B37-AA52-4366-8C94-8EFE2CCF2B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7631" y="6350036"/>
            <a:ext cx="1095202" cy="439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BBFEAC44-1CD0-4DA1-A36B-A5BABA601C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09168" y="68088"/>
            <a:ext cx="1095202" cy="439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708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6.wav"/><Relationship Id="rId7" Type="http://schemas.openxmlformats.org/officeDocument/2006/relationships/audio" Target="../media/audio20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9.wav"/><Relationship Id="rId11" Type="http://schemas.openxmlformats.org/officeDocument/2006/relationships/image" Target="../media/image7.png"/><Relationship Id="rId5" Type="http://schemas.openxmlformats.org/officeDocument/2006/relationships/audio" Target="../media/audio18.wav"/><Relationship Id="rId10" Type="http://schemas.openxmlformats.org/officeDocument/2006/relationships/image" Target="../media/image6.png"/><Relationship Id="rId4" Type="http://schemas.openxmlformats.org/officeDocument/2006/relationships/audio" Target="../media/audio17.wav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26" Type="http://schemas.openxmlformats.org/officeDocument/2006/relationships/image" Target="../media/image10.jpeg"/><Relationship Id="rId21" Type="http://schemas.microsoft.com/office/2007/relationships/media" Target="../media/media11.wav"/><Relationship Id="rId34" Type="http://schemas.openxmlformats.org/officeDocument/2006/relationships/image" Target="../media/image18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5" Type="http://schemas.openxmlformats.org/officeDocument/2006/relationships/image" Target="../media/image9.png"/><Relationship Id="rId33" Type="http://schemas.openxmlformats.org/officeDocument/2006/relationships/image" Target="../media/image17.jpeg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29" Type="http://schemas.openxmlformats.org/officeDocument/2006/relationships/image" Target="../media/image13.jpe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8.png"/><Relationship Id="rId32" Type="http://schemas.openxmlformats.org/officeDocument/2006/relationships/image" Target="../media/image16.png"/><Relationship Id="rId37" Type="http://schemas.openxmlformats.org/officeDocument/2006/relationships/image" Target="../media/image7.pn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slideLayout" Target="../slideLayouts/slideLayout1.xml"/><Relationship Id="rId28" Type="http://schemas.openxmlformats.org/officeDocument/2006/relationships/image" Target="../media/image12.png"/><Relationship Id="rId36" Type="http://schemas.openxmlformats.org/officeDocument/2006/relationships/image" Target="../media/image6.png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31" Type="http://schemas.openxmlformats.org/officeDocument/2006/relationships/image" Target="../media/image15.jpe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audio" Target="../media/media11.wav"/><Relationship Id="rId27" Type="http://schemas.openxmlformats.org/officeDocument/2006/relationships/image" Target="../media/image11.jpeg"/><Relationship Id="rId30" Type="http://schemas.openxmlformats.org/officeDocument/2006/relationships/image" Target="../media/image14.jpeg"/><Relationship Id="rId35" Type="http://schemas.openxmlformats.org/officeDocument/2006/relationships/image" Target="../media/image19.png"/><Relationship Id="rId8" Type="http://schemas.openxmlformats.org/officeDocument/2006/relationships/audio" Target="../media/media4.wav"/><Relationship Id="rId3" Type="http://schemas.microsoft.com/office/2007/relationships/media" Target="../media/media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19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27000">
                  <a:srgbClr val="FFFF66"/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925" y="1443290"/>
            <a:ext cx="1638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Unit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2983" y="2524079"/>
            <a:ext cx="9126035" cy="1761710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r>
              <a:rPr lang="en-US" sz="5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1919"/>
                </a:solidFill>
                <a:effectLst>
                  <a:glow rad="63500">
                    <a:srgbClr val="FFFF66">
                      <a:alpha val="72000"/>
                    </a:srgbClr>
                  </a:glow>
                </a:effectLst>
                <a:latin typeface=".VnTifani Heavy" panose="020B7200000000000000" pitchFamily="34" charset="0"/>
              </a:rPr>
              <a:t>What’s your address?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3725" y="4346408"/>
            <a:ext cx="2143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2</a:t>
            </a:r>
          </a:p>
        </p:txBody>
      </p:sp>
      <p:pic>
        <p:nvPicPr>
          <p:cNvPr id="14" name="Picture 13">
            <a:hlinkClick r:id="rId5"/>
            <a:extLst>
              <a:ext uri="{FF2B5EF4-FFF2-40B4-BE49-F238E27FC236}">
                <a16:creationId xmlns:a16="http://schemas.microsoft.com/office/drawing/2014/main" id="{08DB89CA-E674-4BF2-A9A5-096218625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31" y="6350036"/>
            <a:ext cx="1095202" cy="439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hlinkClick r:id="rId5"/>
            <a:extLst>
              <a:ext uri="{FF2B5EF4-FFF2-40B4-BE49-F238E27FC236}">
                <a16:creationId xmlns:a16="http://schemas.microsoft.com/office/drawing/2014/main" id="{C8D1E14E-6761-4CBC-8276-4822874F1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9168" y="68088"/>
            <a:ext cx="1095202" cy="439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45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0677" b="49849"/>
          <a:stretch/>
        </p:blipFill>
        <p:spPr>
          <a:xfrm>
            <a:off x="2513620" y="658476"/>
            <a:ext cx="7024192" cy="1028077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96006" y="2473141"/>
            <a:ext cx="3295602" cy="578882"/>
          </a:xfrm>
          <a:prstGeom prst="wedgeRoundRectCallout">
            <a:avLst>
              <a:gd name="adj1" fmla="val 48053"/>
              <a:gd name="adj2" fmla="val 10823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610369" y="2287333"/>
            <a:ext cx="3633002" cy="578882"/>
          </a:xfrm>
          <a:prstGeom prst="wedgeRoundRectCallout">
            <a:avLst>
              <a:gd name="adj1" fmla="val 2703"/>
              <a:gd name="adj2" fmla="val 10428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 live ____________.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08900" y="482681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338796" y="2923925"/>
            <a:ext cx="2450884" cy="142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ular Callout 14"/>
          <p:cNvSpPr/>
          <p:nvPr/>
        </p:nvSpPr>
        <p:spPr>
          <a:xfrm>
            <a:off x="1096006" y="3445361"/>
            <a:ext cx="2436634" cy="578882"/>
          </a:xfrm>
          <a:prstGeom prst="wedgeRoundRectCallout">
            <a:avLst>
              <a:gd name="adj1" fmla="val 76688"/>
              <a:gd name="adj2" fmla="val 626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it like?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6966376" y="3570794"/>
            <a:ext cx="2134025" cy="578882"/>
          </a:xfrm>
          <a:prstGeom prst="wedgeRoundRectCallout">
            <a:avLst>
              <a:gd name="adj1" fmla="val -62041"/>
              <a:gd name="adj2" fmla="val 14307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It’s ______.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1545986" y="4594786"/>
            <a:ext cx="2395642" cy="1055608"/>
          </a:xfrm>
          <a:prstGeom prst="wedgeRoundRectCallout">
            <a:avLst>
              <a:gd name="adj1" fmla="val 69265"/>
              <a:gd name="adj2" fmla="val -63144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Who do you live with?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894005" y="4551102"/>
            <a:ext cx="3627159" cy="578882"/>
          </a:xfrm>
          <a:prstGeom prst="wedgeRoundRectCallout">
            <a:avLst>
              <a:gd name="adj1" fmla="val 1143"/>
              <a:gd name="adj2" fmla="val -83667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 live with ________.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3189"/>
          <a:stretch/>
        </p:blipFill>
        <p:spPr>
          <a:xfrm>
            <a:off x="9671972" y="1878863"/>
            <a:ext cx="1717517" cy="39627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94005" y="5834563"/>
            <a:ext cx="1270808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parents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07584" y="5841606"/>
            <a:ext cx="2058921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grandparents</a:t>
            </a:r>
          </a:p>
        </p:txBody>
      </p:sp>
      <p:cxnSp>
        <p:nvCxnSpPr>
          <p:cNvPr id="26" name="Straight Arrow Connector 25"/>
          <p:cNvCxnSpPr>
            <a:stCxn id="5" idx="0"/>
          </p:cNvCxnSpPr>
          <p:nvPr/>
        </p:nvCxnSpPr>
        <p:spPr>
          <a:xfrm flipH="1" flipV="1">
            <a:off x="3532640" y="1686553"/>
            <a:ext cx="2894230" cy="600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5" idx="0"/>
          </p:cNvCxnSpPr>
          <p:nvPr/>
        </p:nvCxnSpPr>
        <p:spPr>
          <a:xfrm flipH="1" flipV="1">
            <a:off x="5312556" y="1582832"/>
            <a:ext cx="1114314" cy="70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5" idx="0"/>
          </p:cNvCxnSpPr>
          <p:nvPr/>
        </p:nvCxnSpPr>
        <p:spPr>
          <a:xfrm flipV="1">
            <a:off x="6426870" y="1582832"/>
            <a:ext cx="532895" cy="70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5" idx="0"/>
          </p:cNvCxnSpPr>
          <p:nvPr/>
        </p:nvCxnSpPr>
        <p:spPr>
          <a:xfrm flipV="1">
            <a:off x="6426870" y="1582832"/>
            <a:ext cx="2184695" cy="70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6" idx="3"/>
          </p:cNvCxnSpPr>
          <p:nvPr/>
        </p:nvCxnSpPr>
        <p:spPr>
          <a:xfrm flipV="1">
            <a:off x="9100401" y="2391132"/>
            <a:ext cx="571571" cy="1469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6" idx="3"/>
          </p:cNvCxnSpPr>
          <p:nvPr/>
        </p:nvCxnSpPr>
        <p:spPr>
          <a:xfrm flipV="1">
            <a:off x="9100401" y="3356658"/>
            <a:ext cx="571571" cy="503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6" idx="3"/>
          </p:cNvCxnSpPr>
          <p:nvPr/>
        </p:nvCxnSpPr>
        <p:spPr>
          <a:xfrm>
            <a:off x="9100401" y="3860235"/>
            <a:ext cx="571571" cy="512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6" idx="3"/>
          </p:cNvCxnSpPr>
          <p:nvPr/>
        </p:nvCxnSpPr>
        <p:spPr>
          <a:xfrm>
            <a:off x="9100401" y="3860235"/>
            <a:ext cx="571571" cy="1469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0" idx="2"/>
            <a:endCxn id="10" idx="0"/>
          </p:cNvCxnSpPr>
          <p:nvPr/>
        </p:nvCxnSpPr>
        <p:spPr>
          <a:xfrm flipH="1">
            <a:off x="5529409" y="5129984"/>
            <a:ext cx="1178176" cy="704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0" idx="2"/>
            <a:endCxn id="24" idx="0"/>
          </p:cNvCxnSpPr>
          <p:nvPr/>
        </p:nvCxnSpPr>
        <p:spPr>
          <a:xfrm>
            <a:off x="6707585" y="5129984"/>
            <a:ext cx="1029460" cy="711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28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405" y="992107"/>
            <a:ext cx="10308104" cy="51540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560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circle.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85731" y="1192192"/>
            <a:ext cx="555585" cy="4247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245489" y="1736203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782765" y="2955674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782765" y="4161370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218021" y="5367066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3D4CCA76-F195-4A3A-9081-FBCFCE3845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4837" y="626347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8A0CD2AB-F827-4311-9724-60B6F0AC73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2554" y="1235019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E7289F97-F6FF-4246-9F11-827D4FBEE1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1340" y="2549127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D81A764D-0CBE-4C2E-862D-EFCA3539BA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0496" y="3760234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EAAF7ACF-994E-417A-B664-A2684911AC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4554" y="5001306"/>
            <a:ext cx="361938" cy="365760"/>
          </a:xfrm>
          <a:prstGeom prst="rect">
            <a:avLst/>
          </a:prstGeom>
        </p:spPr>
      </p:pic>
      <p:pic>
        <p:nvPicPr>
          <p:cNvPr id="15" name="Picture 14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2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2 - 4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2 - 4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2 - 4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1 What’s your address- - Lesson 2 - 4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1 What’s your address- - Lesson 2 - 4 Listen and circle a or b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5053" y="638294"/>
            <a:ext cx="2470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5. Write about you.</a:t>
            </a:r>
          </a:p>
        </p:txBody>
      </p:sp>
      <p:pic>
        <p:nvPicPr>
          <p:cNvPr id="4" name="Picture 3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05186" y="1356657"/>
            <a:ext cx="94678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1. What's your address? </a:t>
            </a:r>
            <a:endParaRPr lang="en-US" sz="2800" smtClean="0">
              <a:latin typeface="Arial" pitchFamily="34" charset="0"/>
              <a:cs typeface="Arial" pitchFamily="34" charset="0"/>
            </a:endParaRPr>
          </a:p>
          <a:p>
            <a:r>
              <a:rPr lang="en-US" sz="2800" smtClean="0">
                <a:latin typeface="Arial" pitchFamily="34" charset="0"/>
                <a:cs typeface="Arial" pitchFamily="34" charset="0"/>
              </a:rPr>
              <a:t>    _________________________________.</a:t>
            </a:r>
            <a:endParaRPr lang="en-US" sz="2800">
              <a:latin typeface="Arial" pitchFamily="34" charset="0"/>
              <a:cs typeface="Arial" pitchFamily="34" charset="0"/>
            </a:endParaRPr>
          </a:p>
          <a:p>
            <a:r>
              <a:rPr lang="en-US" sz="2800">
                <a:latin typeface="Arial" pitchFamily="34" charset="0"/>
                <a:cs typeface="Arial" pitchFamily="34" charset="0"/>
              </a:rPr>
              <a:t>2. What's your hometown like? </a:t>
            </a:r>
            <a:endParaRPr lang="en-US" sz="2800" smtClean="0">
              <a:latin typeface="Arial" pitchFamily="34" charset="0"/>
              <a:cs typeface="Arial" pitchFamily="34" charset="0"/>
            </a:endParaRPr>
          </a:p>
          <a:p>
            <a:r>
              <a:rPr lang="en-US" sz="2800" smtClean="0">
                <a:latin typeface="Arial" pitchFamily="34" charset="0"/>
                <a:cs typeface="Arial" pitchFamily="34" charset="0"/>
              </a:rPr>
              <a:t>   __________________________________.</a:t>
            </a:r>
            <a:endParaRPr lang="en-US" sz="2800">
              <a:latin typeface="Arial" pitchFamily="34" charset="0"/>
              <a:cs typeface="Arial" pitchFamily="34" charset="0"/>
            </a:endParaRPr>
          </a:p>
          <a:p>
            <a:r>
              <a:rPr lang="en-US" sz="2800">
                <a:latin typeface="Arial" pitchFamily="34" charset="0"/>
                <a:cs typeface="Arial" pitchFamily="34" charset="0"/>
              </a:rPr>
              <a:t>3. Who do you live with? </a:t>
            </a:r>
            <a:endParaRPr lang="en-US" sz="2800" smtClean="0">
              <a:latin typeface="Arial" pitchFamily="34" charset="0"/>
              <a:cs typeface="Arial" pitchFamily="34" charset="0"/>
            </a:endParaRPr>
          </a:p>
          <a:p>
            <a:r>
              <a:rPr lang="en-US" sz="2800" smtClean="0">
                <a:latin typeface="Arial" pitchFamily="34" charset="0"/>
                <a:cs typeface="Arial" pitchFamily="34" charset="0"/>
              </a:rPr>
              <a:t>   __________________________________.</a:t>
            </a:r>
            <a:endParaRPr lang="en-US" sz="2800">
              <a:latin typeface="Arial" pitchFamily="34" charset="0"/>
              <a:cs typeface="Arial" pitchFamily="34" charset="0"/>
            </a:endParaRPr>
          </a:p>
          <a:p>
            <a:r>
              <a:rPr lang="en-US" sz="2800">
                <a:latin typeface="Arial" pitchFamily="34" charset="0"/>
                <a:cs typeface="Arial" pitchFamily="34" charset="0"/>
              </a:rPr>
              <a:t>4. Do you like living there? Why?/Why not? </a:t>
            </a:r>
            <a:endParaRPr lang="en-US" sz="2800" smtClean="0">
              <a:latin typeface="Arial" pitchFamily="34" charset="0"/>
              <a:cs typeface="Arial" pitchFamily="34" charset="0"/>
            </a:endParaRPr>
          </a:p>
          <a:p>
            <a:r>
              <a:rPr lang="en-US" sz="2800" smtClean="0">
                <a:latin typeface="Arial" pitchFamily="34" charset="0"/>
                <a:cs typeface="Arial" pitchFamily="34" charset="0"/>
              </a:rPr>
              <a:t>  _____________________________________________.</a:t>
            </a:r>
            <a:endParaRPr lang="en-US" sz="2800">
              <a:latin typeface="Arial" pitchFamily="34" charset="0"/>
              <a:cs typeface="Arial" pitchFamily="34" charset="0"/>
            </a:endParaRPr>
          </a:p>
          <a:p>
            <a:r>
              <a:rPr lang="en-US" sz="2800" smtClean="0">
                <a:latin typeface="Arial" pitchFamily="34" charset="0"/>
                <a:cs typeface="Arial" pitchFamily="34" charset="0"/>
              </a:rPr>
              <a:t>  __________________.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24800" y="2672834"/>
            <a:ext cx="6066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It's big and busy.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25731" y="3527941"/>
            <a:ext cx="3740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live with my parents. 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19511" y="4354711"/>
            <a:ext cx="114776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Yes, I do. Because it has the modern life, high education</a:t>
            </a:r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and good health </a:t>
            </a:r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care</a:t>
            </a:r>
            <a:endParaRPr lang="en-US" sz="2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19511" y="1762721"/>
            <a:ext cx="90709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It's 28,Quang Trung street, Hanoi city.</a:t>
            </a:r>
            <a:endParaRPr lang="en-US" sz="2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0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5053" y="638294"/>
            <a:ext cx="1691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6. Let’s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play.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"/>
          <p:cNvSpPr/>
          <p:nvPr/>
        </p:nvSpPr>
        <p:spPr>
          <a:xfrm>
            <a:off x="9203969" y="2245360"/>
            <a:ext cx="458229" cy="28448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spham"/>
          <p:cNvSpPr/>
          <p:nvPr/>
        </p:nvSpPr>
        <p:spPr>
          <a:xfrm>
            <a:off x="7343660" y="3616960"/>
            <a:ext cx="458229" cy="60960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"/>
          <p:cNvSpPr/>
          <p:nvPr/>
        </p:nvSpPr>
        <p:spPr>
          <a:xfrm>
            <a:off x="1324356" y="1070796"/>
            <a:ext cx="590309" cy="623379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"/>
          <p:cNvSpPr/>
          <p:nvPr/>
        </p:nvSpPr>
        <p:spPr>
          <a:xfrm>
            <a:off x="9499600" y="3906327"/>
            <a:ext cx="356152" cy="60960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spham"/>
          <p:cNvSpPr/>
          <p:nvPr/>
        </p:nvSpPr>
        <p:spPr>
          <a:xfrm>
            <a:off x="4498860" y="2418080"/>
            <a:ext cx="682740" cy="36576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16324" y="5633527"/>
            <a:ext cx="2884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(Click the different spot)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8269" y="736155"/>
            <a:ext cx="4365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Franklin Gothic Heavy" panose="020B0903020102020204" pitchFamily="34" charset="0"/>
              </a:rPr>
              <a:t>Spot the difference</a:t>
            </a:r>
            <a:endParaRPr lang="en-US" sz="3600">
              <a:solidFill>
                <a:srgbClr val="FF000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19" name="Picture 18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1029749" y="1437939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106" y="1467659"/>
            <a:ext cx="10042134" cy="4276315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1827164" y="4096367"/>
            <a:ext cx="5903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382521" y="2205106"/>
            <a:ext cx="5903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616324" y="2452506"/>
            <a:ext cx="5903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9668108" y="3953415"/>
            <a:ext cx="4588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473589" y="3687750"/>
            <a:ext cx="5903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768744" y="1530774"/>
            <a:ext cx="590309" cy="1176520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0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4195" y="2705725"/>
            <a:ext cx="94436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VOCABULARY</a:t>
            </a:r>
          </a:p>
        </p:txBody>
      </p:sp>
      <p:pic>
        <p:nvPicPr>
          <p:cNvPr id="3" name="Picture 2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02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34326" y="3677949"/>
            <a:ext cx="1999525" cy="1700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070665" y="3758555"/>
            <a:ext cx="1820027" cy="155388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334845" y="3786954"/>
            <a:ext cx="1786178" cy="1525482"/>
            <a:chOff x="8942785" y="3700621"/>
            <a:chExt cx="1613488" cy="1377996"/>
          </a:xfrm>
        </p:grpSpPr>
        <p:grpSp>
          <p:nvGrpSpPr>
            <p:cNvPr id="5" name="Group 4"/>
            <p:cNvGrpSpPr/>
            <p:nvPr/>
          </p:nvGrpSpPr>
          <p:grpSpPr>
            <a:xfrm>
              <a:off x="8942785" y="3700621"/>
              <a:ext cx="1613488" cy="1377996"/>
              <a:chOff x="1790700" y="1595379"/>
              <a:chExt cx="4667250" cy="398605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00" t="556" r="8900" b="9722"/>
              <a:stretch/>
            </p:blipFill>
            <p:spPr>
              <a:xfrm>
                <a:off x="1790700" y="1595379"/>
                <a:ext cx="1790700" cy="2182627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16" r="12584" b="11531"/>
              <a:stretch/>
            </p:blipFill>
            <p:spPr>
              <a:xfrm>
                <a:off x="3581400" y="1974578"/>
                <a:ext cx="2876550" cy="3606856"/>
              </a:xfrm>
              <a:prstGeom prst="rect">
                <a:avLst/>
              </a:prstGeom>
            </p:spPr>
          </p:pic>
        </p:grpSp>
        <p:sp>
          <p:nvSpPr>
            <p:cNvPr id="8" name="Right Arrow 7"/>
            <p:cNvSpPr/>
            <p:nvPr/>
          </p:nvSpPr>
          <p:spPr>
            <a:xfrm rot="8128819">
              <a:off x="10338158" y="4006071"/>
              <a:ext cx="149170" cy="1436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406157" y="4142367"/>
            <a:ext cx="1659407" cy="10575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 b="13994"/>
          <a:stretch/>
        </p:blipFill>
        <p:spPr>
          <a:xfrm>
            <a:off x="1046480" y="4040719"/>
            <a:ext cx="1581094" cy="121958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906016" y="1228065"/>
            <a:ext cx="2255505" cy="1522362"/>
            <a:chOff x="1556495" y="3342788"/>
            <a:chExt cx="5808225" cy="39202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14" b="19541"/>
            <a:stretch/>
          </p:blipFill>
          <p:spPr>
            <a:xfrm>
              <a:off x="1556495" y="3342788"/>
              <a:ext cx="5808225" cy="3920285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2905518" y="5161527"/>
              <a:ext cx="2101850" cy="65405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4"/>
          <a:stretch/>
        </p:blipFill>
        <p:spPr>
          <a:xfrm>
            <a:off x="6385629" y="1244425"/>
            <a:ext cx="2221960" cy="1515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705571" y="1909167"/>
            <a:ext cx="286483" cy="2611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22418" r="2" b="21904"/>
          <a:stretch/>
        </p:blipFill>
        <p:spPr>
          <a:xfrm>
            <a:off x="3756820" y="1328544"/>
            <a:ext cx="2249583" cy="14942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04" y="1328544"/>
            <a:ext cx="1870607" cy="13759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11543" y="2898946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24068" y="2898946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22114" y="2898946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hometown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68573" y="2898946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27464" y="5430491"/>
            <a:ext cx="920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12925" y="5430491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94725" y="5444691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05417" y="5436439"/>
            <a:ext cx="146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11142" y="5364098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crowded</a:t>
            </a:r>
          </a:p>
        </p:txBody>
      </p:sp>
      <p:sp>
        <p:nvSpPr>
          <p:cNvPr id="31" name="Right Arrow 30"/>
          <p:cNvSpPr/>
          <p:nvPr/>
        </p:nvSpPr>
        <p:spPr>
          <a:xfrm rot="19061267">
            <a:off x="4035197" y="5293757"/>
            <a:ext cx="231406" cy="140683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919597" y="3677949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</a:p>
        </p:txBody>
      </p:sp>
      <p:sp>
        <p:nvSpPr>
          <p:cNvPr id="33" name="Right Arrow 32"/>
          <p:cNvSpPr/>
          <p:nvPr/>
        </p:nvSpPr>
        <p:spPr>
          <a:xfrm rot="2229441">
            <a:off x="5439090" y="4126213"/>
            <a:ext cx="284950" cy="16011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7795399">
            <a:off x="3563703" y="4028843"/>
            <a:ext cx="182699" cy="152497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569144" y="3565812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noisy</a:t>
            </a:r>
          </a:p>
        </p:txBody>
      </p:sp>
      <p:sp>
        <p:nvSpPr>
          <p:cNvPr id="36" name="Right Arrow 35"/>
          <p:cNvSpPr/>
          <p:nvPr/>
        </p:nvSpPr>
        <p:spPr>
          <a:xfrm rot="16200000">
            <a:off x="6215560" y="5324571"/>
            <a:ext cx="231406" cy="140683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islan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619" y="1328544"/>
            <a:ext cx="339462" cy="345216"/>
          </a:xfrm>
          <a:prstGeom prst="rect">
            <a:avLst/>
          </a:prstGeom>
        </p:spPr>
      </p:pic>
      <p:pic>
        <p:nvPicPr>
          <p:cNvPr id="46" name="moutai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619" y="1847121"/>
            <a:ext cx="304814" cy="309981"/>
          </a:xfrm>
          <a:prstGeom prst="rect">
            <a:avLst/>
          </a:prstGeom>
        </p:spPr>
      </p:pic>
      <p:pic>
        <p:nvPicPr>
          <p:cNvPr id="48" name="far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964" y="2763146"/>
            <a:ext cx="299720" cy="304801"/>
          </a:xfrm>
          <a:prstGeom prst="rect">
            <a:avLst/>
          </a:prstGeom>
        </p:spPr>
      </p:pic>
      <p:pic>
        <p:nvPicPr>
          <p:cNvPr id="49" name="large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652" y="3129779"/>
            <a:ext cx="285271" cy="290108"/>
          </a:xfrm>
          <a:prstGeom prst="rect">
            <a:avLst/>
          </a:prstGeom>
        </p:spPr>
      </p:pic>
      <p:pic>
        <p:nvPicPr>
          <p:cNvPr id="50" name="quiet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619" y="4090020"/>
            <a:ext cx="289184" cy="294086"/>
          </a:xfrm>
          <a:prstGeom prst="rect">
            <a:avLst/>
          </a:prstGeom>
        </p:spPr>
      </p:pic>
      <p:pic>
        <p:nvPicPr>
          <p:cNvPr id="51" name="noisy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980" y="3594436"/>
            <a:ext cx="309105" cy="314345"/>
          </a:xfrm>
          <a:prstGeom prst="rect">
            <a:avLst/>
          </a:prstGeom>
        </p:spPr>
      </p:pic>
      <p:pic>
        <p:nvPicPr>
          <p:cNvPr id="52" name="big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845" y="4493005"/>
            <a:ext cx="291748" cy="296694"/>
          </a:xfrm>
          <a:prstGeom prst="rect">
            <a:avLst/>
          </a:prstGeom>
        </p:spPr>
      </p:pic>
      <p:pic>
        <p:nvPicPr>
          <p:cNvPr id="53" name="small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980" y="4918635"/>
            <a:ext cx="276599" cy="281287"/>
          </a:xfrm>
          <a:prstGeom prst="rect">
            <a:avLst/>
          </a:prstGeom>
        </p:spPr>
      </p:pic>
      <p:pic>
        <p:nvPicPr>
          <p:cNvPr id="54" name="beautiful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170" y="5312436"/>
            <a:ext cx="306789" cy="311990"/>
          </a:xfrm>
          <a:prstGeom prst="rect">
            <a:avLst/>
          </a:prstGeom>
        </p:spPr>
      </p:pic>
      <p:pic>
        <p:nvPicPr>
          <p:cNvPr id="55" name="crowded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054" y="5759116"/>
            <a:ext cx="289571" cy="294480"/>
          </a:xfrm>
          <a:prstGeom prst="rect">
            <a:avLst/>
          </a:prstGeom>
        </p:spPr>
      </p:pic>
      <p:pic>
        <p:nvPicPr>
          <p:cNvPr id="56" name="hometown.wavcvscs.wav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490" y="2328088"/>
            <a:ext cx="370123" cy="376397"/>
          </a:xfrm>
          <a:prstGeom prst="rect">
            <a:avLst/>
          </a:prstGeom>
        </p:spPr>
      </p:pic>
      <p:pic>
        <p:nvPicPr>
          <p:cNvPr id="47" name="Picture 46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13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1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8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1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8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8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76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6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816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74239" y="794496"/>
            <a:ext cx="7965441" cy="5420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08900" y="482681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683015CE-8497-4913-94E4-AC94345CEB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12301" y="905692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D9FD6FC2-74F6-4C07-8B58-14869AC52C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62521" y="1088572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EA8142E3-2A8B-4171-A09A-2C82F00F028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69789" y="2699658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F17A2EBE-F835-40B1-9FA6-E8CCE9C2DF8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77015" y="726280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4620014A-9CDD-4E1E-BF2E-973C30ADC7B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47129" y="1202872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D86B04CD-5788-43CC-895F-15A1518FAAD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08743" y="2732317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6BA60444-43AD-4B5C-B9E8-8A64BA9908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78444" y="2911930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4D00D95F-5F29-4F1B-B2FA-7F5CE103D14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73779" y="5274130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566F0D26-45FF-4B83-8146-B642B1CB88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56683" y="4343239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BD2987A5-19EE-4D26-A354-BC48C6618F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03226" y="4277764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4B3922DA-CB04-4FF3-8F83-1BB29A1C04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69283" y="5856514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2281FC33-9D05-431E-9B70-82FF22B24A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2786" y="3628090"/>
            <a:ext cx="361938" cy="36576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2DE1AB52-EE8E-411C-B8F2-F3737F317B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04655" y="952586"/>
            <a:ext cx="361938" cy="36576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A1040DE2-BFDD-4685-8201-CAE607863DB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91550" y="4073197"/>
            <a:ext cx="361938" cy="365760"/>
          </a:xfrm>
          <a:prstGeom prst="rect">
            <a:avLst/>
          </a:prstGeom>
        </p:spPr>
      </p:pic>
      <p:pic>
        <p:nvPicPr>
          <p:cNvPr id="24" name="Picture 23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26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2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2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2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1 What’s your address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1 What’s your address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1 What’s your address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1 What’s your address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1 What’s your address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1 What’s your address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1 What’s your address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1 What’s your address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1 What’s your address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1 What’s your address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https://s.sachmem.vn/public/images/TA5T1SHSDEMO/U1-L2-2-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64" y="755915"/>
            <a:ext cx="4906514" cy="335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8055206" y="4185031"/>
            <a:ext cx="2079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and busy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020525" y="882791"/>
            <a:ext cx="2952275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and busy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87933" y="4126423"/>
            <a:ext cx="715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  <p:pic>
        <p:nvPicPr>
          <p:cNvPr id="10" name="Picture 9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80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8080052" y="4185031"/>
            <a:ext cx="2029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and quiet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020525" y="882791"/>
            <a:ext cx="2952275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and quiet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74734" y="4126423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</a:p>
        </p:txBody>
      </p:sp>
      <p:pic>
        <p:nvPicPr>
          <p:cNvPr id="10" name="Picture 2" descr="https://s.sachmem.vn/public/images/TA5T1SHSDEMO/U1-L2-2-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473" y="860250"/>
            <a:ext cx="5034668" cy="314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46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s.sachmem.vn/public/images/TA5T1SHSDEMO/U1-L2-2-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21" y="807664"/>
            <a:ext cx="4918719" cy="335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822771" y="4185031"/>
            <a:ext cx="2544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and pretty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38505" y="882791"/>
            <a:ext cx="3761772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and pretty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09200" y="4126423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</a:t>
            </a:r>
          </a:p>
        </p:txBody>
      </p:sp>
      <p:pic>
        <p:nvPicPr>
          <p:cNvPr id="10" name="Picture 9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88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https://s.sachmem.vn/public/images/TA5T1SHSDEMO/U1-L2-2-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139" y="799224"/>
            <a:ext cx="5034668" cy="320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25834" y="482681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644036" y="4185031"/>
            <a:ext cx="2901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and crowded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38505" y="882791"/>
            <a:ext cx="3761772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and crowded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94959" y="4126423"/>
            <a:ext cx="901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</a:p>
        </p:txBody>
      </p:sp>
      <p:pic>
        <p:nvPicPr>
          <p:cNvPr id="10" name="Picture 9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51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https://s.sachmem.vn/public/images/TA5T1SHSDEMO/U1-L2-2-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474" y="3281973"/>
            <a:ext cx="1944286" cy="123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3387171" y="130317"/>
            <a:ext cx="1898280" cy="110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5398627" y="689680"/>
            <a:ext cx="4456070" cy="578882"/>
          </a:xfrm>
          <a:prstGeom prst="wedgeRoundRectCallout">
            <a:avLst>
              <a:gd name="adj1" fmla="val -54550"/>
              <a:gd name="adj2" fmla="val 378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398627" y="1384915"/>
            <a:ext cx="3064155" cy="578882"/>
          </a:xfrm>
          <a:prstGeom prst="wedgeRoundRectCallout">
            <a:avLst>
              <a:gd name="adj1" fmla="val -88934"/>
              <a:gd name="adj2" fmla="val -8213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172925" y="4350733"/>
            <a:ext cx="3737249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and crowded</a:t>
            </a:r>
          </a:p>
        </p:txBody>
      </p:sp>
      <p:pic>
        <p:nvPicPr>
          <p:cNvPr id="10" name="Picture 4" descr="https://s.sachmem.vn/public/images/TA5T1SHSDEMO/U1-L2-2-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33" y="4206931"/>
            <a:ext cx="1764692" cy="120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6069902" y="5265133"/>
            <a:ext cx="2441355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island, 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and pretty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13632" y="5265133"/>
            <a:ext cx="2952275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village, 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and quiet</a:t>
            </a:r>
          </a:p>
        </p:txBody>
      </p:sp>
      <p:pic>
        <p:nvPicPr>
          <p:cNvPr id="16" name="Picture 2" descr="https://s.sachmem.vn/public/images/TA5T1SHSDEMO/U1-L2-2-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543" y="4195471"/>
            <a:ext cx="1958454" cy="122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" descr="https://s.sachmem.vn/public/images/TA5T1SHSDEMO/U1-L2-2-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36" y="2640160"/>
            <a:ext cx="1879845" cy="128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800522" y="3809700"/>
            <a:ext cx="2952275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city, 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and busy</a:t>
            </a:r>
          </a:p>
        </p:txBody>
      </p:sp>
      <p:cxnSp>
        <p:nvCxnSpPr>
          <p:cNvPr id="7" name="Straight Arrow Connector 6"/>
          <p:cNvCxnSpPr>
            <a:stCxn id="11" idx="2"/>
            <a:endCxn id="17" idx="3"/>
          </p:cNvCxnSpPr>
          <p:nvPr/>
        </p:nvCxnSpPr>
        <p:spPr>
          <a:xfrm flipH="1">
            <a:off x="3216581" y="1963797"/>
            <a:ext cx="3714124" cy="1318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1" idx="2"/>
            <a:endCxn id="16" idx="0"/>
          </p:cNvCxnSpPr>
          <p:nvPr/>
        </p:nvCxnSpPr>
        <p:spPr>
          <a:xfrm flipH="1">
            <a:off x="4489770" y="1963797"/>
            <a:ext cx="2440935" cy="2231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" idx="2"/>
            <a:endCxn id="10" idx="0"/>
          </p:cNvCxnSpPr>
          <p:nvPr/>
        </p:nvCxnSpPr>
        <p:spPr>
          <a:xfrm>
            <a:off x="6930705" y="1963797"/>
            <a:ext cx="359874" cy="2243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2"/>
            <a:endCxn id="12" idx="0"/>
          </p:cNvCxnSpPr>
          <p:nvPr/>
        </p:nvCxnSpPr>
        <p:spPr>
          <a:xfrm>
            <a:off x="6930705" y="1963797"/>
            <a:ext cx="3006912" cy="1318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17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197</Words>
  <Application>Microsoft Office PowerPoint</Application>
  <PresentationFormat>Widescreen</PresentationFormat>
  <Paragraphs>84</Paragraphs>
  <Slides>13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.VnArabia</vt:lpstr>
      <vt:lpstr>.VnTifani Heavy</vt:lpstr>
      <vt:lpstr>Arial</vt:lpstr>
      <vt:lpstr>Franklin Gothic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177</cp:revision>
  <dcterms:created xsi:type="dcterms:W3CDTF">2020-11-24T07:21:13Z</dcterms:created>
  <dcterms:modified xsi:type="dcterms:W3CDTF">2024-01-07T14:03:59Z</dcterms:modified>
</cp:coreProperties>
</file>