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76" r:id="rId3"/>
    <p:sldId id="270" r:id="rId4"/>
    <p:sldId id="271" r:id="rId5"/>
    <p:sldId id="277" r:id="rId6"/>
    <p:sldId id="272" r:id="rId7"/>
    <p:sldId id="273" r:id="rId8"/>
    <p:sldId id="274" r:id="rId9"/>
    <p:sldId id="275" r:id="rId10"/>
    <p:sldId id="345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rial Black" panose="020B0A04020102020204" pitchFamily="34" charset="0"/>
      <p:bold r:id="rId17"/>
    </p:embeddedFont>
    <p:embeddedFont>
      <p:font typeface="Britannic Bold" panose="020B0903060703020204" pitchFamily="34" charset="0"/>
      <p:regular r:id="rId18"/>
    </p:embeddedFont>
    <p:embeddedFont>
      <p:font typeface="Edwardian Script ITC" panose="030303020407070D0804" pitchFamily="66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1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7EF12-4C6C-4D27-BC23-1254690A34FD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822C9-1C64-4CA5-A549-09F3D5D23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7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247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62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8601" y="0"/>
            <a:ext cx="12290601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6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23591" y="2276539"/>
            <a:ext cx="3103760" cy="3042167"/>
            <a:chOff x="3809175" y="2557196"/>
            <a:chExt cx="3103760" cy="30421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9065" y="2557196"/>
              <a:ext cx="1633870" cy="174360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9175" y="3002242"/>
              <a:ext cx="2591025" cy="259712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83820" y="3493046"/>
            <a:ext cx="15247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Unit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366" y="1311711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I always get up early. </a:t>
            </a:r>
          </a:p>
          <a:p>
            <a:pPr algn="ct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How about you?</a:t>
            </a:r>
            <a:endParaRPr lang="en-US" sz="8000" b="1" spc="-300" dirty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</a:effectLst>
              <a:latin typeface="Britannic Bold" panose="020B09030607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92757" y="4623685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6618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2803" y="990021"/>
            <a:ext cx="1572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D52631"/>
                </a:solidFill>
                <a:latin typeface="Futura Black Bold"/>
              </a:rPr>
              <a:t>Now I can</a:t>
            </a:r>
            <a:r>
              <a:rPr lang="en-US" b="1" dirty="0">
                <a:solidFill>
                  <a:srgbClr val="D52631"/>
                </a:solidFill>
                <a:latin typeface="Futura Black Bold"/>
              </a:rPr>
              <a:t>...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29077" y="444116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b="1" dirty="0" smtClean="0">
                <a:solidFill>
                  <a:srgbClr val="262520"/>
                </a:solidFill>
                <a:latin typeface="Helvetica Neue"/>
              </a:rPr>
              <a:t>7.Colour </a:t>
            </a:r>
            <a:r>
              <a:rPr lang="en-US" b="1" dirty="0">
                <a:solidFill>
                  <a:srgbClr val="262520"/>
                </a:solidFill>
                <a:latin typeface="Helvetica Neue"/>
              </a:rPr>
              <a:t>the stars.</a:t>
            </a:r>
          </a:p>
          <a:p>
            <a:r>
              <a:rPr lang="en-US" b="1" dirty="0">
                <a:solidFill>
                  <a:srgbClr val="008DCF"/>
                </a:solidFill>
                <a:latin typeface="Helvetica Neue"/>
              </a:rPr>
              <a:t> 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19" t="33630" r="22046" b="17509"/>
          <a:stretch/>
        </p:blipFill>
        <p:spPr>
          <a:xfrm>
            <a:off x="1131684" y="1874067"/>
            <a:ext cx="8736594" cy="39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4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308" y="1634361"/>
            <a:ext cx="1037335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Prounciation </a:t>
            </a:r>
          </a:p>
        </p:txBody>
      </p:sp>
    </p:spTree>
    <p:extLst>
      <p:ext uri="{BB962C8B-B14F-4D97-AF65-F5344CB8AC3E}">
        <p14:creationId xmlns:p14="http://schemas.microsoft.com/office/powerpoint/2010/main" val="29812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163" y="1158310"/>
            <a:ext cx="10352576" cy="4880351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BB5CEF93-4848-4C97-B64B-129E106F5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1481055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9CD4E88A-5096-4DE0-AA22-04729C440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2703498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730233D9-91CB-4EDF-919D-4E8A30B48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4032949"/>
            <a:ext cx="361938" cy="36576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11B85295-31ED-41ED-BA81-497494A5A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94" y="525539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4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4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4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4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9227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Listen and circle a or b. Then say the sentences aloud.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3889" y="1155817"/>
            <a:ext cx="1047559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I___________ go to bed early.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___________ plays football after school.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 ___________ goes shopping on Sundays.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usually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We___________ go camping at the weekend. </a:t>
            </a:r>
          </a:p>
          <a:p>
            <a:pPr>
              <a:spcAft>
                <a:spcPts val="1200"/>
              </a:spcAft>
            </a:pP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		 </a:t>
            </a:r>
            <a:r>
              <a:rPr lang="en-US" sz="32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</a:p>
        </p:txBody>
      </p:sp>
      <p:sp>
        <p:nvSpPr>
          <p:cNvPr id="5" name="Oval 4"/>
          <p:cNvSpPr/>
          <p:nvPr/>
        </p:nvSpPr>
        <p:spPr>
          <a:xfrm>
            <a:off x="2758764" y="1892668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623884" y="3152508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758764" y="4454783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23884" y="5714623"/>
            <a:ext cx="467360" cy="467360"/>
          </a:xfrm>
          <a:prstGeom prst="ellipse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07C1A6C0-3309-49FF-9E21-B02DD28EB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4065" y="479106"/>
            <a:ext cx="452423" cy="4572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D650BCA-73C1-4CEE-90B1-04CC61E74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1267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A0DA87FA-021C-4C0A-81AD-BF2140E4A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2489488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8718292E-494B-4583-A533-7F5770DE2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3818939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7D6A39DE-B147-4320-AE7F-304282B3F3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317" y="504138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2 I always get up early (mp3cut.net) (4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2 I always get up early (mp3cut.net) (5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5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2 I always get up early (mp3cut.net) (5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2 I always get up early (mp3cut.net) (4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1952" y="1770164"/>
            <a:ext cx="679064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dwardian Script ITC" panose="030303020407070D0804" pitchFamily="66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27188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Let’s chant.</a:t>
            </a:r>
          </a:p>
        </p:txBody>
      </p:sp>
      <p:pic>
        <p:nvPicPr>
          <p:cNvPr id="17" name="Tiếng Anh 5 - Unit 2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770" y="1178875"/>
            <a:ext cx="7489190" cy="5067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2622"/>
          <a:stretch/>
        </p:blipFill>
        <p:spPr>
          <a:xfrm>
            <a:off x="1419225" y="909993"/>
            <a:ext cx="9842500" cy="5523821"/>
          </a:xfrm>
          <a:prstGeom prst="round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3AAF4EBB-689A-4870-8A76-084EB360D3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1205" y="656972"/>
            <a:ext cx="452423" cy="4572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D58F056E-0624-4715-8F09-26EC6738E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2977" y="61125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282686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2 I always get up early (mp3cut.net) (4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81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0045" y="468946"/>
            <a:ext cx="8592696" cy="6017432"/>
            <a:chOff x="597024" y="407986"/>
            <a:chExt cx="10961535" cy="767632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04" y="407986"/>
              <a:ext cx="10892155" cy="282490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024" y="3123878"/>
              <a:ext cx="10961535" cy="4960429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answer.</a:t>
            </a:r>
          </a:p>
        </p:txBody>
      </p:sp>
      <p:sp>
        <p:nvSpPr>
          <p:cNvPr id="7" name="Oval 6"/>
          <p:cNvSpPr/>
          <p:nvPr/>
        </p:nvSpPr>
        <p:spPr>
          <a:xfrm>
            <a:off x="10024217" y="3038968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134564" y="4181632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106485" y="3042303"/>
            <a:ext cx="5028079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06485" y="3841393"/>
            <a:ext cx="5386256" cy="833157"/>
          </a:xfrm>
          <a:prstGeom prst="roundRect">
            <a:avLst>
              <a:gd name="adj" fmla="val 1922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________________________________________.</a:t>
            </a:r>
          </a:p>
        </p:txBody>
      </p:sp>
      <p:sp>
        <p:nvSpPr>
          <p:cNvPr id="21" name="Oval 20"/>
          <p:cNvSpPr/>
          <p:nvPr/>
        </p:nvSpPr>
        <p:spPr>
          <a:xfrm>
            <a:off x="10134564" y="5357618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997973" y="6082463"/>
            <a:ext cx="247828" cy="3793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06485" y="5349131"/>
            <a:ext cx="5165560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06485" y="6121648"/>
            <a:ext cx="5028079" cy="376015"/>
          </a:xfrm>
          <a:prstGeom prst="roundRect">
            <a:avLst>
              <a:gd name="adj" fmla="val 1590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002060"/>
                </a:solidFill>
              </a:rPr>
              <a:t>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0672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Write about your day.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9225" y="1370016"/>
            <a:ext cx="99693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 is 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morning, I always____________.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afternoon, I usually 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evening, I 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 ____________a week.</a:t>
            </a:r>
          </a:p>
        </p:txBody>
      </p:sp>
    </p:spTree>
    <p:extLst>
      <p:ext uri="{BB962C8B-B14F-4D97-AF65-F5344CB8AC3E}">
        <p14:creationId xmlns:p14="http://schemas.microsoft.com/office/powerpoint/2010/main" val="23524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3113" y="47910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 Project.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9760" y="1033195"/>
            <a:ext cx="8879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Interview two of your classmates about their daily routines.</a:t>
            </a:r>
            <a:endParaRPr 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29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69</Words>
  <Application>Microsoft Office PowerPoint</Application>
  <PresentationFormat>Widescreen</PresentationFormat>
  <Paragraphs>34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Futura Black Bold</vt:lpstr>
      <vt:lpstr>Helvetica Neue</vt:lpstr>
      <vt:lpstr>Arial Black</vt:lpstr>
      <vt:lpstr>Arial</vt:lpstr>
      <vt:lpstr>Britannic Bold</vt:lpstr>
      <vt:lpstr>Edwardian Script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40</cp:revision>
  <dcterms:created xsi:type="dcterms:W3CDTF">2021-05-09T00:02:47Z</dcterms:created>
  <dcterms:modified xsi:type="dcterms:W3CDTF">2024-01-07T13:58:10Z</dcterms:modified>
</cp:coreProperties>
</file>