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79" r:id="rId2"/>
    <p:sldId id="277" r:id="rId3"/>
    <p:sldId id="304" r:id="rId4"/>
    <p:sldId id="303" r:id="rId5"/>
    <p:sldId id="278" r:id="rId6"/>
    <p:sldId id="257" r:id="rId7"/>
    <p:sldId id="258" r:id="rId8"/>
    <p:sldId id="281" r:id="rId9"/>
    <p:sldId id="302" r:id="rId10"/>
    <p:sldId id="259" r:id="rId11"/>
    <p:sldId id="260" r:id="rId12"/>
    <p:sldId id="261" r:id="rId13"/>
    <p:sldId id="262" r:id="rId14"/>
  </p:sldIdLst>
  <p:sldSz cx="12192000" cy="6858000"/>
  <p:notesSz cx="6858000" cy="9144000"/>
  <p:embeddedFontLst>
    <p:embeddedFont>
      <p:font typeface=".VnSouthern" panose="020B7200000000000000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Bodoni MT Black" panose="02070A03080606020203" pitchFamily="18" charset="0"/>
      <p:bold r:id="rId28"/>
      <p:boldItalic r:id="rId29"/>
    </p:embeddedFont>
    <p:embeddedFont>
      <p:font typeface="Arial Black" panose="020B0A04020102020204" pitchFamily="34" charset="0"/>
      <p:bold r:id="rId30"/>
    </p:embeddedFont>
    <p:embeddedFont>
      <p:font typeface="Elephant" panose="02020904090505020303" pitchFamily="18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CFCFC"/>
    <a:srgbClr val="FF0066"/>
    <a:srgbClr val="0B54AD"/>
    <a:srgbClr val="FF33CC"/>
    <a:srgbClr val="009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C3EA0-3BC0-4089-8A22-F2BA133FCAC0}" type="datetimeFigureOut">
              <a:rPr lang="en-US" smtClean="0"/>
              <a:t>7/1/24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B2B91-9773-4446-8365-F9B0F1189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18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11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37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446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797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351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80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363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23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45608" y="0"/>
            <a:ext cx="12436918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7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18.wav"/><Relationship Id="rId12" Type="http://schemas.openxmlformats.org/officeDocument/2006/relationships/image" Target="../media/image18.jpeg"/><Relationship Id="rId17" Type="http://schemas.openxmlformats.org/officeDocument/2006/relationships/image" Target="../media/image22.png"/><Relationship Id="rId2" Type="http://schemas.microsoft.com/office/2007/relationships/media" Target="../media/media8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audio" Target="../media/audio17.wav"/><Relationship Id="rId11" Type="http://schemas.openxmlformats.org/officeDocument/2006/relationships/image" Target="../media/image17.jpeg"/><Relationship Id="rId5" Type="http://schemas.openxmlformats.org/officeDocument/2006/relationships/audio" Target="../media/audio16.wav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audio" Target="../media/audio15.wav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hyperlink" Target="https://www.sachmem.vn/books/19/exercises/5774" TargetMode="External"/><Relationship Id="rId21" Type="http://schemas.openxmlformats.org/officeDocument/2006/relationships/image" Target="../media/image35.png"/><Relationship Id="rId7" Type="http://schemas.openxmlformats.org/officeDocument/2006/relationships/hyperlink" Target="https://www.sachmem.vn/books/19/exercises/5775" TargetMode="External"/><Relationship Id="rId12" Type="http://schemas.openxmlformats.org/officeDocument/2006/relationships/hyperlink" Target="https://www.sachmem.vn/books/19/pages#!?page=13" TargetMode="External"/><Relationship Id="rId17" Type="http://schemas.openxmlformats.org/officeDocument/2006/relationships/image" Target="../media/image31.png"/><Relationship Id="rId2" Type="http://schemas.openxmlformats.org/officeDocument/2006/relationships/image" Target="../media/image23.png"/><Relationship Id="rId16" Type="http://schemas.openxmlformats.org/officeDocument/2006/relationships/hyperlink" Target="https://www.sachmem.vn/books/19/exercises/5778" TargetMode="External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24" Type="http://schemas.openxmlformats.org/officeDocument/2006/relationships/image" Target="../media/image38.png"/><Relationship Id="rId5" Type="http://schemas.openxmlformats.org/officeDocument/2006/relationships/hyperlink" Target="https://www.sachmem.vn/books/19/pages#!?page=12" TargetMode="External"/><Relationship Id="rId15" Type="http://schemas.openxmlformats.org/officeDocument/2006/relationships/image" Target="../media/image30.png"/><Relationship Id="rId23" Type="http://schemas.openxmlformats.org/officeDocument/2006/relationships/image" Target="../media/image37.png"/><Relationship Id="rId10" Type="http://schemas.openxmlformats.org/officeDocument/2006/relationships/hyperlink" Target="https://www.sachmem.vn/books/19/exercises/5776" TargetMode="External"/><Relationship Id="rId19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hyperlink" Target="https://www.sachmem.vn/books/19/exercises/5777" TargetMode="External"/><Relationship Id="rId2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https://www.sachmem.vn/books/19/exercises/5777" TargetMode="External"/><Relationship Id="rId18" Type="http://schemas.openxmlformats.org/officeDocument/2006/relationships/image" Target="../media/image39.jpe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hyperlink" Target="https://www.sachmem.vn/books/19/exercises/5774" TargetMode="Externa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achmem.vn/books/19/exercises/5775" TargetMode="External"/><Relationship Id="rId11" Type="http://schemas.openxmlformats.org/officeDocument/2006/relationships/hyperlink" Target="https://www.sachmem.vn/books/19/pages#!?page=13" TargetMode="External"/><Relationship Id="rId5" Type="http://schemas.openxmlformats.org/officeDocument/2006/relationships/image" Target="../media/image25.png"/><Relationship Id="rId15" Type="http://schemas.openxmlformats.org/officeDocument/2006/relationships/hyperlink" Target="https://www.sachmem.vn/books/19/exercises/5778" TargetMode="External"/><Relationship Id="rId10" Type="http://schemas.openxmlformats.org/officeDocument/2006/relationships/image" Target="../media/image28.png"/><Relationship Id="rId4" Type="http://schemas.openxmlformats.org/officeDocument/2006/relationships/hyperlink" Target="https://www.sachmem.vn/books/19/pages#!?page=12" TargetMode="External"/><Relationship Id="rId9" Type="http://schemas.openxmlformats.org/officeDocument/2006/relationships/hyperlink" Target="https://www.sachmem.vn/books/19/exercises/5776" TargetMode="External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2" Type="http://schemas.openxmlformats.org/officeDocument/2006/relationships/audio" Target="../media/media1.wav"/><Relationship Id="rId16" Type="http://schemas.openxmlformats.org/officeDocument/2006/relationships/image" Target="../media/image2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wav"/><Relationship Id="rId9" Type="http://schemas.microsoft.com/office/2007/relationships/media" Target="../media/media5.mp3"/><Relationship Id="rId14" Type="http://schemas.openxmlformats.org/officeDocument/2006/relationships/audio" Target="../media/media7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0.png"/><Relationship Id="rId7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9015" y="5017224"/>
            <a:ext cx="268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3600" b="1">
                <a:latin typeface=".VnSouthern" panose="020B7200000000000000" pitchFamily="34" charset="0"/>
              </a:rPr>
              <a:t>Lesson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0104" y="1095522"/>
            <a:ext cx="2866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.VnSouthern" panose="020B7200000000000000" pitchFamily="34" charset="0"/>
              </a:rPr>
              <a:t>Unit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8387" y="2019423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Where did you go </a:t>
            </a:r>
          </a:p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on holiday?</a:t>
            </a:r>
            <a:endParaRPr lang="en-US" sz="8000" b="1" spc="-300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odoni MT Black" panose="02070A030806060202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86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85" y="721361"/>
            <a:ext cx="8824236" cy="5648960"/>
          </a:xfrm>
          <a:prstGeom prst="roundRect">
            <a:avLst>
              <a:gd name="adj" fmla="val 4319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701993" y="36734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   Let’s talk.</a:t>
            </a:r>
          </a:p>
        </p:txBody>
      </p:sp>
      <p:sp>
        <p:nvSpPr>
          <p:cNvPr id="5" name="Oval 4"/>
          <p:cNvSpPr/>
          <p:nvPr/>
        </p:nvSpPr>
        <p:spPr>
          <a:xfrm>
            <a:off x="7099808" y="1117600"/>
            <a:ext cx="375920" cy="4368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15632" y="2003552"/>
            <a:ext cx="375920" cy="436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41355" y="2922861"/>
            <a:ext cx="375920" cy="436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797993" y="3800685"/>
            <a:ext cx="375920" cy="436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11383" y="5519756"/>
            <a:ext cx="375920" cy="436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797993" y="1908495"/>
            <a:ext cx="2354962" cy="609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797993" y="3628756"/>
            <a:ext cx="2354962" cy="609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797993" y="5455918"/>
            <a:ext cx="2354962" cy="609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4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9204" y="42123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4.    Listen and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match.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28983" y="852120"/>
            <a:ext cx="2294835" cy="5382484"/>
            <a:chOff x="188466" y="-3095625"/>
            <a:chExt cx="3910750" cy="9172575"/>
          </a:xfrm>
        </p:grpSpPr>
        <p:pic>
          <p:nvPicPr>
            <p:cNvPr id="2050" name="Picture 2" descr="https://s.sachmem.vn/public/images/TA5T1SHS/U3-L1-4-1-0c1aea8c4000df3b6f70b79b5351a8c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99" y="-3095625"/>
              <a:ext cx="3419475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5T1SHS/U3-L1-4-2-5a3954a9288fc1061a804cc57f3e530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11" y="-806450"/>
              <a:ext cx="363295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5T1SHS/U3-L1-4-3-8c84fcdd6557917155cdd1aa01250d4b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248" y="1492250"/>
              <a:ext cx="37049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https://s.sachmem.vn/public/images/TA5T1SHS/U3-L1-4-4-2683f3d469fd7a2ce47ff82815a49d9e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66" y="3790950"/>
              <a:ext cx="391075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6029344" y="411361"/>
            <a:ext cx="4837169" cy="6179701"/>
            <a:chOff x="5535468" y="-219120"/>
            <a:chExt cx="5598383" cy="7152186"/>
          </a:xfrm>
        </p:grpSpPr>
        <p:pic>
          <p:nvPicPr>
            <p:cNvPr id="2055" name="Picture 7" descr="https://s.sachmem.vn/public/images/TA5T1SHS/U3-L1-4-5-fadbe2b0501b72b3bcd13e911ed084bf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521" y="-219120"/>
              <a:ext cx="2717952" cy="1857017"/>
            </a:xfrm>
            <a:prstGeom prst="star32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https://s.sachmem.vn/public/images/TA5T1SHS/U3-L1-4-7-450d374a99dd72bbaef09f390ac3f732.jp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491" t="-11491" r="-9667" b="-9667"/>
            <a:stretch/>
          </p:blipFill>
          <p:spPr bwMode="auto">
            <a:xfrm>
              <a:off x="7840832" y="3754630"/>
              <a:ext cx="3293019" cy="2249927"/>
            </a:xfrm>
            <a:prstGeom prst="star32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https://s.sachmem.vn/public/images/TA5T1SHS/U3-L1-4-6-b962b335027645d2b9cad0bb9fcbbea4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5899" y="1541192"/>
              <a:ext cx="2717952" cy="1857017"/>
            </a:xfrm>
            <a:prstGeom prst="star32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3" descr="https://s.sachmem.vn/public/images/TA5T1SHS/U3-L1-4-8-291e7662bea0e2d864fad18ed79930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468" y="5076049"/>
              <a:ext cx="2717951" cy="1857017"/>
            </a:xfrm>
            <a:prstGeom prst="star32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Heptagon 9"/>
          <p:cNvSpPr/>
          <p:nvPr/>
        </p:nvSpPr>
        <p:spPr>
          <a:xfrm>
            <a:off x="3426676" y="1396844"/>
            <a:ext cx="457200" cy="457200"/>
          </a:xfrm>
          <a:prstGeom prst="hept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9" name="Heptagon 28"/>
          <p:cNvSpPr/>
          <p:nvPr/>
        </p:nvSpPr>
        <p:spPr>
          <a:xfrm>
            <a:off x="3426676" y="2813488"/>
            <a:ext cx="457200" cy="457200"/>
          </a:xfrm>
          <a:prstGeom prst="hept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0" name="Heptagon 29"/>
          <p:cNvSpPr/>
          <p:nvPr/>
        </p:nvSpPr>
        <p:spPr>
          <a:xfrm>
            <a:off x="3426676" y="4181415"/>
            <a:ext cx="457200" cy="457200"/>
          </a:xfrm>
          <a:prstGeom prst="hept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1" name="Heptagon 30"/>
          <p:cNvSpPr/>
          <p:nvPr/>
        </p:nvSpPr>
        <p:spPr>
          <a:xfrm>
            <a:off x="3466618" y="5560203"/>
            <a:ext cx="457200" cy="457200"/>
          </a:xfrm>
          <a:prstGeom prst="hept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2" name="6-Point Star 31"/>
          <p:cNvSpPr/>
          <p:nvPr/>
        </p:nvSpPr>
        <p:spPr>
          <a:xfrm>
            <a:off x="6657085" y="985020"/>
            <a:ext cx="457200" cy="548640"/>
          </a:xfrm>
          <a:prstGeom prst="star6">
            <a:avLst/>
          </a:prstGeom>
          <a:solidFill>
            <a:srgbClr val="FF33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3" name="6-Point Star 32"/>
          <p:cNvSpPr/>
          <p:nvPr/>
        </p:nvSpPr>
        <p:spPr>
          <a:xfrm>
            <a:off x="8443816" y="2505982"/>
            <a:ext cx="457200" cy="548640"/>
          </a:xfrm>
          <a:prstGeom prst="star6">
            <a:avLst/>
          </a:prstGeom>
          <a:solidFill>
            <a:srgbClr val="FF33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4" name="6-Point Star 33"/>
          <p:cNvSpPr/>
          <p:nvPr/>
        </p:nvSpPr>
        <p:spPr>
          <a:xfrm>
            <a:off x="8215216" y="4375365"/>
            <a:ext cx="457200" cy="548640"/>
          </a:xfrm>
          <a:prstGeom prst="star6">
            <a:avLst/>
          </a:prstGeom>
          <a:solidFill>
            <a:srgbClr val="FF33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5" name="6-Point Star 34"/>
          <p:cNvSpPr/>
          <p:nvPr/>
        </p:nvSpPr>
        <p:spPr>
          <a:xfrm>
            <a:off x="5915721" y="5519239"/>
            <a:ext cx="457200" cy="548640"/>
          </a:xfrm>
          <a:prstGeom prst="star6">
            <a:avLst/>
          </a:prstGeom>
          <a:solidFill>
            <a:srgbClr val="FF33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d</a:t>
            </a:r>
          </a:p>
        </p:txBody>
      </p:sp>
      <p:cxnSp>
        <p:nvCxnSpPr>
          <p:cNvPr id="12" name="Straight Arrow Connector 11"/>
          <p:cNvCxnSpPr>
            <a:stCxn id="10" idx="1"/>
            <a:endCxn id="34" idx="4"/>
          </p:cNvCxnSpPr>
          <p:nvPr/>
        </p:nvCxnSpPr>
        <p:spPr>
          <a:xfrm>
            <a:off x="3883877" y="1690872"/>
            <a:ext cx="4331339" cy="2821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9" idx="1"/>
            <a:endCxn id="35" idx="4"/>
          </p:cNvCxnSpPr>
          <p:nvPr/>
        </p:nvCxnSpPr>
        <p:spPr>
          <a:xfrm>
            <a:off x="3883877" y="3107516"/>
            <a:ext cx="2031844" cy="2548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0" idx="1"/>
            <a:endCxn id="33" idx="3"/>
          </p:cNvCxnSpPr>
          <p:nvPr/>
        </p:nvCxnSpPr>
        <p:spPr>
          <a:xfrm flipV="1">
            <a:off x="3883877" y="2917462"/>
            <a:ext cx="4559939" cy="1557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1" idx="0"/>
            <a:endCxn id="32" idx="3"/>
          </p:cNvCxnSpPr>
          <p:nvPr/>
        </p:nvCxnSpPr>
        <p:spPr>
          <a:xfrm flipV="1">
            <a:off x="3878541" y="1396500"/>
            <a:ext cx="2778544" cy="425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Mspham0936082789">
            <a:extLst>
              <a:ext uri="{FF2B5EF4-FFF2-40B4-BE49-F238E27FC236}">
                <a16:creationId xmlns:a16="http://schemas.microsoft.com/office/drawing/2014/main" id="{2368E978-3D32-49CD-8E9B-E0E4C7C44C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42849" y="498556"/>
            <a:ext cx="361938" cy="365760"/>
          </a:xfrm>
          <a:prstGeom prst="rect">
            <a:avLst/>
          </a:prstGeom>
        </p:spPr>
      </p:pic>
      <p:pic>
        <p:nvPicPr>
          <p:cNvPr id="28" name="Mspham0936082789">
            <a:extLst>
              <a:ext uri="{FF2B5EF4-FFF2-40B4-BE49-F238E27FC236}">
                <a16:creationId xmlns:a16="http://schemas.microsoft.com/office/drawing/2014/main" id="{64A92ED7-F241-4329-BA25-D3E8BA8706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44776" y="1515201"/>
            <a:ext cx="361938" cy="365760"/>
          </a:xfrm>
          <a:prstGeom prst="rect">
            <a:avLst/>
          </a:prstGeom>
        </p:spPr>
      </p:pic>
      <p:pic>
        <p:nvPicPr>
          <p:cNvPr id="36" name="Mspham0936082789">
            <a:extLst>
              <a:ext uri="{FF2B5EF4-FFF2-40B4-BE49-F238E27FC236}">
                <a16:creationId xmlns:a16="http://schemas.microsoft.com/office/drawing/2014/main" id="{A497C37C-BE4D-44B3-8C31-607B687177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4601" y="2918818"/>
            <a:ext cx="361938" cy="365760"/>
          </a:xfrm>
          <a:prstGeom prst="rect">
            <a:avLst/>
          </a:prstGeom>
        </p:spPr>
      </p:pic>
      <p:pic>
        <p:nvPicPr>
          <p:cNvPr id="37" name="Mspham0936082789">
            <a:extLst>
              <a:ext uri="{FF2B5EF4-FFF2-40B4-BE49-F238E27FC236}">
                <a16:creationId xmlns:a16="http://schemas.microsoft.com/office/drawing/2014/main" id="{1BB8F8DC-1840-4056-B1CD-25FE7F6384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4601" y="4217255"/>
            <a:ext cx="361938" cy="365760"/>
          </a:xfrm>
          <a:prstGeom prst="rect">
            <a:avLst/>
          </a:prstGeom>
        </p:spPr>
      </p:pic>
      <p:pic>
        <p:nvPicPr>
          <p:cNvPr id="2" name="24-track-2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552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35" y="5377636"/>
            <a:ext cx="376958" cy="38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6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1 - 4 Listen and matc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3 Where did you go on holiday- - Lesson 1 - 4 Listen and match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3 Where did you go on holiday- - Lesson 1 - 4 Listen and match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3 Where did you go on holiday- - Lesson 1 - 4 Listen and match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63" y="782672"/>
            <a:ext cx="9604442" cy="5571830"/>
          </a:xfrm>
          <a:prstGeom prst="roundRect">
            <a:avLst>
              <a:gd name="adj" fmla="val 6400"/>
            </a:avLst>
          </a:prstGeom>
        </p:spPr>
      </p:pic>
      <p:pic>
        <p:nvPicPr>
          <p:cNvPr id="1026" name="Picture 2" descr="loo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5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2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2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7262" y="374935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    Read and match.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66989" y="4347245"/>
            <a:ext cx="4868491" cy="630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66989" y="5641541"/>
            <a:ext cx="4868491" cy="630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59819" y="2986269"/>
            <a:ext cx="4861321" cy="6237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31139" y="3683949"/>
            <a:ext cx="4890001" cy="6309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66989" y="5017607"/>
            <a:ext cx="4868491" cy="6309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41" y="1627274"/>
            <a:ext cx="603233" cy="4117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819" y="1627274"/>
            <a:ext cx="603233" cy="4117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40" y="833315"/>
            <a:ext cx="603233" cy="4117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402" y="2291725"/>
            <a:ext cx="603233" cy="4117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89" y="851522"/>
            <a:ext cx="603233" cy="41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o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4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1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1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5688" y="374932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   Let’s play.</a:t>
            </a:r>
          </a:p>
        </p:txBody>
      </p:sp>
      <p:pic>
        <p:nvPicPr>
          <p:cNvPr id="2" name="Picture 2" descr="https://s.sachmem.vn/public/images/TA5T1SHS/U3-L1-6-1-ffd88f2017f6311d0aeb7346873873c4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2160259"/>
            <a:ext cx="9690222" cy="375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70274" y="66743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333333"/>
                </a:solidFill>
                <a:latin typeface="inherit"/>
              </a:rPr>
              <a:t>Find someone who....</a:t>
            </a:r>
            <a:endParaRPr lang="en-US" sz="2800" dirty="0">
              <a:solidFill>
                <a:srgbClr val="333333"/>
              </a:solidFill>
              <a:latin typeface="inherit"/>
            </a:endParaRPr>
          </a:p>
          <a:p>
            <a:pPr algn="ctr"/>
            <a:r>
              <a:rPr lang="en-US" sz="2800" dirty="0">
                <a:solidFill>
                  <a:srgbClr val="333333"/>
                </a:solidFill>
                <a:latin typeface="inherit"/>
              </a:rPr>
              <a:t>Find someone who went to the seaside last summer.</a:t>
            </a:r>
            <a:endParaRPr lang="en-US" sz="2800" b="0" i="0" dirty="0">
              <a:solidFill>
                <a:srgbClr val="333333"/>
              </a:solidFill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213734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689" y="2427005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3984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24052" y="1578367"/>
            <a:ext cx="8177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ancient town  </a:t>
            </a:r>
            <a:r>
              <a:rPr lang="en-US" sz="320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/ˈ</a:t>
            </a:r>
            <a:r>
              <a:rPr lang="en-US" sz="32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eɪnʃ(ə)nt </a:t>
            </a:r>
            <a:r>
              <a:rPr lang="en-US" sz="32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taʊn/</a:t>
            </a:r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32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phố cổ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9457" y="2761281"/>
            <a:ext cx="9485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trip                    </a:t>
            </a:r>
            <a:r>
              <a:rPr lang="en-US" sz="3200" b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/trɪp/                  </a:t>
            </a:r>
            <a:r>
              <a:rPr lang="en-US" sz="32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 đi</a:t>
            </a:r>
            <a:r>
              <a:rPr lang="en-US" sz="32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0195" y="3366112"/>
            <a:ext cx="9670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holiday            </a:t>
            </a:r>
            <a:r>
              <a:rPr lang="en-US" sz="320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/ˈhɒlədeɪ/            </a:t>
            </a:r>
            <a:r>
              <a:rPr lang="en-US" sz="32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 nghỉ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99457" y="2130588"/>
            <a:ext cx="9227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imperial city    </a:t>
            </a:r>
            <a:r>
              <a:rPr lang="en-US" sz="320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/ɪmˈpɪərɪəl ˈsɪti/ </a:t>
            </a:r>
            <a:r>
              <a:rPr lang="en-US" sz="32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cố đô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0195" y="33667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    Vocabulary</a:t>
            </a:r>
          </a:p>
        </p:txBody>
      </p:sp>
      <p:pic>
        <p:nvPicPr>
          <p:cNvPr id="2" name="tri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60" y="2948807"/>
            <a:ext cx="299720" cy="304801"/>
          </a:xfrm>
          <a:prstGeom prst="rect">
            <a:avLst/>
          </a:prstGeom>
        </p:spPr>
      </p:pic>
      <p:pic>
        <p:nvPicPr>
          <p:cNvPr id="14" name="holida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11" y="3577615"/>
            <a:ext cx="301563" cy="306675"/>
          </a:xfrm>
          <a:prstGeom prst="rect">
            <a:avLst/>
          </a:prstGeom>
        </p:spPr>
      </p:pic>
      <p:pic>
        <p:nvPicPr>
          <p:cNvPr id="24" name="ancient town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05" y="1718354"/>
            <a:ext cx="299720" cy="3048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882111" y="4016338"/>
            <a:ext cx="83614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scenery</a:t>
            </a:r>
            <a:r>
              <a:rPr lang="en-US" sz="32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/ˈsiːnəri/               </a:t>
            </a:r>
            <a:r>
              <a:rPr lang="en-US" sz="320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phong cảnh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73856" y="4605405"/>
            <a:ext cx="9369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seaside</a:t>
            </a:r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32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/ˈsiːsaɪd/              </a:t>
            </a:r>
            <a:r>
              <a:rPr lang="en-US" sz="32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 biển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29425" y="1014044"/>
            <a:ext cx="7828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en-US" sz="32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32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/beɪ/                  </a:t>
            </a:r>
            <a:r>
              <a:rPr lang="en-US" sz="320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bay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967" y="1170045"/>
            <a:ext cx="296482" cy="301507"/>
          </a:xfrm>
          <a:prstGeom prst="rect">
            <a:avLst/>
          </a:prstGeom>
        </p:spPr>
      </p:pic>
      <p:pic>
        <p:nvPicPr>
          <p:cNvPr id="30" name="imperial city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05" y="2329020"/>
            <a:ext cx="313430" cy="318743"/>
          </a:xfrm>
          <a:prstGeom prst="rect">
            <a:avLst/>
          </a:prstGeom>
        </p:spPr>
      </p:pic>
      <p:pic>
        <p:nvPicPr>
          <p:cNvPr id="31" name="scenery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654" y="4156324"/>
            <a:ext cx="299720" cy="304801"/>
          </a:xfrm>
          <a:prstGeom prst="rect">
            <a:avLst/>
          </a:prstGeom>
        </p:spPr>
      </p:pic>
      <p:pic>
        <p:nvPicPr>
          <p:cNvPr id="32" name="seaside ok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92" y="4873406"/>
            <a:ext cx="299720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5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4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4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3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7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9" grpId="0"/>
      <p:bldP spid="11" grpId="0"/>
      <p:bldP spid="12" grpId="0"/>
      <p:bldP spid="18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s://s.sachmem.vn/public/images/TA5T1SHS/U3-L1-2-1-5595f7db90fa1beaf86527717160be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30" y="975779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3-L1-2-2-afdcd5a39a7893cbb2b83c2caf147be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989" y="975781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3-L1-2-3-f70e7124a38150b509c6811d0556b4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585" y="3791767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3-L1-2-4-5e737394057129d2b5881277eb3cebb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296" y="3791767"/>
            <a:ext cx="2373114" cy="160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49885" y="5466629"/>
            <a:ext cx="4803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 Imperial City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2457" y="2675190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</a:p>
        </p:txBody>
      </p:sp>
      <p:sp>
        <p:nvSpPr>
          <p:cNvPr id="9" name="Rectangle 8"/>
          <p:cNvSpPr/>
          <p:nvPr/>
        </p:nvSpPr>
        <p:spPr>
          <a:xfrm>
            <a:off x="6946515" y="267519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42813" y="5439298"/>
            <a:ext cx="3953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 An  Ancient Town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57601" y="5862847"/>
            <a:ext cx="4803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đô Huế</a:t>
            </a:r>
            <a:endParaRPr lang="en-US" sz="3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00173" y="3071408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88866" y="3071409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54408" y="5828356"/>
            <a:ext cx="3953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92793" y="429269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  Vocabulary</a:t>
            </a:r>
          </a:p>
        </p:txBody>
      </p:sp>
    </p:spTree>
    <p:extLst>
      <p:ext uri="{BB962C8B-B14F-4D97-AF65-F5344CB8AC3E}">
        <p14:creationId xmlns:p14="http://schemas.microsoft.com/office/powerpoint/2010/main" val="280219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689" y="2427005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4874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9609" y="692460"/>
            <a:ext cx="9046346" cy="5897295"/>
          </a:xfrm>
          <a:prstGeom prst="roundRect">
            <a:avLst>
              <a:gd name="adj" fmla="val 4926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687656" y="39364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   Look, listen and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repeat.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B833181F-2C5F-433D-888B-0D2EF83CED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5040" y="1026947"/>
            <a:ext cx="361938" cy="36576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BD20FBA4-2466-4BF5-8C85-1972DEDDDE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38879" y="3109453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965AE2E8-DF84-48A6-ADA1-AE9BA75563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68231" y="4078940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22E66692-5C87-4CAB-83F9-8EE39A27A5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61441" y="474550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F3928ACA-EFB7-46FE-B1C2-CEA5D9C30F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74017" y="1486266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A01FC8BF-1D61-45D1-AD56-C2DCE656B0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96286" y="1245266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21E7D562-7913-4A49-8255-530DDB3922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72481" y="3109453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C55D1998-C680-401B-9E98-2EA7CBC672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22846" y="1997227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4DC5BA3C-7121-41AC-89CF-A8363D9D09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6305" y="1146327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70523964-BB02-45F3-A274-D1FC1F0A3F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08465" y="3913053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BA091F5C-7574-47AD-874B-613A3DE88A7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21570" y="4297380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F2A8E7C4-5DB2-4B30-8BA7-E3DFBBB915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05490" y="6160160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47FD54F9-60A4-4328-809B-B22957C4DCC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00046" y="5694091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7DE6F153-6114-432E-B8EB-D5C486CF02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11934" y="5922691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8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3 Where did you go on holiday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3 Where did you go on holiday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3 Where did you go on holiday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3 Where did you go on holiday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3 Where did you go on holiday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3 Where did you go on holiday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3 Where did you go on holiday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3 Where did you go on holiday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3 Where did you go on holiday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3 Where did you go on holiday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3 Where did you go on holiday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3 Where did you go on holiday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3 Where did you go on holiday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2633" y="37872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   Point and 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43099" y="807405"/>
            <a:ext cx="5314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61029" y="1492813"/>
            <a:ext cx="4245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398349" y="1448209"/>
            <a:ext cx="4488019" cy="623930"/>
            <a:chOff x="3444258" y="1620931"/>
            <a:chExt cx="4488019" cy="646986"/>
          </a:xfrm>
        </p:grpSpPr>
        <p:sp>
          <p:nvSpPr>
            <p:cNvPr id="17" name="Rounded Rectangle 16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 flipH="1">
            <a:off x="3379063" y="729643"/>
            <a:ext cx="5609281" cy="646986"/>
            <a:chOff x="2309346" y="767956"/>
            <a:chExt cx="6931942" cy="646986"/>
          </a:xfrm>
        </p:grpSpPr>
        <p:sp>
          <p:nvSpPr>
            <p:cNvPr id="20" name="Rounded Rectangle 19"/>
            <p:cNvSpPr/>
            <p:nvPr/>
          </p:nvSpPr>
          <p:spPr>
            <a:xfrm>
              <a:off x="2309346" y="767956"/>
              <a:ext cx="6649000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182" y="827057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969050" y="1258575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927100" y="2771200"/>
            <a:ext cx="10482490" cy="2798636"/>
            <a:chOff x="-2557735" y="2657260"/>
            <a:chExt cx="13813190" cy="3687870"/>
          </a:xfrm>
        </p:grpSpPr>
        <p:pic>
          <p:nvPicPr>
            <p:cNvPr id="1025" name="Picture 1" descr="https://s.sachmem.vn/public/images/TA5T1SHS/U3-L1-2-1-5595f7db90fa1beaf86527717160be5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57735" y="2657260"/>
              <a:ext cx="2628901" cy="1781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s://s.sachmem.vn/public/images/TA5T1SHS/U3-L1-2-2-afdcd5a39a7893cbb2b83c2caf147be9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496" y="4563953"/>
              <a:ext cx="2628901" cy="1781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https://s.sachmem.vn/public/images/TA5T1SHS/U3-L1-2-3-f70e7124a38150b509c6811d0556b4b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559" y="4563954"/>
              <a:ext cx="2628901" cy="1781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s://s.sachmem.vn/public/images/TA5T1SHS/U3-L1-2-4-5e737394057129d2b5881277eb3cebb6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6555" y="2930941"/>
              <a:ext cx="2628900" cy="1781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8781406" y="4333746"/>
            <a:ext cx="3261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Imperial City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93924" y="4218144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48000" y="565767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40866" y="5519171"/>
            <a:ext cx="3261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 An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Ancient Town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>
            <a:stCxn id="17" idx="2"/>
            <a:endCxn id="1025" idx="3"/>
          </p:cNvCxnSpPr>
          <p:nvPr/>
        </p:nvCxnSpPr>
        <p:spPr>
          <a:xfrm flipH="1">
            <a:off x="2922108" y="2072139"/>
            <a:ext cx="3567075" cy="1374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2"/>
            <a:endCxn id="5" idx="0"/>
          </p:cNvCxnSpPr>
          <p:nvPr/>
        </p:nvCxnSpPr>
        <p:spPr>
          <a:xfrm flipH="1">
            <a:off x="4725788" y="2072139"/>
            <a:ext cx="1763395" cy="214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2"/>
            <a:endCxn id="6" idx="0"/>
          </p:cNvCxnSpPr>
          <p:nvPr/>
        </p:nvCxnSpPr>
        <p:spPr>
          <a:xfrm>
            <a:off x="6489183" y="2072139"/>
            <a:ext cx="1482363" cy="214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7" idx="2"/>
            <a:endCxn id="7" idx="1"/>
          </p:cNvCxnSpPr>
          <p:nvPr/>
        </p:nvCxnSpPr>
        <p:spPr>
          <a:xfrm>
            <a:off x="6489183" y="2072139"/>
            <a:ext cx="2925399" cy="1582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86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578" y="1009867"/>
            <a:ext cx="5244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đi đâu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6326" y="397844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30588" y="2345982"/>
            <a:ext cx="4190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87623" y="1822762"/>
            <a:ext cx="5314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holiday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793877" y="2944005"/>
            <a:ext cx="4245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____________.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831197" y="2899401"/>
            <a:ext cx="4488019" cy="623930"/>
            <a:chOff x="3444258" y="1620931"/>
            <a:chExt cx="4488019" cy="646986"/>
          </a:xfrm>
        </p:grpSpPr>
        <p:sp>
          <p:nvSpPr>
            <p:cNvPr id="31" name="Rounded Rectangle 30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 flipH="1">
            <a:off x="2823587" y="1745000"/>
            <a:ext cx="5609281" cy="646986"/>
            <a:chOff x="2309346" y="767956"/>
            <a:chExt cx="6931942" cy="646986"/>
          </a:xfrm>
        </p:grpSpPr>
        <p:sp>
          <p:nvSpPr>
            <p:cNvPr id="34" name="Rounded Rectangle 33"/>
            <p:cNvSpPr/>
            <p:nvPr/>
          </p:nvSpPr>
          <p:spPr>
            <a:xfrm>
              <a:off x="2309346" y="767956"/>
              <a:ext cx="6648999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6" y="1842414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01898" y="2709767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5742705" y="2974782"/>
            <a:ext cx="1186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place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91578" y="3630844"/>
            <a:ext cx="5214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27141" y="4924115"/>
            <a:ext cx="4188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393982" y="4400895"/>
            <a:ext cx="5094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holiday?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230168" y="5522138"/>
            <a:ext cx="3326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027750" y="5477534"/>
            <a:ext cx="4488019" cy="623930"/>
            <a:chOff x="3444258" y="1620931"/>
            <a:chExt cx="4488019" cy="646986"/>
          </a:xfrm>
        </p:grpSpPr>
        <p:sp>
          <p:nvSpPr>
            <p:cNvPr id="44" name="Rounded Rectangle 43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 flipH="1">
            <a:off x="3020140" y="4323133"/>
            <a:ext cx="5609281" cy="646986"/>
            <a:chOff x="2309346" y="767956"/>
            <a:chExt cx="6931942" cy="646986"/>
          </a:xfrm>
        </p:grpSpPr>
        <p:sp>
          <p:nvSpPr>
            <p:cNvPr id="47" name="Rounded Rectangle 46"/>
            <p:cNvSpPr/>
            <p:nvPr/>
          </p:nvSpPr>
          <p:spPr>
            <a:xfrm>
              <a:off x="2309346" y="767956"/>
              <a:ext cx="6648999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259" y="4420547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98451" y="5287900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51" name="Rectangle 50"/>
          <p:cNvSpPr/>
          <p:nvPr/>
        </p:nvSpPr>
        <p:spPr>
          <a:xfrm>
            <a:off x="4945852" y="5552915"/>
            <a:ext cx="139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activity</a:t>
            </a:r>
          </a:p>
        </p:txBody>
      </p:sp>
    </p:spTree>
    <p:extLst>
      <p:ext uri="{BB962C8B-B14F-4D97-AF65-F5344CB8AC3E}">
        <p14:creationId xmlns:p14="http://schemas.microsoft.com/office/powerpoint/2010/main" val="127917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38" grpId="0"/>
      <p:bldP spid="39" grpId="0"/>
      <p:bldP spid="40" grpId="0"/>
      <p:bldP spid="41" grpId="0"/>
      <p:bldP spid="42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578" y="1009867"/>
            <a:ext cx="6982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chuyến đi như thế nào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6326" y="397844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30588" y="2345982"/>
            <a:ext cx="4110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(___________như thế nào?)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55891" y="1822762"/>
            <a:ext cx="4177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the trip 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23107" y="2944005"/>
            <a:ext cx="3786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____________.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831197" y="2899401"/>
            <a:ext cx="4488019" cy="623930"/>
            <a:chOff x="3444258" y="1620931"/>
            <a:chExt cx="4488019" cy="646986"/>
          </a:xfrm>
        </p:grpSpPr>
        <p:sp>
          <p:nvSpPr>
            <p:cNvPr id="31" name="Rounded Rectangle 30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 flipH="1">
            <a:off x="2823587" y="1745000"/>
            <a:ext cx="5609281" cy="646986"/>
            <a:chOff x="2309346" y="767956"/>
            <a:chExt cx="6931942" cy="646986"/>
          </a:xfrm>
        </p:grpSpPr>
        <p:sp>
          <p:nvSpPr>
            <p:cNvPr id="34" name="Rounded Rectangle 33"/>
            <p:cNvSpPr/>
            <p:nvPr/>
          </p:nvSpPr>
          <p:spPr>
            <a:xfrm>
              <a:off x="2309346" y="767956"/>
              <a:ext cx="6648999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6" y="1842414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01898" y="2709767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5074108" y="2974782"/>
            <a:ext cx="2433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tính từ miêu tả</a:t>
            </a:r>
          </a:p>
        </p:txBody>
      </p:sp>
    </p:spTree>
    <p:extLst>
      <p:ext uri="{BB962C8B-B14F-4D97-AF65-F5344CB8AC3E}">
        <p14:creationId xmlns:p14="http://schemas.microsoft.com/office/powerpoint/2010/main" val="348114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235</Words>
  <Application>Microsoft Office PowerPoint</Application>
  <PresentationFormat>Widescreen</PresentationFormat>
  <Paragraphs>64</Paragraphs>
  <Slides>13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.VnSouthern</vt:lpstr>
      <vt:lpstr>inherit</vt:lpstr>
      <vt:lpstr>Calibri</vt:lpstr>
      <vt:lpstr>Wingdings</vt:lpstr>
      <vt:lpstr>Cambria</vt:lpstr>
      <vt:lpstr>Bodoni MT Black</vt:lpstr>
      <vt:lpstr>Arial</vt:lpstr>
      <vt:lpstr>Arial Black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85</cp:revision>
  <dcterms:created xsi:type="dcterms:W3CDTF">2021-05-10T00:59:34Z</dcterms:created>
  <dcterms:modified xsi:type="dcterms:W3CDTF">2024-01-07T13:58:43Z</dcterms:modified>
</cp:coreProperties>
</file>