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75" r:id="rId2"/>
    <p:sldId id="346" r:id="rId3"/>
    <p:sldId id="257" r:id="rId4"/>
    <p:sldId id="258" r:id="rId5"/>
    <p:sldId id="259" r:id="rId6"/>
    <p:sldId id="279" r:id="rId7"/>
    <p:sldId id="260" r:id="rId8"/>
    <p:sldId id="261" r:id="rId9"/>
    <p:sldId id="262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Edwardian Script ITC" panose="030303020407070D0804" pitchFamily="66" charset="0"/>
      <p:regular r:id="rId20"/>
    </p:embeddedFont>
    <p:embeddedFont>
      <p:font typeface=".VnTifani HeavyH" panose="020B7200000000000000" pitchFamily="3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B"/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2996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E2083-7785-44CF-9A97-4B25367E4AB3}" type="datetimeFigureOut">
              <a:rPr lang="en-US" smtClean="0"/>
              <a:t>7/1/24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EC47D-F261-4587-8AA1-DB9E7E8F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7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733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5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6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5.jpeg"/><Relationship Id="rId2" Type="http://schemas.openxmlformats.org/officeDocument/2006/relationships/audio" Target="../media/media1.wav"/><Relationship Id="rId16" Type="http://schemas.openxmlformats.org/officeDocument/2006/relationships/image" Target="../media/image4.jpeg"/><Relationship Id="rId20" Type="http://schemas.openxmlformats.org/officeDocument/2006/relationships/image" Target="../media/image8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image" Target="../media/image3.jpeg"/><Relationship Id="rId10" Type="http://schemas.microsoft.com/office/2007/relationships/media" Target="../media/media5.wav"/><Relationship Id="rId19" Type="http://schemas.openxmlformats.org/officeDocument/2006/relationships/image" Target="../media/image7.png"/><Relationship Id="rId4" Type="http://schemas.openxmlformats.org/officeDocument/2006/relationships/audio" Target="../media/media2.wav"/><Relationship Id="rId9" Type="http://schemas.openxmlformats.org/officeDocument/2006/relationships/audio" Target="NULL" TargetMode="External"/><Relationship Id="rId1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audio" Target="../media/audio17.wav"/><Relationship Id="rId3" Type="http://schemas.openxmlformats.org/officeDocument/2006/relationships/audio" Target="../media/audio2.wav"/><Relationship Id="rId21" Type="http://schemas.openxmlformats.org/officeDocument/2006/relationships/image" Target="../media/image11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audio" Target="../media/audio16.wav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19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9.wav"/><Relationship Id="rId7" Type="http://schemas.openxmlformats.org/officeDocument/2006/relationships/image" Target="../media/image18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audio" Target="../media/audio21.wav"/><Relationship Id="rId4" Type="http://schemas.openxmlformats.org/officeDocument/2006/relationships/audio" Target="../media/audio20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22.wav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6555" y="1190659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Unit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6981" y="4490829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Lesson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0099" y="2367171"/>
            <a:ext cx="86918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Did you go to </a:t>
            </a:r>
          </a:p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the party?</a:t>
            </a:r>
          </a:p>
        </p:txBody>
      </p:sp>
    </p:spTree>
    <p:extLst>
      <p:ext uri="{BB962C8B-B14F-4D97-AF65-F5344CB8AC3E}">
        <p14:creationId xmlns:p14="http://schemas.microsoft.com/office/powerpoint/2010/main" val="158480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1434" y="2359676"/>
            <a:ext cx="3549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picnic</a:t>
            </a:r>
          </a:p>
        </p:txBody>
      </p:sp>
      <p:pic>
        <p:nvPicPr>
          <p:cNvPr id="3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82" y="100667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992" y="947029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1034598" y="3651591"/>
            <a:ext cx="2936707" cy="188978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4906760" y="3798092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46462" y="2359676"/>
            <a:ext cx="240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</a:p>
        </p:txBody>
      </p:sp>
      <p:sp>
        <p:nvSpPr>
          <p:cNvPr id="8" name="Rectangle 7"/>
          <p:cNvSpPr/>
          <p:nvPr/>
        </p:nvSpPr>
        <p:spPr>
          <a:xfrm>
            <a:off x="1290763" y="5491964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funfair</a:t>
            </a:r>
          </a:p>
        </p:txBody>
      </p:sp>
      <p:sp>
        <p:nvSpPr>
          <p:cNvPr id="9" name="Rectangle 8"/>
          <p:cNvSpPr/>
          <p:nvPr/>
        </p:nvSpPr>
        <p:spPr>
          <a:xfrm>
            <a:off x="4777661" y="5485509"/>
            <a:ext cx="2622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cartoon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28" y="706652"/>
            <a:ext cx="2256089" cy="20263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808178" y="2359676"/>
            <a:ext cx="5375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my 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15437" y="3968637"/>
            <a:ext cx="2271693" cy="14021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515491" y="5510615"/>
            <a:ext cx="26475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festival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5655" y="546919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79430" y="2834699"/>
            <a:ext cx="1693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93942" y="2821001"/>
            <a:ext cx="2050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hích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bữa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88948" y="2851427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72344" y="5928550"/>
            <a:ext cx="2375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21318" y="5928551"/>
            <a:ext cx="2135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691541" y="5928552"/>
            <a:ext cx="2119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ễ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join the funfai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60" y="5251509"/>
            <a:ext cx="230100" cy="234000"/>
          </a:xfrm>
          <a:prstGeom prst="rect">
            <a:avLst/>
          </a:prstGeom>
        </p:spPr>
      </p:pic>
      <p:pic>
        <p:nvPicPr>
          <p:cNvPr id="24" name="sports festival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491" y="5393615"/>
            <a:ext cx="230100" cy="234000"/>
          </a:xfrm>
          <a:prstGeom prst="rect">
            <a:avLst/>
          </a:prstGeom>
        </p:spPr>
      </p:pic>
      <p:pic>
        <p:nvPicPr>
          <p:cNvPr id="25" name="go on a picnic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0" y="2242676"/>
            <a:ext cx="230100" cy="234000"/>
          </a:xfrm>
          <a:prstGeom prst="rect">
            <a:avLst/>
          </a:prstGeom>
        </p:spPr>
      </p:pic>
      <p:pic>
        <p:nvPicPr>
          <p:cNvPr id="26" name="watch cartoon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976" y="5304952"/>
            <a:ext cx="230100" cy="234000"/>
          </a:xfrm>
          <a:prstGeom prst="rect">
            <a:avLst/>
          </a:prstGeom>
        </p:spPr>
      </p:pic>
      <p:pic>
        <p:nvPicPr>
          <p:cNvPr id="27" name="enjoy a party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7897.8144" end="1507.9966"/>
                </p14:media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12" y="2241912"/>
            <a:ext cx="230100" cy="234000"/>
          </a:xfrm>
          <a:prstGeom prst="rect">
            <a:avLst/>
          </a:prstGeom>
        </p:spPr>
      </p:pic>
      <p:pic>
        <p:nvPicPr>
          <p:cNvPr id="28" name="visit my grandparents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878" y="2136482"/>
            <a:ext cx="230100" cy="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7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0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50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5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40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53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9" grpId="0"/>
      <p:bldP spid="11" grpId="0"/>
      <p:bldP spid="13" grpId="0"/>
      <p:bldP spid="15" grpId="0"/>
      <p:bldP spid="16" grpId="0"/>
      <p:bldP spid="17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78496" y="822960"/>
            <a:ext cx="8328991" cy="5788615"/>
            <a:chOff x="1014979" y="969221"/>
            <a:chExt cx="10127858" cy="79635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14979" y="969221"/>
              <a:ext cx="10127858" cy="445808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75945" y="5427307"/>
              <a:ext cx="10066892" cy="350550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918343" y="499773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F612476D-2CFC-445A-A9AA-7CC41DCDA0B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17451" y="1252782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134E6A8F-850E-453F-9D56-43137656138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12611" y="1252782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E52007C4-78B6-469D-8B1E-7B360F2F06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98420" y="4599255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8B2B2CF4-6931-4861-90AE-C52D1407104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93580" y="4599255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4B3810CF-7750-4417-802F-E138B74E77A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96804" y="1435662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F7EA702B-774E-4A39-99F9-50178E71B69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45492" y="3270146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6C93F10A-7758-4B17-86EC-CE30CD60B3A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09709" y="3270146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DB7B7FEE-E750-4163-923D-95EBE9786B8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93552" y="2901969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525CEEF3-E686-47C8-B8A2-93DA2C81A4A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93013" y="3314700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00F11B36-28B2-4C33-883F-738B749BC93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73870" y="2443218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DC161436-B554-4652-82B5-20CDAAE030B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92355" y="2059632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54FD8CE5-3907-460F-A1B5-BC5E97F3048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32386" y="4415443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2F03F3A7-30C1-4505-9B34-CB8CD49FCA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74274" y="4415443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B55DE0F7-60E9-4BAA-887B-39800A8D988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64162" y="4063476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255867C9-ED1E-480E-8E57-E02E4E3B9BE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23734" y="6234090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7E390CB3-5627-46B6-83CF-6F2CFAABA56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34995" y="5806440"/>
            <a:ext cx="226211" cy="228600"/>
          </a:xfrm>
          <a:prstGeom prst="rect">
            <a:avLst/>
          </a:prstGeom>
        </p:spPr>
      </p:pic>
      <p:pic>
        <p:nvPicPr>
          <p:cNvPr id="24" name="Mspham0936082789">
            <a:extLst>
              <a:ext uri="{FF2B5EF4-FFF2-40B4-BE49-F238E27FC236}">
                <a16:creationId xmlns:a16="http://schemas.microsoft.com/office/drawing/2014/main" id="{A5745852-E5F7-4940-B481-D6ACB3F9E82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83878" y="5806440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0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4 Did you go to the party- - Lesson 1 - 1 Look, listen and repeat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4 Did you go to the party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4 Did you go to the party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4 Did you go to the party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4 Did you go to the party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4 Did you go to the party- - Lesson 1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4 Did you go to the party- - Lesson 1 - 1 Look, listen and repeat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4 Did you go to the party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4 Did you go to the party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4 Did you go to the party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5 Tập 1 - Unit 4 Did you go to the party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ếng Anh 5 Tập 1 - Unit 4 Did you go to the party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iếng Anh 5 Tập 1 - Unit 4 Did you go to the party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900" y="482681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 flipH="1">
            <a:off x="1599505" y="1165354"/>
            <a:ext cx="4414869" cy="646986"/>
          </a:xfrm>
          <a:prstGeom prst="wedgeRoundRectCallout">
            <a:avLst>
              <a:gd name="adj1" fmla="val -56826"/>
              <a:gd name="adj2" fmla="val 223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_________?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8371149" y="640809"/>
            <a:ext cx="2803044" cy="646986"/>
          </a:xfrm>
          <a:prstGeom prst="wedgeRoundRectCallout">
            <a:avLst>
              <a:gd name="adj1" fmla="val -76442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68631" y="4722353"/>
            <a:ext cx="2249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6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36" y="3176709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86" y="424371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6387880" y="4198985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9012921" y="3077890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841" y="91955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014232" y="882791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5" name="Rounded Rectangular Callout 14"/>
          <p:cNvSpPr/>
          <p:nvPr/>
        </p:nvSpPr>
        <p:spPr>
          <a:xfrm>
            <a:off x="8264023" y="1535856"/>
            <a:ext cx="3024877" cy="646986"/>
          </a:xfrm>
          <a:prstGeom prst="wedgeRoundRectCallout">
            <a:avLst>
              <a:gd name="adj1" fmla="val -71275"/>
              <a:gd name="adj2" fmla="val -6116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04663" y="5913803"/>
            <a:ext cx="2082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54523" y="5831899"/>
            <a:ext cx="2318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10842" y="4722353"/>
            <a:ext cx="1534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17966" y="1828800"/>
            <a:ext cx="2059148" cy="1632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556789" y="1828800"/>
            <a:ext cx="422760" cy="2431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977114" y="1828800"/>
            <a:ext cx="2290230" cy="2414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977114" y="1828800"/>
            <a:ext cx="4132162" cy="1787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376" y="764137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612" y="1623668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3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5" grpId="0"/>
      <p:bldP spid="15" grpId="0" animBg="1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8460" y="537072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1713053" y="1269903"/>
            <a:ext cx="3211429" cy="1191816"/>
          </a:xfrm>
          <a:prstGeom prst="wedgeRoundRectCallout">
            <a:avLst>
              <a:gd name="adj1" fmla="val 56112"/>
              <a:gd name="adj2" fmla="val 5277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go on a picnic?</a:t>
            </a:r>
          </a:p>
        </p:txBody>
      </p:sp>
      <p:pic>
        <p:nvPicPr>
          <p:cNvPr id="16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572493" y="2174698"/>
            <a:ext cx="3535303" cy="205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1053296" y="2848832"/>
            <a:ext cx="3046701" cy="1191816"/>
          </a:xfrm>
          <a:prstGeom prst="wedgeRoundRectCallout">
            <a:avLst>
              <a:gd name="adj1" fmla="val 66703"/>
              <a:gd name="adj2" fmla="val 2139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enjoy the weekend?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748896" y="4573424"/>
            <a:ext cx="4056380" cy="646986"/>
          </a:xfrm>
          <a:prstGeom prst="wedgeRoundRectCallout">
            <a:avLst>
              <a:gd name="adj1" fmla="val 55008"/>
              <a:gd name="adj2" fmla="val -4446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watch TV?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8164192" y="2023182"/>
            <a:ext cx="2803044" cy="646986"/>
          </a:xfrm>
          <a:prstGeom prst="wedgeRoundRectCallout">
            <a:avLst>
              <a:gd name="adj1" fmla="val -54969"/>
              <a:gd name="adj2" fmla="val 10449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8300630" y="3926438"/>
            <a:ext cx="3024877" cy="646986"/>
          </a:xfrm>
          <a:prstGeom prst="wedgeRoundRectCallout">
            <a:avLst>
              <a:gd name="adj1" fmla="val -62857"/>
              <a:gd name="adj2" fmla="val -5938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35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419" y="2146510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19" y="401425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1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9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41308" y="1137114"/>
            <a:ext cx="8173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làm gì đó phải không: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809" y="462142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2529839" y="2241324"/>
            <a:ext cx="4669455" cy="646986"/>
          </a:xfrm>
          <a:prstGeom prst="wedgeRoundRectCallout">
            <a:avLst>
              <a:gd name="adj1" fmla="val 3238"/>
              <a:gd name="adj2" fmla="val 8232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___________?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825462" y="3009396"/>
            <a:ext cx="2803044" cy="646986"/>
          </a:xfrm>
          <a:prstGeom prst="wedgeRoundRectCallout">
            <a:avLst>
              <a:gd name="adj1" fmla="val -65632"/>
              <a:gd name="adj2" fmla="val 2464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096" y="302435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76020" y="3276449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2" name="Rounded Rectangular Callout 21"/>
          <p:cNvSpPr/>
          <p:nvPr/>
        </p:nvSpPr>
        <p:spPr>
          <a:xfrm>
            <a:off x="6603629" y="3807024"/>
            <a:ext cx="3024877" cy="646986"/>
          </a:xfrm>
          <a:prstGeom prst="wedgeRoundRectCallout">
            <a:avLst>
              <a:gd name="adj1" fmla="val -59183"/>
              <a:gd name="adj2" fmla="val -580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2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689" y="3132724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8" y="3894836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1544" y="2272430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activity</a:t>
            </a:r>
          </a:p>
        </p:txBody>
      </p:sp>
    </p:spTree>
    <p:extLst>
      <p:ext uri="{BB962C8B-B14F-4D97-AF65-F5344CB8AC3E}">
        <p14:creationId xmlns:p14="http://schemas.microsoft.com/office/powerpoint/2010/main" val="1361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5605" y="499397"/>
            <a:ext cx="4420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 Yes (Y) or No (N).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08" y="1432390"/>
            <a:ext cx="10961225" cy="3776217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493134" y="2592729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493134" y="3518703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481559" y="4363655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20" y="2500578"/>
            <a:ext cx="495278" cy="5116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00" y="3495554"/>
            <a:ext cx="495278" cy="5116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20" y="4352080"/>
            <a:ext cx="495278" cy="511672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A1180A3D-E2E2-43F7-8D58-A0B3D118CE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5854" y="499397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C7FC8ECE-2216-4A5B-8BA2-F2A4BEB579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4428" y="2676067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94D6B565-C129-4460-A8A3-B1DB5FAB5B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5886" y="360204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EDE1255A-21A7-4F4D-B42E-D565A4F0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4428" y="4500684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1 - 4 Listen and tick Yes (Y) or No (N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1 - 4 Listen and tick Yes (Y) or No (N)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1 - 4 Listen and tick Yes (Y) or No (N)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1 - 4 Listen and tick Yes (Y) or No (N)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05" y="1288393"/>
            <a:ext cx="10880203" cy="46977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340769" y="2567406"/>
            <a:ext cx="2075083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11861" y="3375961"/>
            <a:ext cx="2011815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festival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47926" y="4193608"/>
            <a:ext cx="2049044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joined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646095" y="4193608"/>
            <a:ext cx="2014188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12050" y="5061047"/>
            <a:ext cx="2048912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enjoyed</a:t>
            </a:r>
          </a:p>
        </p:txBody>
      </p:sp>
      <p:pic>
        <p:nvPicPr>
          <p:cNvPr id="1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00" y="128839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61" y="128839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677" y="1278248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822" y="1263841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667" y="1288392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31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Anh 5 - Unit 4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0995" y="1041764"/>
            <a:ext cx="8601211" cy="4838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053" y="638294"/>
            <a:ext cx="10010577" cy="56451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5053" y="638294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sing</a:t>
            </a:r>
          </a:p>
        </p:txBody>
      </p:sp>
      <p:pic>
        <p:nvPicPr>
          <p:cNvPr id="5" name="Msphamsoun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481" y="5697049"/>
            <a:ext cx="371888" cy="365792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2D1C2283-D263-43EE-BAC6-86EA86940B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0656" y="765764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616D3DD2-5205-485A-A3CB-AC3CF775AC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2428" y="720044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441906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157</Words>
  <Application>Microsoft Office PowerPoint</Application>
  <PresentationFormat>Widescreen</PresentationFormat>
  <Paragraphs>46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Calibri</vt:lpstr>
      <vt:lpstr>Wingdings</vt:lpstr>
      <vt:lpstr>Cambria</vt:lpstr>
      <vt:lpstr>Arial</vt:lpstr>
      <vt:lpstr>Edwardian Script ITC</vt:lpstr>
      <vt:lpstr>.VnTifani HeavyH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48</cp:revision>
  <dcterms:created xsi:type="dcterms:W3CDTF">2021-05-16T08:45:29Z</dcterms:created>
  <dcterms:modified xsi:type="dcterms:W3CDTF">2024-01-07T14:06:37Z</dcterms:modified>
</cp:coreProperties>
</file>