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75" r:id="rId2"/>
    <p:sldId id="291" r:id="rId3"/>
    <p:sldId id="349" r:id="rId4"/>
    <p:sldId id="293" r:id="rId5"/>
    <p:sldId id="263" r:id="rId6"/>
    <p:sldId id="295" r:id="rId7"/>
    <p:sldId id="264" r:id="rId8"/>
    <p:sldId id="294" r:id="rId9"/>
    <p:sldId id="265" r:id="rId10"/>
    <p:sldId id="266" r:id="rId11"/>
    <p:sldId id="267" r:id="rId12"/>
    <p:sldId id="26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Arial Black" panose="020B0A04020102020204" pitchFamily="34" charset="0"/>
      <p:bold r:id="rId23"/>
    </p:embeddedFont>
    <p:embeddedFont>
      <p:font typeface="Edwardian Script ITC" panose="030303020407070D0804" pitchFamily="66" charset="0"/>
      <p:regular r:id="rId24"/>
    </p:embeddedFont>
    <p:embeddedFont>
      <p:font typeface="Elephant" panose="02020904090505020303" pitchFamily="18" charset="0"/>
      <p:regular r:id="rId25"/>
      <p:italic r:id="rId26"/>
    </p:embeddedFont>
    <p:embeddedFont>
      <p:font typeface=".VnTifani HeavyH" panose="020B7200000000000000" pitchFamily="3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FC6"/>
    <a:srgbClr val="00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80745" autoAdjust="0"/>
  </p:normalViewPr>
  <p:slideViewPr>
    <p:cSldViewPr snapToGrid="0">
      <p:cViewPr varScale="1">
        <p:scale>
          <a:sx n="59" d="100"/>
          <a:sy n="59" d="100"/>
        </p:scale>
        <p:origin x="12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AFB38-99B4-47D1-AA17-14A33A3E894B}" type="datetimeFigureOut">
              <a:rPr lang="en-US" smtClean="0"/>
              <a:t>7/1/24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E4C18-D250-4429-A685-6ACB7C5889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9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E4C18-D250-4429-A685-6ACB7C5889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36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6E4C18-D250-4429-A685-6ACB7C5889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4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842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7" Type="http://schemas.openxmlformats.org/officeDocument/2006/relationships/image" Target="../media/image11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17.wav"/><Relationship Id="rId4" Type="http://schemas.openxmlformats.org/officeDocument/2006/relationships/audio" Target="../media/audio16.wa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4.jpeg"/><Relationship Id="rId3" Type="http://schemas.microsoft.com/office/2007/relationships/media" Target="../media/media2.wav"/><Relationship Id="rId21" Type="http://schemas.openxmlformats.org/officeDocument/2006/relationships/image" Target="../media/image7.png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3.jpeg"/><Relationship Id="rId2" Type="http://schemas.openxmlformats.org/officeDocument/2006/relationships/audio" Target="../media/media1.wav"/><Relationship Id="rId16" Type="http://schemas.openxmlformats.org/officeDocument/2006/relationships/image" Target="../media/image2.jpeg"/><Relationship Id="rId20" Type="http://schemas.openxmlformats.org/officeDocument/2006/relationships/image" Target="../media/image6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9.png"/><Relationship Id="rId10" Type="http://schemas.openxmlformats.org/officeDocument/2006/relationships/audio" Target="../media/media5.wav"/><Relationship Id="rId19" Type="http://schemas.openxmlformats.org/officeDocument/2006/relationships/image" Target="../media/image5.jpe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6981" y="4490829"/>
            <a:ext cx="22862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22276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7014" y="1089204"/>
            <a:ext cx="8269469" cy="5017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2813" y="468583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circle.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78351" y="176668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941" y="3252629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06717" y="5528117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6-Point Star 4"/>
          <p:cNvSpPr/>
          <p:nvPr/>
        </p:nvSpPr>
        <p:spPr>
          <a:xfrm>
            <a:off x="1956958" y="114831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1956957" y="2634256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1956957" y="4120202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C756CBC5-36F4-4ED5-A892-D0242059C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7539" y="445549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90BDDC35-F1DE-45BC-92DB-BC98AAE2C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7" y="1274616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EFF20A73-C98B-4B34-A47F-142EDC292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2760562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94D11250-D699-44F8-8F36-F38C4AEEB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424650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2973" y="50621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7040" y="1217136"/>
            <a:ext cx="8798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did you do there?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Did you enjoy it? 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958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3613" y="496054"/>
            <a:ext cx="1691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6. Let’s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play.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32777" y="980966"/>
            <a:ext cx="33013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rgbClr val="D52631"/>
                </a:solidFill>
                <a:latin typeface="Futura Black Bold"/>
              </a:rPr>
              <a:t>Tic-tac-toe</a:t>
            </a:r>
            <a:endParaRPr lang="en-US" sz="4800" dirty="0"/>
          </a:p>
        </p:txBody>
      </p:sp>
      <p:pic>
        <p:nvPicPr>
          <p:cNvPr id="1026" name="Picture 2" descr="https://s.sachmem.vn/public/images/TA5T1SHS/U4-L2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13" y="2147054"/>
            <a:ext cx="10452099" cy="432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1" t="34300" r="22612" b="25129"/>
          <a:stretch/>
        </p:blipFill>
        <p:spPr>
          <a:xfrm>
            <a:off x="2370667" y="3578577"/>
            <a:ext cx="7687733" cy="28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5082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739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1380777" y="3788944"/>
            <a:ext cx="2431747" cy="172812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358" y="978799"/>
            <a:ext cx="2668923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878519" y="3770867"/>
            <a:ext cx="2526499" cy="173876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07646" y="1193365"/>
            <a:ext cx="1409844" cy="14428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0539" y="494797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07172" y="2636714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49761" y="2562004"/>
            <a:ext cx="1430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have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1266" y="2567435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28727" y="2636169"/>
            <a:ext cx="13676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  <a:p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0479" y="5473116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69148" y="5509630"/>
            <a:ext cx="13452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  <a:p>
            <a:r>
              <a:rPr lang="en-US" sz="3200"/>
              <a:t> </a:t>
            </a:r>
            <a:endParaRPr lang="en-US" sz="3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29745" y="298350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ăn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53730" y="2959334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chuyện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2143" y="3090925"/>
            <a:ext cx="965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56465" y="586920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09599" y="5964386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44283" y="3705892"/>
            <a:ext cx="2081047" cy="181118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675703" y="5467804"/>
            <a:ext cx="1026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36434" y="5855674"/>
            <a:ext cx="68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5397" y="413633"/>
            <a:ext cx="1803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 </a:t>
            </a: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(v)</a:t>
            </a:r>
          </a:p>
        </p:txBody>
      </p:sp>
      <p:pic>
        <p:nvPicPr>
          <p:cNvPr id="26" name="si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677" y="5249318"/>
            <a:ext cx="230100" cy="234000"/>
          </a:xfrm>
          <a:prstGeom prst="rect">
            <a:avLst/>
          </a:prstGeom>
        </p:spPr>
      </p:pic>
      <p:pic>
        <p:nvPicPr>
          <p:cNvPr id="27" name="watch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143" y="5275630"/>
            <a:ext cx="230100" cy="234000"/>
          </a:xfrm>
          <a:prstGeom prst="rect">
            <a:avLst/>
          </a:prstGeom>
        </p:spPr>
      </p:pic>
      <p:pic>
        <p:nvPicPr>
          <p:cNvPr id="28" name="play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82" y="5158630"/>
            <a:ext cx="230099" cy="234000"/>
          </a:xfrm>
          <a:prstGeom prst="rect">
            <a:avLst/>
          </a:prstGeom>
        </p:spPr>
      </p:pic>
      <p:pic>
        <p:nvPicPr>
          <p:cNvPr id="29" name="dance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596" y="2625822"/>
            <a:ext cx="230100" cy="234000"/>
          </a:xfrm>
          <a:prstGeom prst="rect">
            <a:avLst/>
          </a:prstGeom>
        </p:spPr>
      </p:pic>
      <p:pic>
        <p:nvPicPr>
          <p:cNvPr id="30" name="chat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173" y="2593098"/>
            <a:ext cx="230100" cy="234000"/>
          </a:xfrm>
          <a:prstGeom prst="rect">
            <a:avLst/>
          </a:prstGeom>
        </p:spPr>
      </p:pic>
      <p:pic>
        <p:nvPicPr>
          <p:cNvPr id="32" name="eat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53" y="2605890"/>
            <a:ext cx="230099" cy="234000"/>
          </a:xfrm>
          <a:prstGeom prst="rect">
            <a:avLst/>
          </a:prstGeom>
        </p:spPr>
      </p:pic>
      <p:pic>
        <p:nvPicPr>
          <p:cNvPr id="33" name="have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15" y="2593098"/>
            <a:ext cx="2301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5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69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7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GRAMMAR </a:t>
            </a:r>
          </a:p>
        </p:txBody>
      </p:sp>
    </p:spTree>
    <p:extLst>
      <p:ext uri="{BB962C8B-B14F-4D97-AF65-F5344CB8AC3E}">
        <p14:creationId xmlns:p14="http://schemas.microsoft.com/office/powerpoint/2010/main" val="22511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/>
          <a:srcRect b="2235"/>
          <a:stretch/>
        </p:blipFill>
        <p:spPr>
          <a:xfrm>
            <a:off x="1433092" y="817941"/>
            <a:ext cx="9473514" cy="57178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31108" y="43244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C7A97D8B-4E77-4527-A06E-FCF224766F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1776315"/>
            <a:ext cx="361938" cy="36576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B2A5E80E-B5DF-46A0-A910-A2A592BC39B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55683" y="1341668"/>
            <a:ext cx="226211" cy="2286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1954A9B6-036C-4788-A0F8-D6E3195978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2142075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F3DA12EF-117B-4881-A57E-54E962650F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0071" y="4688285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E952C74-A31E-4BD8-8D8C-88E58EE3155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0" y="5054045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53D5D261-2785-4400-9CA3-906C317A43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0046" y="3377080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3CC83916-B4E1-4902-B46B-C9999009E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83087" y="1206249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2FE21B5A-9C4B-4A17-A7F4-A819EE8BD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0508" y="3529480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A3E89BAC-6A9F-446E-BE2C-FC5D76FC1B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2867" y="4296923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F1A17F9-E6FD-4388-B3A0-36ED0BC843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32697" y="4317857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C502E868-A5CC-4467-B10F-FFCB810C2B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3879" y="5933548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48E5DEEE-9536-4AD7-847E-A1A3681E2B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87402" y="6162148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37E876F7-5E44-4185-8A7F-CF59B0E2FF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60340" y="3200400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4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4 Did you go to the party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4 Did you go to the party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4 Did you go to the party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4 Did you go to the party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4 Did you go to the party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4 Did you go to the party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4 Did you go to the party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4 Did you go to the party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4 Did you go to the party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2346" y="1464949"/>
            <a:ext cx="11203534" cy="4238466"/>
            <a:chOff x="606754" y="1375871"/>
            <a:chExt cx="12099621" cy="4520725"/>
          </a:xfrm>
        </p:grpSpPr>
        <p:sp>
          <p:nvSpPr>
            <p:cNvPr id="4" name="Round Single Corner Rectangle 3"/>
            <p:cNvSpPr/>
            <p:nvPr/>
          </p:nvSpPr>
          <p:spPr>
            <a:xfrm rot="10800000">
              <a:off x="6067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 Single Corner Rectangle 43"/>
            <p:cNvSpPr/>
            <p:nvPr/>
          </p:nvSpPr>
          <p:spPr>
            <a:xfrm rot="10800000">
              <a:off x="262882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 Single Corner Rectangle 44"/>
            <p:cNvSpPr/>
            <p:nvPr/>
          </p:nvSpPr>
          <p:spPr>
            <a:xfrm rot="10800000">
              <a:off x="465090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 Single Corner Rectangle 45"/>
            <p:cNvSpPr/>
            <p:nvPr/>
          </p:nvSpPr>
          <p:spPr>
            <a:xfrm rot="10800000">
              <a:off x="6672979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 Single Corner Rectangle 58"/>
            <p:cNvSpPr/>
            <p:nvPr/>
          </p:nvSpPr>
          <p:spPr>
            <a:xfrm rot="10800000">
              <a:off x="8695054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 Single Corner Rectangle 59"/>
            <p:cNvSpPr/>
            <p:nvPr/>
          </p:nvSpPr>
          <p:spPr>
            <a:xfrm rot="10800000">
              <a:off x="10717128" y="1375871"/>
              <a:ext cx="1989247" cy="4520725"/>
            </a:xfrm>
            <a:prstGeom prst="round1Rect">
              <a:avLst/>
            </a:prstGeom>
            <a:ln>
              <a:solidFill>
                <a:srgbClr val="0000CC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3098427" y="431309"/>
            <a:ext cx="83513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Ved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/V2):</a:t>
            </a:r>
            <a:endParaRPr lang="en-US" sz="3200" b="1" u="sng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92864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pic>
        <p:nvPicPr>
          <p:cNvPr id="16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802" y="1635769"/>
            <a:ext cx="1583226" cy="103144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2515765" y="1570738"/>
            <a:ext cx="1634426" cy="116151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09" y="1643504"/>
            <a:ext cx="1559481" cy="101597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4365746" y="1567165"/>
            <a:ext cx="1698110" cy="1168657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029" y="1566325"/>
            <a:ext cx="947584" cy="11703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98053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62344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8053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2344" y="4872417"/>
            <a:ext cx="1841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nói chuyện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439182" y="2859270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04726" y="3342812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439182" y="4444579"/>
            <a:ext cx="1787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304726" y="5057083"/>
            <a:ext cx="2056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chơi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300445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89882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hảy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300445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7346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413415" y="2859270"/>
            <a:ext cx="160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454446" y="3342812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64823" y="4444579"/>
            <a:ext cx="1899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54446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45259" y="1629598"/>
            <a:ext cx="1199316" cy="104379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805212" y="2890047"/>
            <a:ext cx="2318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/ have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020476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017189" y="4444579"/>
            <a:ext cx="1894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 / had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204060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05418" y="2859270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894855" y="3342812"/>
            <a:ext cx="1887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005418" y="4444579"/>
            <a:ext cx="1666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078439" y="5057083"/>
            <a:ext cx="1520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1414415" y="3875131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3191563" y="3875130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Down Arrow 61"/>
          <p:cNvSpPr/>
          <p:nvPr/>
        </p:nvSpPr>
        <p:spPr>
          <a:xfrm>
            <a:off x="5038620" y="3867265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Down Arrow 62"/>
          <p:cNvSpPr/>
          <p:nvPr/>
        </p:nvSpPr>
        <p:spPr>
          <a:xfrm>
            <a:off x="6954489" y="3880839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Down Arrow 63"/>
          <p:cNvSpPr/>
          <p:nvPr/>
        </p:nvSpPr>
        <p:spPr>
          <a:xfrm>
            <a:off x="8796416" y="3844353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Down Arrow 64"/>
          <p:cNvSpPr/>
          <p:nvPr/>
        </p:nvSpPr>
        <p:spPr>
          <a:xfrm>
            <a:off x="10668736" y="3869988"/>
            <a:ext cx="352361" cy="41803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8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31" grpId="0"/>
      <p:bldP spid="36" grpId="0"/>
      <p:bldP spid="41" grpId="0"/>
      <p:bldP spid="42" grpId="0"/>
      <p:bldP spid="47" grpId="0"/>
      <p:bldP spid="49" grpId="0"/>
      <p:bldP spid="50" grpId="0"/>
      <p:bldP spid="51" grpId="0"/>
      <p:bldP spid="53" grpId="0"/>
      <p:bldP spid="54" grpId="0"/>
      <p:bldP spid="55" grpId="0"/>
      <p:bldP spid="57" grpId="0"/>
      <p:bldP spid="58" grpId="0"/>
      <p:bldP spid="32" grpId="0"/>
      <p:bldP spid="33" grpId="0"/>
      <p:bldP spid="34" grpId="0"/>
      <p:bldP spid="35" grpId="0"/>
      <p:bldP spid="37" grpId="0"/>
      <p:bldP spid="39" grpId="0"/>
      <p:bldP spid="40" grpId="0"/>
      <p:bldP spid="6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65831" y="482681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say.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01986" y="2225995"/>
            <a:ext cx="10928710" cy="3432668"/>
            <a:chOff x="-8141050" y="579960"/>
            <a:chExt cx="19891410" cy="6247821"/>
          </a:xfrm>
        </p:grpSpPr>
        <p:pic>
          <p:nvPicPr>
            <p:cNvPr id="2049" name="Picture 1" descr="https://s.sachmem.vn/public/images/TA5T1SHS/U4-L2-2-1-2483480ac9907e2aadf4ef3507e6a29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41050" y="579960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s.sachmem.vn/public/images/TA5T1SHS/U4-L2-2-2-dd6efd61e4892c9cd717d1da03ceda81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29" t="609" r="4358" b="2"/>
            <a:stretch/>
          </p:blipFill>
          <p:spPr bwMode="auto">
            <a:xfrm>
              <a:off x="-3198405" y="3713222"/>
              <a:ext cx="4382669" cy="3114559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4-L2-2-3-f2fdefcffd3a9ab4e05bcfc5fa66f1e3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9872" y="3680295"/>
              <a:ext cx="4810125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4-L2-2-4-9509c82e45cdaa374b7c1bbe79a26a2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" r="5332"/>
            <a:stretch/>
          </p:blipFill>
          <p:spPr bwMode="auto">
            <a:xfrm>
              <a:off x="7196921" y="579960"/>
              <a:ext cx="4553439" cy="3133724"/>
            </a:xfrm>
            <a:prstGeom prst="cloud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ounded Rectangular Callout 15"/>
          <p:cNvSpPr/>
          <p:nvPr/>
        </p:nvSpPr>
        <p:spPr>
          <a:xfrm flipH="1">
            <a:off x="3678430" y="693442"/>
            <a:ext cx="6252591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at the party?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0827" y="1036915"/>
            <a:ext cx="681050" cy="68105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396468" y="1470311"/>
            <a:ext cx="660549" cy="660549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Rounded Rectangular Callout 19"/>
          <p:cNvSpPr/>
          <p:nvPr/>
        </p:nvSpPr>
        <p:spPr>
          <a:xfrm>
            <a:off x="4426332" y="1470311"/>
            <a:ext cx="3558382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3000141" y="2139224"/>
            <a:ext cx="3162967" cy="1004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  <a:endCxn id="2050" idx="3"/>
          </p:cNvCxnSpPr>
          <p:nvPr/>
        </p:nvCxnSpPr>
        <p:spPr>
          <a:xfrm flipH="1">
            <a:off x="4321527" y="2117297"/>
            <a:ext cx="1883996" cy="1928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2051" idx="3"/>
          </p:cNvCxnSpPr>
          <p:nvPr/>
        </p:nvCxnSpPr>
        <p:spPr>
          <a:xfrm>
            <a:off x="6205523" y="2117297"/>
            <a:ext cx="1265274" cy="1910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  <a:endCxn id="2052" idx="2"/>
          </p:cNvCxnSpPr>
          <p:nvPr/>
        </p:nvCxnSpPr>
        <p:spPr>
          <a:xfrm>
            <a:off x="6205523" y="2117297"/>
            <a:ext cx="2631189" cy="969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9235191" y="3947651"/>
            <a:ext cx="20421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watched cartoons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01986" y="3912513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 nice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and drink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94653" y="5564796"/>
            <a:ext cx="2869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696360" y="5569407"/>
            <a:ext cx="4099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chatted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friends</a:t>
            </a:r>
          </a:p>
        </p:txBody>
      </p:sp>
    </p:spTree>
    <p:extLst>
      <p:ext uri="{BB962C8B-B14F-4D97-AF65-F5344CB8AC3E}">
        <p14:creationId xmlns:p14="http://schemas.microsoft.com/office/powerpoint/2010/main" val="30930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20" grpId="0" animBg="1"/>
      <p:bldP spid="25" grpId="0"/>
      <p:bldP spid="32" grpId="0"/>
      <p:bldP spid="33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41308" y="1137114"/>
            <a:ext cx="8012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tiệc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  <a:endParaRPr lang="en-US" sz="3200" b="1" u="sng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3809" y="462142"/>
            <a:ext cx="1947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563125" y="1920778"/>
            <a:ext cx="6236837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825462" y="3009396"/>
            <a:ext cx="4702924" cy="646986"/>
          </a:xfrm>
          <a:prstGeom prst="wedgeRoundRectCallout">
            <a:avLst>
              <a:gd name="adj1" fmla="val -53818"/>
              <a:gd name="adj2" fmla="val -21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________________.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26342" y="2998062"/>
            <a:ext cx="171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Ved/V2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738" y="2703103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44386" y="2844584"/>
            <a:ext cx="859242" cy="859242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941308" y="4056962"/>
            <a:ext cx="7469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bữa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tiệc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như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thế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lang="en-US" sz="3200" b="1" u="sng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 flipH="1">
            <a:off x="1932971" y="4707391"/>
            <a:ext cx="4884666" cy="646986"/>
          </a:xfrm>
          <a:prstGeom prst="wedgeRoundRectCallout">
            <a:avLst>
              <a:gd name="adj1" fmla="val 83"/>
              <a:gd name="adj2" fmla="val 8411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the party (it)?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6334308" y="5483949"/>
            <a:ext cx="3295828" cy="646986"/>
          </a:xfrm>
          <a:prstGeom prst="wedgeRoundRectCallout">
            <a:avLst>
              <a:gd name="adj1" fmla="val -58384"/>
              <a:gd name="adj2" fmla="val -399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15708" y="551505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adj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62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232105" y="5445549"/>
            <a:ext cx="723785" cy="723785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6286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7" grpId="0"/>
      <p:bldP spid="25" grpId="0" animBg="1"/>
      <p:bldP spid="2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1208900" y="1757075"/>
            <a:ext cx="4390394" cy="578882"/>
          </a:xfrm>
          <a:prstGeom prst="wedgeRoundRectCallout">
            <a:avLst>
              <a:gd name="adj1" fmla="val 38334"/>
              <a:gd name="adj2" fmla="val 14245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________?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Let’s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talk.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88530" y="3164632"/>
            <a:ext cx="3053351" cy="578882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was it?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7919042" y="3510066"/>
            <a:ext cx="3203784" cy="578882"/>
          </a:xfrm>
          <a:prstGeom prst="wedgeRoundRectCallout">
            <a:avLst>
              <a:gd name="adj1" fmla="val -63310"/>
              <a:gd name="adj2" fmla="val -4010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was________.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15726" y="4485459"/>
            <a:ext cx="3098801" cy="1055608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you do there?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7044119" y="4640368"/>
            <a:ext cx="3627159" cy="578882"/>
          </a:xfrm>
          <a:prstGeom prst="wedgeRoundRectCallout">
            <a:avLst>
              <a:gd name="adj1" fmla="val -48717"/>
              <a:gd name="adj2" fmla="val -146851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I/We ____________.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99" y="30607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771294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9" name="Rounded Rectangular Callout 28"/>
          <p:cNvSpPr/>
          <p:nvPr/>
        </p:nvSpPr>
        <p:spPr>
          <a:xfrm>
            <a:off x="7456177" y="1676785"/>
            <a:ext cx="2803044" cy="646986"/>
          </a:xfrm>
          <a:prstGeom prst="wedgeRoundRectCallout">
            <a:avLst>
              <a:gd name="adj1" fmla="val -56507"/>
              <a:gd name="adj2" fmla="val 1115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Yes. I did. </a:t>
            </a:r>
          </a:p>
        </p:txBody>
      </p:sp>
      <p:sp>
        <p:nvSpPr>
          <p:cNvPr id="31" name="Rounded Rectangular Callout 30"/>
          <p:cNvSpPr/>
          <p:nvPr/>
        </p:nvSpPr>
        <p:spPr>
          <a:xfrm>
            <a:off x="8097949" y="2517646"/>
            <a:ext cx="3024877" cy="646986"/>
          </a:xfrm>
          <a:prstGeom prst="wedgeRoundRectCallout">
            <a:avLst>
              <a:gd name="adj1" fmla="val -70603"/>
              <a:gd name="adj2" fmla="val 26771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No, I didn't.</a:t>
            </a:r>
          </a:p>
        </p:txBody>
      </p:sp>
      <p:pic>
        <p:nvPicPr>
          <p:cNvPr id="33" name="Picture 16" descr="50 cái] khau trang y te 4 lop hop 50 cai mau xanh khẩu trang y tế 4 lớp hộp  50 cái Kháng Khuẩn Ngăn Ngừa Virus Khói Bụi Đạt Tiêu Chuẩ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404" y="1800113"/>
            <a:ext cx="596545" cy="44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Amazon.com: Sad Emojis by Emoji World: Appstore for Andro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538" y="2605458"/>
            <a:ext cx="559174" cy="5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1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6" grpId="0" animBg="1"/>
      <p:bldP spid="19" grpId="0" animBg="1"/>
      <p:bldP spid="20" grpId="0" animBg="1"/>
      <p:bldP spid="29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209</Words>
  <Application>Microsoft Office PowerPoint</Application>
  <PresentationFormat>Widescreen</PresentationFormat>
  <Paragraphs>91</Paragraphs>
  <Slides>12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Calibri</vt:lpstr>
      <vt:lpstr>Wingdings</vt:lpstr>
      <vt:lpstr>Cambria</vt:lpstr>
      <vt:lpstr>Futura Black Bold</vt:lpstr>
      <vt:lpstr>Arial</vt:lpstr>
      <vt:lpstr>Arial Black</vt:lpstr>
      <vt:lpstr>Edwardian Script ITC</vt:lpstr>
      <vt:lpstr>Elephant</vt:lpstr>
      <vt:lpstr>.VnTifani HeavyH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74</cp:revision>
  <dcterms:created xsi:type="dcterms:W3CDTF">2021-05-16T08:45:29Z</dcterms:created>
  <dcterms:modified xsi:type="dcterms:W3CDTF">2024-01-07T14:06:03Z</dcterms:modified>
</cp:coreProperties>
</file>