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75" r:id="rId2"/>
    <p:sldId id="289" r:id="rId3"/>
    <p:sldId id="269" r:id="rId4"/>
    <p:sldId id="270" r:id="rId5"/>
    <p:sldId id="290" r:id="rId6"/>
    <p:sldId id="271" r:id="rId7"/>
    <p:sldId id="272" r:id="rId8"/>
    <p:sldId id="273" r:id="rId9"/>
    <p:sldId id="274" r:id="rId10"/>
    <p:sldId id="346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Edwardian Script ITC" panose="030303020407070D0804" pitchFamily="66" charset="0"/>
      <p:regular r:id="rId17"/>
    </p:embeddedFont>
    <p:embeddedFont>
      <p:font typeface="Elephant" panose="02020904090505020303" pitchFamily="18" charset="0"/>
      <p:regular r:id="rId18"/>
      <p:italic r:id="rId19"/>
    </p:embeddedFont>
    <p:embeddedFont>
      <p:font typeface=".VnTifani HeavyH" panose="020B7200000000000000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9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184579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1376" y="510187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262520"/>
                </a:solidFill>
                <a:latin typeface="Helvetica Neue"/>
              </a:rPr>
              <a:t>7.Colour </a:t>
            </a:r>
            <a:r>
              <a:rPr lang="en-US" sz="2000" b="1" dirty="0">
                <a:solidFill>
                  <a:srgbClr val="262520"/>
                </a:solidFill>
                <a:latin typeface="Helvetica Neue"/>
              </a:rPr>
              <a:t>the </a:t>
            </a:r>
            <a:r>
              <a:rPr lang="en-US" sz="2000" b="1" dirty="0" smtClean="0">
                <a:solidFill>
                  <a:srgbClr val="262520"/>
                </a:solidFill>
                <a:latin typeface="Helvetica Neue"/>
              </a:rPr>
              <a:t>stars.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104697" y="1189197"/>
            <a:ext cx="2289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D52631"/>
                </a:solidFill>
                <a:latin typeface="Futura Black Bold"/>
              </a:rPr>
              <a:t>Now I can</a:t>
            </a:r>
            <a:r>
              <a:rPr lang="en-US" b="1" dirty="0">
                <a:solidFill>
                  <a:srgbClr val="D52631"/>
                </a:solidFill>
                <a:latin typeface="Futura Black Bold"/>
              </a:rPr>
              <a:t>...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128279"/>
              </p:ext>
            </p:extLst>
          </p:nvPr>
        </p:nvGraphicFramePr>
        <p:xfrm>
          <a:off x="1204285" y="2052872"/>
          <a:ext cx="9515018" cy="3451635"/>
        </p:xfrm>
        <a:graphic>
          <a:graphicData uri="http://schemas.openxmlformats.org/drawingml/2006/table">
            <a:tbl>
              <a:tblPr/>
              <a:tblGrid>
                <a:gridCol w="7242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2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8187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ask and answer questions about past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389">
                <a:tc>
                  <a:txBody>
                    <a:bodyPr/>
                    <a:lstStyle/>
                    <a:p>
                      <a:pPr fontAlgn="t"/>
                      <a:r>
                        <a:rPr lang="en-US" sz="2800">
                          <a:effectLst/>
                        </a:rPr>
                        <a:t>• listen to and understand texts about past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3389">
                <a:tc>
                  <a:txBody>
                    <a:bodyPr/>
                    <a:lstStyle/>
                    <a:p>
                      <a:pPr fontAlgn="t"/>
                      <a:r>
                        <a:rPr lang="en-US" sz="2800">
                          <a:effectLst/>
                        </a:rPr>
                        <a:t>• read and understand texts about past activities.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019">
                <a:tc>
                  <a:txBody>
                    <a:bodyPr/>
                    <a:lstStyle/>
                    <a:p>
                      <a:pPr fontAlgn="t"/>
                      <a:r>
                        <a:rPr lang="en-US" sz="2800" dirty="0">
                          <a:effectLst/>
                        </a:rPr>
                        <a:t>• write about my birthday party.</a:t>
                      </a: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dirty="0">
                        <a:effectLst/>
                      </a:endParaRPr>
                    </a:p>
                  </a:txBody>
                  <a:tcPr marL="50800" marR="50800" marT="50800" marB="50800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5-Point Star 4"/>
          <p:cNvSpPr/>
          <p:nvPr/>
        </p:nvSpPr>
        <p:spPr>
          <a:xfrm>
            <a:off x="8644646" y="4836552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8644646" y="3278300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9909048" y="4094169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9327058" y="4078226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8644646" y="4095391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9909048" y="483475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9336080" y="4834757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>
            <a:off x="9336080" y="2245753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9909048" y="2280171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9909048" y="3298698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9336080" y="3278300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8644646" y="2280171"/>
            <a:ext cx="466928" cy="437744"/>
          </a:xfrm>
          <a:prstGeom prst="star5">
            <a:avLst>
              <a:gd name="adj" fmla="val 17088"/>
              <a:gd name="hf" fmla="val 105146"/>
              <a:gd name="vf" fmla="val 110557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9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58817B7B-977C-48E5-8909-6961D89C8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1670986"/>
            <a:ext cx="365760" cy="36962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BB38BCBB-6D16-4967-8BCD-32961A3DF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2817643"/>
            <a:ext cx="365760" cy="369624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65CC31BA-5EFE-4D1A-A8F1-BB669F2E4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3964304"/>
            <a:ext cx="365760" cy="36962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7DA234E-63BE-4574-81A6-D38D228A78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270" y="5110961"/>
            <a:ext cx="365760" cy="3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PRACTISE </a:t>
            </a:r>
          </a:p>
        </p:txBody>
      </p:sp>
    </p:spTree>
    <p:extLst>
      <p:ext uri="{BB962C8B-B14F-4D97-AF65-F5344CB8AC3E}">
        <p14:creationId xmlns:p14="http://schemas.microsoft.com/office/powerpoint/2010/main" val="185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4330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your birthday party.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493" y="506214"/>
            <a:ext cx="1407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400" b="1" dirty="0" smtClean="0"/>
              <a:t>6.Project.</a:t>
            </a:r>
            <a:endParaRPr lang="en-US" sz="2400" b="1" dirty="0"/>
          </a:p>
          <a:p>
            <a:r>
              <a:rPr lang="en-US" sz="2000" b="1" dirty="0"/>
              <a:t> 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39913" y="2828836"/>
            <a:ext cx="892671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33333"/>
                </a:solidFill>
                <a:latin typeface="Helvetica Neue"/>
              </a:rPr>
              <a:t>Discuss in groups what present to give a classmate for his/her birthday.</a:t>
            </a:r>
            <a:endParaRPr lang="en-US" sz="3200" dirty="0">
              <a:solidFill>
                <a:srgbClr val="333333"/>
              </a:solidFill>
              <a:latin typeface="Helvetica Neue"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135</Words>
  <Application>Microsoft Office PowerPoint</Application>
  <PresentationFormat>Widescreen</PresentationFormat>
  <Paragraphs>43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Calibri</vt:lpstr>
      <vt:lpstr>Futura Black Bold</vt:lpstr>
      <vt:lpstr>Helvetica Neue</vt:lpstr>
      <vt:lpstr>Arial</vt:lpstr>
      <vt:lpstr>Edwardian Script ITC</vt:lpstr>
      <vt:lpstr>Elephant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30</cp:revision>
  <dcterms:created xsi:type="dcterms:W3CDTF">2021-05-16T08:45:29Z</dcterms:created>
  <dcterms:modified xsi:type="dcterms:W3CDTF">2024-01-07T14:03:22Z</dcterms:modified>
</cp:coreProperties>
</file>