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6" r:id="rId2"/>
    <p:sldId id="279" r:id="rId3"/>
    <p:sldId id="348" r:id="rId4"/>
    <p:sldId id="280" r:id="rId5"/>
    <p:sldId id="256" r:id="rId6"/>
    <p:sldId id="257" r:id="rId7"/>
    <p:sldId id="258" r:id="rId8"/>
    <p:sldId id="259" r:id="rId9"/>
    <p:sldId id="260" r:id="rId10"/>
    <p:sldId id="261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rial Black" panose="020B0A04020102020204" pitchFamily="34" charset="0"/>
      <p:bold r:id="rId17"/>
    </p:embeddedFont>
    <p:embeddedFont>
      <p:font typeface=".VnRevue" panose="020B7200000000000000" pitchFamily="34" charset="0"/>
      <p:regular r:id="rId18"/>
    </p:embeddedFont>
    <p:embeddedFont>
      <p:font typeface="Elephant" panose="02020904090505020303" pitchFamily="18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2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3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2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2.jpeg"/><Relationship Id="rId26" Type="http://schemas.openxmlformats.org/officeDocument/2006/relationships/image" Target="../media/image10.png"/><Relationship Id="rId3" Type="http://schemas.microsoft.com/office/2007/relationships/media" Target="../media/media2.wav"/><Relationship Id="rId21" Type="http://schemas.openxmlformats.org/officeDocument/2006/relationships/image" Target="../media/image5.jpe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4.jpe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8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7.png"/><Relationship Id="rId10" Type="http://schemas.openxmlformats.org/officeDocument/2006/relationships/audio" Target="../media/media5.wav"/><Relationship Id="rId19" Type="http://schemas.openxmlformats.org/officeDocument/2006/relationships/image" Target="../media/image3.jpe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7.wav"/><Relationship Id="rId7" Type="http://schemas.openxmlformats.org/officeDocument/2006/relationships/image" Target="../media/image1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1973" y="2063551"/>
            <a:ext cx="10242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</a:t>
            </a:r>
            <a:r>
              <a:rPr lang="vi-V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here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 will you </a:t>
            </a:r>
            <a:r>
              <a:rPr lang="vi-V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be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/>
            </a:r>
            <a:b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266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5 - Unit 5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3320" y="2118697"/>
            <a:ext cx="6794183" cy="3821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785" y="750491"/>
            <a:ext cx="9025255" cy="5349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D0169A2B-0E64-488B-A103-0D2C1E699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537" y="81679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D21AC01F-631A-468C-9704-07BCF8C2CA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309" y="77107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22369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70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94" y="961190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19" y="94901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3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64011" y="2582530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4675" y="5308912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</a:p>
        </p:txBody>
      </p:sp>
      <p:sp>
        <p:nvSpPr>
          <p:cNvPr id="9" name="Rectangle 8"/>
          <p:cNvSpPr/>
          <p:nvPr/>
        </p:nvSpPr>
        <p:spPr>
          <a:xfrm>
            <a:off x="6606101" y="2582530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50609" y="5339596"/>
            <a:ext cx="1689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128" y="2582530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8835" y="530891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22055" y="2582530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seaside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02407" y="5308912"/>
            <a:ext cx="161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5338" y="3627719"/>
            <a:ext cx="2658258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82953" y="3627719"/>
            <a:ext cx="2658258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8453" y="949018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82953" y="949018"/>
            <a:ext cx="2658258" cy="16459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63596" y="2997133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7404" y="2997133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6713" y="2997133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75104" y="2997133"/>
            <a:ext cx="1513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60231" y="5749935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3614" y="5749174"/>
            <a:ext cx="1654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9334" y="5753434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công viên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12693" y="5749172"/>
            <a:ext cx="134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6298" y="414982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pic>
        <p:nvPicPr>
          <p:cNvPr id="29" name="in the moutai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9" y="2372372"/>
            <a:ext cx="230099" cy="234000"/>
          </a:xfrm>
          <a:prstGeom prst="rect">
            <a:avLst/>
          </a:prstGeom>
        </p:spPr>
      </p:pic>
      <p:pic>
        <p:nvPicPr>
          <p:cNvPr id="30" name="on the beac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02" y="5121238"/>
            <a:ext cx="230099" cy="234000"/>
          </a:xfrm>
          <a:prstGeom prst="rect">
            <a:avLst/>
          </a:prstGeom>
        </p:spPr>
      </p:pic>
      <p:pic>
        <p:nvPicPr>
          <p:cNvPr id="31" name="by the sea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94" y="5086091"/>
            <a:ext cx="230100" cy="234000"/>
          </a:xfrm>
          <a:prstGeom prst="rect">
            <a:avLst/>
          </a:prstGeom>
        </p:spPr>
      </p:pic>
      <p:pic>
        <p:nvPicPr>
          <p:cNvPr id="32" name="at the zoo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92" y="5005395"/>
            <a:ext cx="230099" cy="234000"/>
          </a:xfrm>
          <a:prstGeom prst="rect">
            <a:avLst/>
          </a:prstGeom>
        </p:spPr>
      </p:pic>
      <p:pic>
        <p:nvPicPr>
          <p:cNvPr id="33" name="in the park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7" y="5082544"/>
            <a:ext cx="230100" cy="234000"/>
          </a:xfrm>
          <a:prstGeom prst="rect">
            <a:avLst/>
          </a:prstGeom>
        </p:spPr>
      </p:pic>
      <p:pic>
        <p:nvPicPr>
          <p:cNvPr id="34" name="at the seaside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36" y="2391258"/>
            <a:ext cx="230099" cy="234000"/>
          </a:xfrm>
          <a:prstGeom prst="rect">
            <a:avLst/>
          </a:prstGeom>
        </p:spPr>
      </p:pic>
      <p:pic>
        <p:nvPicPr>
          <p:cNvPr id="35" name="at school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44" y="2427491"/>
            <a:ext cx="230099" cy="234000"/>
          </a:xfrm>
          <a:prstGeom prst="rect">
            <a:avLst/>
          </a:prstGeom>
        </p:spPr>
      </p:pic>
      <p:pic>
        <p:nvPicPr>
          <p:cNvPr id="2" name="in the countryside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62" y="2391258"/>
            <a:ext cx="230099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4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6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8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98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9088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47544" y="909993"/>
            <a:ext cx="7520298" cy="5637806"/>
            <a:chOff x="1884001" y="980397"/>
            <a:chExt cx="8939035" cy="70567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84001" y="980397"/>
              <a:ext cx="8939035" cy="40618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84001" y="5042209"/>
              <a:ext cx="8817104" cy="29949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B2631555-578A-4FA0-BE76-9AC6526D10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5606" y="1983896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03B9FCB4-A5CB-47EC-9D18-565F3467CD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1007" y="1080654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5869C489-F3C8-4468-B35F-0187CFE530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7842" y="216677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319BF625-1F92-4AA6-8252-011FEC65EE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5606" y="4847128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79A624A2-1814-4335-86AC-4C397DD2BA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7842" y="5030008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CB0823E-5791-4F45-9B22-F43BA3CAF7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85778" y="1479345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7AC53360-A20F-44C8-AA66-7923FF85A6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9275" y="3822048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755588ED-D567-49D6-8DBF-9262B48B10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34438" y="5731904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00D19F18-D94F-456E-8BD1-E7D2E85FC4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47544" y="6248401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16E0A18-B9A9-42EE-94D2-B0727AACA1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39759" y="6158346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3120CFDB-7BD2-4513-B180-4B0C11346F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8185" y="4363944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A9B4A777-5859-43B5-9F77-7C22FC9B3B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84396" y="615834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35B8861B-D62B-4298-A032-E30F5EAE23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9597" y="1377925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89792639-5454-40EC-B452-F26479DC76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9598" y="3489119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77341CA5-7632-4B11-94C2-4EE913A0A3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09373" y="1279942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5 Where will you be this weekend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5 Where will you be this weekend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8631" y="2727014"/>
            <a:ext cx="10754966" cy="2881268"/>
            <a:chOff x="-6179699" y="922420"/>
            <a:chExt cx="19483684" cy="5219700"/>
          </a:xfrm>
        </p:grpSpPr>
        <p:pic>
          <p:nvPicPr>
            <p:cNvPr id="1025" name="Picture 1" descr="https://s.sachmem.vn/public/images/TA5T1SHS/U5-L1-2-1-29a2c0f2a1ceeaefe58040545a40ac8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9699" y="1337276"/>
              <a:ext cx="3810000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1-2-2-19944e7af3553ca9ce9cb7be87e040f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258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https://s.sachmem.vn/public/images/TA5T1SHS/U5-L1-2-3-718a611d6aae7f8cf062c3b5c13e4c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544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.sachmem.vn/public/images/TA5T1SHS/U5-L1-2-4-1a69718bfa7b87da0c081712b1b8493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984" y="92242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ounded Rectangular Callout 18"/>
          <p:cNvSpPr/>
          <p:nvPr/>
        </p:nvSpPr>
        <p:spPr>
          <a:xfrm flipH="1">
            <a:off x="3578789" y="662643"/>
            <a:ext cx="6580648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791960" y="1397081"/>
            <a:ext cx="5661858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822" y="4426300"/>
            <a:ext cx="192873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567" y="93792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29162" y="1428572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3474692" y="573694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9831" y="5671905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27099" y="4338389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771746" y="2044067"/>
            <a:ext cx="385114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  <a:endCxn id="3" idx="0"/>
          </p:cNvCxnSpPr>
          <p:nvPr/>
        </p:nvCxnSpPr>
        <p:spPr>
          <a:xfrm flipH="1">
            <a:off x="4515201" y="2044067"/>
            <a:ext cx="2107688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"/>
            <a:endCxn id="5" idx="0"/>
          </p:cNvCxnSpPr>
          <p:nvPr/>
        </p:nvCxnSpPr>
        <p:spPr>
          <a:xfrm>
            <a:off x="6622889" y="2044067"/>
            <a:ext cx="954139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6" idx="1"/>
          </p:cNvCxnSpPr>
          <p:nvPr/>
        </p:nvCxnSpPr>
        <p:spPr>
          <a:xfrm>
            <a:off x="6622889" y="2044067"/>
            <a:ext cx="269759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5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2" y="1381760"/>
            <a:ext cx="11298207" cy="3505200"/>
          </a:xfrm>
          <a:prstGeom prst="roundRect">
            <a:avLst>
              <a:gd name="adj" fmla="val 14348"/>
            </a:avLst>
          </a:prstGeom>
        </p:spPr>
      </p:pic>
      <p:sp>
        <p:nvSpPr>
          <p:cNvPr id="5" name="Oval 4"/>
          <p:cNvSpPr/>
          <p:nvPr/>
        </p:nvSpPr>
        <p:spPr>
          <a:xfrm>
            <a:off x="9438640" y="21132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66640" y="34848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845"/>
          <a:stretch/>
        </p:blipFill>
        <p:spPr>
          <a:xfrm>
            <a:off x="1940561" y="810030"/>
            <a:ext cx="7731760" cy="5854930"/>
          </a:xfrm>
          <a:prstGeom prst="roundRect">
            <a:avLst>
              <a:gd name="adj" fmla="val 3918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73112" y="37914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en-US" sz="2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tick.</a:t>
            </a:r>
            <a:endParaRPr lang="en-US" sz="2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20" y="2002738"/>
            <a:ext cx="495278" cy="51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0" y="4004258"/>
            <a:ext cx="495278" cy="511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60" y="6005778"/>
            <a:ext cx="495278" cy="511672"/>
          </a:xfrm>
          <a:prstGeom prst="rect">
            <a:avLst/>
          </a:prstGeom>
        </p:spPr>
      </p:pic>
      <p:sp>
        <p:nvSpPr>
          <p:cNvPr id="19" name="6-Point Star 18"/>
          <p:cNvSpPr/>
          <p:nvPr/>
        </p:nvSpPr>
        <p:spPr>
          <a:xfrm>
            <a:off x="1173164" y="1453831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1151263" y="3385885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1151263" y="5224113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949C9099-01F5-4E1A-9F3E-6F76D8FAE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337" y="384003"/>
            <a:ext cx="365760" cy="369622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DC7718A-A446-4E45-BAE0-5BC3CB484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4466" y="1578206"/>
            <a:ext cx="365760" cy="369622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BA9C03E7-5FF9-47A9-915B-B58369C5C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2816" y="3631198"/>
            <a:ext cx="365760" cy="36962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C22BE167-D4C4-44C6-966C-1DE117B538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4466" y="5409538"/>
            <a:ext cx="365760" cy="3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23" y="670559"/>
            <a:ext cx="9856602" cy="6013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36639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626" b="51087"/>
          <a:stretch/>
        </p:blipFill>
        <p:spPr>
          <a:xfrm>
            <a:off x="6052110" y="4645330"/>
            <a:ext cx="4944178" cy="806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1163" b="51414"/>
          <a:stretch/>
        </p:blipFill>
        <p:spPr>
          <a:xfrm>
            <a:off x="6057852" y="5650949"/>
            <a:ext cx="4890442" cy="800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0761" t="52174"/>
          <a:stretch/>
        </p:blipFill>
        <p:spPr>
          <a:xfrm>
            <a:off x="6057852" y="3753591"/>
            <a:ext cx="4930684" cy="788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50539" r="50522"/>
          <a:stretch/>
        </p:blipFill>
        <p:spPr>
          <a:xfrm>
            <a:off x="6037480" y="2697674"/>
            <a:ext cx="4954628" cy="815145"/>
          </a:xfrm>
          <a:prstGeom prst="rect">
            <a:avLst/>
          </a:prstGeom>
        </p:spPr>
      </p:pic>
      <p:pic>
        <p:nvPicPr>
          <p:cNvPr id="2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92847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68" y="191080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4" y="9128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486" y="921645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107</Words>
  <Application>Microsoft Office PowerPoint</Application>
  <PresentationFormat>Widescreen</PresentationFormat>
  <Paragraphs>38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Arial Black</vt:lpstr>
      <vt:lpstr>Arial</vt:lpstr>
      <vt:lpstr>.VnRevue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69</cp:revision>
  <dcterms:created xsi:type="dcterms:W3CDTF">2021-05-10T00:00:18Z</dcterms:created>
  <dcterms:modified xsi:type="dcterms:W3CDTF">2024-01-07T13:56:03Z</dcterms:modified>
</cp:coreProperties>
</file>