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78" r:id="rId2"/>
    <p:sldId id="294" r:id="rId3"/>
    <p:sldId id="346" r:id="rId4"/>
    <p:sldId id="297" r:id="rId5"/>
    <p:sldId id="296" r:id="rId6"/>
    <p:sldId id="263" r:id="rId7"/>
    <p:sldId id="264" r:id="rId8"/>
    <p:sldId id="277" r:id="rId9"/>
    <p:sldId id="265" r:id="rId10"/>
    <p:sldId id="266" r:id="rId11"/>
    <p:sldId id="267" r:id="rId12"/>
    <p:sldId id="268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.VnRevue" panose="020B7200000000000000" pitchFamily="34" charset="0"/>
      <p:regular r:id="rId19"/>
    </p:embeddedFont>
    <p:embeddedFont>
      <p:font typeface="Arial Black" panose="020B0A04020102020204" pitchFamily="34" charset="0"/>
      <p:bold r:id="rId20"/>
    </p:embeddedFont>
    <p:embeddedFont>
      <p:font typeface="Elephant" panose="02020904090505020303" pitchFamily="18" charset="0"/>
      <p:regular r:id="rId21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C0EE4-BA39-45FC-922B-E9E274440DBB}" type="datetimeFigureOut">
              <a:rPr lang="en-US" smtClean="0"/>
              <a:t>7/1/24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11DFB-5CD3-4F91-B455-91B86FB33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6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616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19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1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267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243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71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001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575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84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28242" y="0"/>
            <a:ext cx="12571042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1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5.wav"/><Relationship Id="rId7" Type="http://schemas.openxmlformats.org/officeDocument/2006/relationships/image" Target="../media/image1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3.jpe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" Type="http://schemas.openxmlformats.org/officeDocument/2006/relationships/audio" Target="../media/media1.wav"/><Relationship Id="rId16" Type="http://schemas.openxmlformats.org/officeDocument/2006/relationships/image" Target="../media/image6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3.xml"/><Relationship Id="rId5" Type="http://schemas.microsoft.com/office/2007/relationships/media" Target="../media/media3.wav"/><Relationship Id="rId15" Type="http://schemas.openxmlformats.org/officeDocument/2006/relationships/image" Target="../media/image5.jpeg"/><Relationship Id="rId10" Type="http://schemas.openxmlformats.org/officeDocument/2006/relationships/audio" Target="../media/media5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8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9040" y="1167196"/>
            <a:ext cx="2947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  <a:latin typeface="Arial Black" panose="020B0A04020102020204" pitchFamily="34" charset="0"/>
              </a:rPr>
              <a:t>Unit 5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9040" y="2117871"/>
            <a:ext cx="100340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Wh</a:t>
            </a:r>
            <a:r>
              <a:rPr lang="vi-VN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ere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 will you </a:t>
            </a:r>
            <a:r>
              <a:rPr lang="vi-VN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be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/>
            </a:r>
            <a:b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</a:b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this weekend?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6597" y="5009765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94258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205" y="1271014"/>
            <a:ext cx="11105515" cy="41456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number.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60000" y="470774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92960" y="470297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1520" y="470297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70080" y="470297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681B7AF4-422F-45F7-A43A-492F588721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7325" y="5766034"/>
            <a:ext cx="452422" cy="457200"/>
          </a:xfrm>
          <a:prstGeom prst="rect">
            <a:avLst/>
          </a:prstGeom>
        </p:spPr>
      </p:pic>
      <p:sp>
        <p:nvSpPr>
          <p:cNvPr id="12" name="Star: 32 Points 11">
            <a:extLst>
              <a:ext uri="{FF2B5EF4-FFF2-40B4-BE49-F238E27FC236}">
                <a16:creationId xmlns:a16="http://schemas.microsoft.com/office/drawing/2014/main" id="{9C394560-14D4-4758-8F38-7F922BF614CE}"/>
              </a:ext>
            </a:extLst>
          </p:cNvPr>
          <p:cNvSpPr/>
          <p:nvPr/>
        </p:nvSpPr>
        <p:spPr>
          <a:xfrm>
            <a:off x="7470080" y="5720314"/>
            <a:ext cx="551543" cy="548640"/>
          </a:xfrm>
          <a:prstGeom prst="star32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3" name="Star: 32 Points 12">
            <a:extLst>
              <a:ext uri="{FF2B5EF4-FFF2-40B4-BE49-F238E27FC236}">
                <a16:creationId xmlns:a16="http://schemas.microsoft.com/office/drawing/2014/main" id="{54C3FD94-AE20-464C-BDEA-CE160FA6469A}"/>
              </a:ext>
            </a:extLst>
          </p:cNvPr>
          <p:cNvSpPr/>
          <p:nvPr/>
        </p:nvSpPr>
        <p:spPr>
          <a:xfrm>
            <a:off x="6742111" y="5720314"/>
            <a:ext cx="551543" cy="548640"/>
          </a:xfrm>
          <a:prstGeom prst="star32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4" name="Star: 32 Points 13">
            <a:extLst>
              <a:ext uri="{FF2B5EF4-FFF2-40B4-BE49-F238E27FC236}">
                <a16:creationId xmlns:a16="http://schemas.microsoft.com/office/drawing/2014/main" id="{5CD52E84-8074-409D-A2DD-8574AC586B1A}"/>
              </a:ext>
            </a:extLst>
          </p:cNvPr>
          <p:cNvSpPr/>
          <p:nvPr/>
        </p:nvSpPr>
        <p:spPr>
          <a:xfrm>
            <a:off x="6014142" y="5720314"/>
            <a:ext cx="551543" cy="548640"/>
          </a:xfrm>
          <a:prstGeom prst="star32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5" name="Star: 32 Points 14">
            <a:extLst>
              <a:ext uri="{FF2B5EF4-FFF2-40B4-BE49-F238E27FC236}">
                <a16:creationId xmlns:a16="http://schemas.microsoft.com/office/drawing/2014/main" id="{B4D06C28-B8E0-4E36-B0B9-DCA9A5F2B96D}"/>
              </a:ext>
            </a:extLst>
          </p:cNvPr>
          <p:cNvSpPr/>
          <p:nvPr/>
        </p:nvSpPr>
        <p:spPr>
          <a:xfrm>
            <a:off x="5286173" y="5720314"/>
            <a:ext cx="551543" cy="548640"/>
          </a:xfrm>
          <a:prstGeom prst="star32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3087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5 Where will you be this weekend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5 Where will you be this weekend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5 Where will you be this weekend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5 Where will you be this weekend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  <p:bldP spid="20" grpId="0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Write about your daily routines.</a:t>
            </a:r>
          </a:p>
        </p:txBody>
      </p:sp>
      <p:sp>
        <p:nvSpPr>
          <p:cNvPr id="3" name="Rectangle 2"/>
          <p:cNvSpPr/>
          <p:nvPr/>
        </p:nvSpPr>
        <p:spPr>
          <a:xfrm>
            <a:off x="1503045" y="1528356"/>
            <a:ext cx="85248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tomorrow?</a:t>
            </a: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____________________________________. </a:t>
            </a: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will you do? </a:t>
            </a: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____________________________________. </a:t>
            </a:r>
          </a:p>
          <a:p>
            <a:pPr algn="just">
              <a:lnSpc>
                <a:spcPct val="150000"/>
              </a:lnSpc>
            </a:pP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66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Let’s play.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982" y="909993"/>
            <a:ext cx="8008023" cy="514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497976"/>
            <a:ext cx="97592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89360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s.sachmem.vn/public/images/TA5T1SHS/U5-L2-2-1-56ddd5ca303c2c4302d4f8ec779df843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48" y="922487"/>
            <a:ext cx="2579314" cy="176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.sachmem.vn/public/images/TA5T1SHS/U5-L2-2-2-2e3a302c722678e5efbdc581e29751af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647" y="922487"/>
            <a:ext cx="2579314" cy="176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s.sachmem.vn/public/images/TA5T1SHS/U5-L2-2-3-63ebd7fea96c477d04b4b22338389ab5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642" y="3774160"/>
            <a:ext cx="2579314" cy="176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.sachmem.vn/public/images/TA5T1SHS/U5-L2-2-4-6d6e411beee7905e44c172f421a0e9c9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927" y="3699519"/>
            <a:ext cx="2797128" cy="191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6971" y="2690261"/>
            <a:ext cx="40381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explore the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caves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 hang </a:t>
            </a:r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4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54876" y="2690261"/>
            <a:ext cx="54918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take a boat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trip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tham quan </a:t>
            </a:r>
            <a:endParaRPr lang="en-US" sz="240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 thuyền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6217" y="5542585"/>
            <a:ext cx="33314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build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sandcastles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lâu đài </a:t>
            </a:r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cát</a:t>
            </a:r>
            <a:r>
              <a:rPr lang="en-US" sz="2400" b="1"/>
              <a:t> 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10468" y="5518403"/>
            <a:ext cx="3297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swim in the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 ở </a:t>
            </a:r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sz="24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/>
          <a:srcRect t="21545"/>
          <a:stretch/>
        </p:blipFill>
        <p:spPr>
          <a:xfrm>
            <a:off x="8509350" y="922488"/>
            <a:ext cx="2407009" cy="17677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159437" y="2690261"/>
            <a:ext cx="31068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eat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seafood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</a:t>
            </a:r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sz="24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6760" y="383445"/>
            <a:ext cx="2758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pic>
        <p:nvPicPr>
          <p:cNvPr id="19" name="explore the cave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50" y="2416835"/>
            <a:ext cx="299720" cy="304801"/>
          </a:xfrm>
          <a:prstGeom prst="rect">
            <a:avLst/>
          </a:prstGeom>
        </p:spPr>
      </p:pic>
      <p:pic>
        <p:nvPicPr>
          <p:cNvPr id="20" name="swim in the sea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41" y="5265820"/>
            <a:ext cx="299720" cy="304800"/>
          </a:xfrm>
          <a:prstGeom prst="rect">
            <a:avLst/>
          </a:prstGeom>
        </p:spPr>
      </p:pic>
      <p:pic>
        <p:nvPicPr>
          <p:cNvPr id="21" name="take a boat trip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956" y="2416836"/>
            <a:ext cx="299720" cy="304800"/>
          </a:xfrm>
          <a:prstGeom prst="rect">
            <a:avLst/>
          </a:prstGeom>
        </p:spPr>
      </p:pic>
      <p:pic>
        <p:nvPicPr>
          <p:cNvPr id="22" name="eat seafood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28" y="2416836"/>
            <a:ext cx="299720" cy="304801"/>
          </a:xfrm>
          <a:prstGeom prst="rect">
            <a:avLst/>
          </a:prstGeom>
        </p:spPr>
      </p:pic>
      <p:pic>
        <p:nvPicPr>
          <p:cNvPr id="23" name="build sandcastles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782" y="5320691"/>
            <a:ext cx="299719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7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3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7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3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43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934190" y="4936336"/>
            <a:ext cx="2870225" cy="1362251"/>
            <a:chOff x="375337" y="4919493"/>
            <a:chExt cx="2870225" cy="1362251"/>
          </a:xfrm>
        </p:grpSpPr>
        <p:sp>
          <p:nvSpPr>
            <p:cNvPr id="20" name="Cloud 19"/>
            <p:cNvSpPr/>
            <p:nvPr/>
          </p:nvSpPr>
          <p:spPr>
            <a:xfrm>
              <a:off x="375337" y="4919493"/>
              <a:ext cx="2870225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4569" y="5030354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explore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the caves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650598" y="4936337"/>
            <a:ext cx="2651760" cy="1362251"/>
            <a:chOff x="7278998" y="4857442"/>
            <a:chExt cx="2651760" cy="1362251"/>
          </a:xfrm>
        </p:grpSpPr>
        <p:sp>
          <p:nvSpPr>
            <p:cNvPr id="22" name="Cloud 21"/>
            <p:cNvSpPr/>
            <p:nvPr/>
          </p:nvSpPr>
          <p:spPr>
            <a:xfrm>
              <a:off x="7278998" y="4857442"/>
              <a:ext cx="2603647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278998" y="4981825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take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a boat trip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813234" y="5125179"/>
            <a:ext cx="3103821" cy="1362251"/>
            <a:chOff x="3815139" y="4857442"/>
            <a:chExt cx="3103821" cy="1362251"/>
          </a:xfrm>
        </p:grpSpPr>
        <p:sp>
          <p:nvSpPr>
            <p:cNvPr id="21" name="Cloud 20"/>
            <p:cNvSpPr/>
            <p:nvPr/>
          </p:nvSpPr>
          <p:spPr>
            <a:xfrm>
              <a:off x="3815139" y="4857442"/>
              <a:ext cx="3103821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041169" y="4929974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build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sandcastles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94199" y="3726662"/>
            <a:ext cx="2870225" cy="1362251"/>
            <a:chOff x="1892393" y="3555982"/>
            <a:chExt cx="2870225" cy="1362251"/>
          </a:xfrm>
        </p:grpSpPr>
        <p:sp>
          <p:nvSpPr>
            <p:cNvPr id="19" name="Cloud 18"/>
            <p:cNvSpPr/>
            <p:nvPr/>
          </p:nvSpPr>
          <p:spPr>
            <a:xfrm>
              <a:off x="1892393" y="3555982"/>
              <a:ext cx="2870225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31140" y="3668103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swim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in the sea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0217" y="1264362"/>
            <a:ext cx="11183053" cy="1577342"/>
            <a:chOff x="-2282893" y="888999"/>
            <a:chExt cx="15076036" cy="2126438"/>
          </a:xfrm>
        </p:grpSpPr>
        <p:pic>
          <p:nvPicPr>
            <p:cNvPr id="2" name="Picture 1" descr="https://s.sachmem.vn/public/images/TA5T1SHS/U5-L2-2-1-56ddd5ca303c2c4302d4f8ec779df84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3293" y="888999"/>
              <a:ext cx="2832000" cy="1940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https://s.sachmem.vn/public/images/TA5T1SHS/U5-L2-2-2-2e3a302c722678e5efbdc581e29751af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82893" y="888999"/>
              <a:ext cx="2832000" cy="1940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https://s.sachmem.vn/public/images/TA5T1SHS/U5-L2-2-3-63ebd7fea96c477d04b4b22338389ab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1143" y="888999"/>
              <a:ext cx="2832000" cy="1940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s.sachmem.vn/public/images/TA5T1SHS/U5-L2-2-4-6d6e411beee7905e44c172f421a0e9c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624" y="910574"/>
              <a:ext cx="3071152" cy="2104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t="21545"/>
            <a:stretch/>
          </p:blipFill>
          <p:spPr>
            <a:xfrm>
              <a:off x="7101810" y="888999"/>
              <a:ext cx="2642815" cy="1940956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7165880" y="3574086"/>
            <a:ext cx="2651760" cy="1362251"/>
            <a:chOff x="8274507" y="3270949"/>
            <a:chExt cx="2651760" cy="1362251"/>
          </a:xfrm>
        </p:grpSpPr>
        <p:sp>
          <p:nvSpPr>
            <p:cNvPr id="23" name="Cloud 22"/>
            <p:cNvSpPr/>
            <p:nvPr/>
          </p:nvSpPr>
          <p:spPr>
            <a:xfrm>
              <a:off x="8292140" y="3270949"/>
              <a:ext cx="2603647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74507" y="3334287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eat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seafood</a:t>
              </a:r>
            </a:p>
          </p:txBody>
        </p:sp>
      </p:grpSp>
      <p:sp>
        <p:nvSpPr>
          <p:cNvPr id="29" name="Freeform 28"/>
          <p:cNvSpPr/>
          <p:nvPr/>
        </p:nvSpPr>
        <p:spPr>
          <a:xfrm>
            <a:off x="6248187" y="2727960"/>
            <a:ext cx="4587453" cy="2468880"/>
          </a:xfrm>
          <a:custGeom>
            <a:avLst/>
            <a:gdLst>
              <a:gd name="connsiteX0" fmla="*/ 4587453 w 4587453"/>
              <a:gd name="connsiteY0" fmla="*/ 0 h 2468880"/>
              <a:gd name="connsiteX1" fmla="*/ 2133813 w 4587453"/>
              <a:gd name="connsiteY1" fmla="*/ 365760 h 2468880"/>
              <a:gd name="connsiteX2" fmla="*/ 335493 w 4587453"/>
              <a:gd name="connsiteY2" fmla="*/ 1386840 h 2468880"/>
              <a:gd name="connsiteX3" fmla="*/ 213 w 4587453"/>
              <a:gd name="connsiteY3" fmla="*/ 2468880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453" h="2468880">
                <a:moveTo>
                  <a:pt x="4587453" y="0"/>
                </a:moveTo>
                <a:cubicBezTo>
                  <a:pt x="3714963" y="67310"/>
                  <a:pt x="2842473" y="134620"/>
                  <a:pt x="2133813" y="365760"/>
                </a:cubicBezTo>
                <a:cubicBezTo>
                  <a:pt x="1425153" y="596900"/>
                  <a:pt x="691093" y="1036320"/>
                  <a:pt x="335493" y="1386840"/>
                </a:cubicBezTo>
                <a:cubicBezTo>
                  <a:pt x="-20107" y="1737360"/>
                  <a:pt x="213" y="2468880"/>
                  <a:pt x="213" y="246888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8488680" y="2697480"/>
            <a:ext cx="91440" cy="975360"/>
          </a:xfrm>
          <a:custGeom>
            <a:avLst/>
            <a:gdLst>
              <a:gd name="connsiteX0" fmla="*/ 0 w 91440"/>
              <a:gd name="connsiteY0" fmla="*/ 0 h 975360"/>
              <a:gd name="connsiteX1" fmla="*/ 91440 w 91440"/>
              <a:gd name="connsiteY1" fmla="*/ 975360 h 975360"/>
              <a:gd name="connsiteX2" fmla="*/ 91440 w 91440"/>
              <a:gd name="connsiteY2" fmla="*/ 975360 h 97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" h="975360">
                <a:moveTo>
                  <a:pt x="0" y="0"/>
                </a:moveTo>
                <a:lnTo>
                  <a:pt x="91440" y="975360"/>
                </a:lnTo>
                <a:lnTo>
                  <a:pt x="91440" y="97536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2164080" y="2712720"/>
            <a:ext cx="4221480" cy="2316480"/>
          </a:xfrm>
          <a:custGeom>
            <a:avLst/>
            <a:gdLst>
              <a:gd name="connsiteX0" fmla="*/ 4221480 w 4221480"/>
              <a:gd name="connsiteY0" fmla="*/ 0 h 2316480"/>
              <a:gd name="connsiteX1" fmla="*/ 731520 w 4221480"/>
              <a:gd name="connsiteY1" fmla="*/ 807720 h 2316480"/>
              <a:gd name="connsiteX2" fmla="*/ 0 w 4221480"/>
              <a:gd name="connsiteY2" fmla="*/ 231648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1480" h="2316480">
                <a:moveTo>
                  <a:pt x="4221480" y="0"/>
                </a:moveTo>
                <a:cubicBezTo>
                  <a:pt x="2828290" y="210820"/>
                  <a:pt x="1435100" y="421640"/>
                  <a:pt x="731520" y="807720"/>
                </a:cubicBezTo>
                <a:cubicBezTo>
                  <a:pt x="27940" y="1193800"/>
                  <a:pt x="13970" y="1755140"/>
                  <a:pt x="0" y="231648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1676400" y="2682240"/>
            <a:ext cx="7056120" cy="2804160"/>
          </a:xfrm>
          <a:custGeom>
            <a:avLst/>
            <a:gdLst>
              <a:gd name="connsiteX0" fmla="*/ 0 w 7056120"/>
              <a:gd name="connsiteY0" fmla="*/ 0 h 2804160"/>
              <a:gd name="connsiteX1" fmla="*/ 4419600 w 7056120"/>
              <a:gd name="connsiteY1" fmla="*/ 807720 h 2804160"/>
              <a:gd name="connsiteX2" fmla="*/ 5120640 w 7056120"/>
              <a:gd name="connsiteY2" fmla="*/ 2103120 h 2804160"/>
              <a:gd name="connsiteX3" fmla="*/ 6659880 w 7056120"/>
              <a:gd name="connsiteY3" fmla="*/ 2514600 h 2804160"/>
              <a:gd name="connsiteX4" fmla="*/ 7056120 w 7056120"/>
              <a:gd name="connsiteY4" fmla="*/ 2804160 h 280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6120" h="2804160">
                <a:moveTo>
                  <a:pt x="0" y="0"/>
                </a:moveTo>
                <a:cubicBezTo>
                  <a:pt x="1783080" y="228600"/>
                  <a:pt x="3566160" y="457200"/>
                  <a:pt x="4419600" y="807720"/>
                </a:cubicBezTo>
                <a:cubicBezTo>
                  <a:pt x="5273040" y="1158240"/>
                  <a:pt x="4747260" y="1818640"/>
                  <a:pt x="5120640" y="2103120"/>
                </a:cubicBezTo>
                <a:cubicBezTo>
                  <a:pt x="5494020" y="2387600"/>
                  <a:pt x="6337300" y="2397760"/>
                  <a:pt x="6659880" y="2514600"/>
                </a:cubicBezTo>
                <a:cubicBezTo>
                  <a:pt x="6982460" y="2631440"/>
                  <a:pt x="7019290" y="2717800"/>
                  <a:pt x="7056120" y="280416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3950590" y="2634066"/>
            <a:ext cx="392446" cy="120471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725991" y="515804"/>
            <a:ext cx="3803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read and match</a:t>
            </a:r>
          </a:p>
        </p:txBody>
      </p:sp>
    </p:spTree>
    <p:extLst>
      <p:ext uri="{BB962C8B-B14F-4D97-AF65-F5344CB8AC3E}">
        <p14:creationId xmlns:p14="http://schemas.microsoft.com/office/powerpoint/2010/main" val="152329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497976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76869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0818" y="889673"/>
            <a:ext cx="8710415" cy="5654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repeat.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019240EE-FB7B-435C-B445-455E2A49FC5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12596" y="1689436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E46AC023-FD99-44EC-8192-C563D63B36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38486" y="1689436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020BFD9D-7402-4AB1-B110-00C8950E25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6759" y="4345603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7672EDD1-6A80-46BE-B0A3-2F48AF2E3DC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82649" y="4345603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B28666E3-085B-4A17-9949-B89E8CF1DF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94902" y="1389716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01E06884-B9A5-48C6-A5A5-889AA10DFF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98887" y="3384198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A2BE3845-E98D-4292-96A0-13C3A4CA1AB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1796" y="1432896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F7800979-E3F0-4D00-9CC6-18812ED7A8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32632" y="2887980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45EB0FF1-3352-4CCB-818C-EAB01B52A6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74325" y="5798147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BF2B345D-ED4C-4F83-8888-B4EE56BC83A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16025" y="5826087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EF6131AC-5705-4EDD-819C-9BA3288085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19527" y="4345603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29B2DBF4-FDA9-4CF3-A7DF-00765DABFCB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30807" y="6269883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B4DED193-1E51-4E5B-B6E4-F7C8247427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18007" y="5739727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5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5 Where will you be this weekend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5 Where will you be this weekend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5 Where will you be this weekend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5 Where will you be this weekend- - Lesson 2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5 Where will you be this weekend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5 Where will you be this weekend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5 Where will you be this weekend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5 Where will you be this weekend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5 Where will you be this weekend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5 Where will you be this weekend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5 Where will you be this weekend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5 Where will you be this weekend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5878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say.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671" y="1057256"/>
            <a:ext cx="703580" cy="70358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79927" y="1492331"/>
            <a:ext cx="703580" cy="70358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6" name="Rounded Rectangular Callout 15"/>
          <p:cNvSpPr/>
          <p:nvPr/>
        </p:nvSpPr>
        <p:spPr>
          <a:xfrm flipH="1">
            <a:off x="3273989" y="733763"/>
            <a:ext cx="6761787" cy="646986"/>
          </a:xfrm>
          <a:prstGeom prst="wedgeRoundRectCallout">
            <a:avLst>
              <a:gd name="adj1" fmla="val 54336"/>
              <a:gd name="adj2" fmla="val -118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4122567" y="1492331"/>
            <a:ext cx="5064629" cy="646986"/>
          </a:xfrm>
          <a:prstGeom prst="wedgeRoundRectCallout">
            <a:avLst>
              <a:gd name="adj1" fmla="val 54913"/>
              <a:gd name="adj2" fmla="val 2127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193" name="Picture 1" descr="https://s.sachmem.vn/public/images/TA5T1SHS/U5-L2-2-1-56ddd5ca303c2c4302d4f8ec779df8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2748456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.sachmem.vn/public/images/TA5T1SHS/U5-L2-2-2-2e3a302c722678e5efbdc581e29751a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37" y="4064610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ttps://s.sachmem.vn/public/images/TA5T1SHS/U5-L2-2-3-63ebd7fea96c477d04b4b22338389ab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433" y="4177792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.sachmem.vn/public/images/TA5T1SHS/U5-L2-2-4-6d6e411beee7905e44c172f421a0e9c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507" y="3169920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378761" y="397680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35210" y="529295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boat trip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the islands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17239" y="535790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sandcastles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79927" y="4238415"/>
            <a:ext cx="17922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sea</a:t>
            </a:r>
          </a:p>
        </p:txBody>
      </p:sp>
      <p:cxnSp>
        <p:nvCxnSpPr>
          <p:cNvPr id="8" name="Straight Arrow Connector 7"/>
          <p:cNvCxnSpPr>
            <a:stCxn id="17" idx="2"/>
            <a:endCxn id="8193" idx="3"/>
          </p:cNvCxnSpPr>
          <p:nvPr/>
        </p:nvCxnSpPr>
        <p:spPr>
          <a:xfrm flipH="1">
            <a:off x="2565366" y="2139317"/>
            <a:ext cx="4089516" cy="1223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7" idx="2"/>
            <a:endCxn id="8194" idx="0"/>
          </p:cNvCxnSpPr>
          <p:nvPr/>
        </p:nvCxnSpPr>
        <p:spPr>
          <a:xfrm flipH="1">
            <a:off x="4330064" y="2139317"/>
            <a:ext cx="2324818" cy="1925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7" idx="2"/>
            <a:endCxn id="8195" idx="0"/>
          </p:cNvCxnSpPr>
          <p:nvPr/>
        </p:nvCxnSpPr>
        <p:spPr>
          <a:xfrm>
            <a:off x="6654882" y="2139317"/>
            <a:ext cx="1178678" cy="2038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7" idx="2"/>
            <a:endCxn id="8196" idx="1"/>
          </p:cNvCxnSpPr>
          <p:nvPr/>
        </p:nvCxnSpPr>
        <p:spPr>
          <a:xfrm>
            <a:off x="6654882" y="2139317"/>
            <a:ext cx="2866625" cy="1644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7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6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5878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say.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671" y="1057256"/>
            <a:ext cx="703580" cy="70358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79927" y="1492331"/>
            <a:ext cx="703580" cy="70358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6" name="Rounded Rectangular Callout 15"/>
          <p:cNvSpPr/>
          <p:nvPr/>
        </p:nvSpPr>
        <p:spPr>
          <a:xfrm flipH="1">
            <a:off x="3273989" y="733763"/>
            <a:ext cx="6761787" cy="646986"/>
          </a:xfrm>
          <a:prstGeom prst="wedgeRoundRectCallout">
            <a:avLst>
              <a:gd name="adj1" fmla="val 54336"/>
              <a:gd name="adj2" fmla="val -118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3273989" y="1524789"/>
            <a:ext cx="6054313" cy="646986"/>
          </a:xfrm>
          <a:prstGeom prst="wedgeRoundRectCallout">
            <a:avLst>
              <a:gd name="adj1" fmla="val 54913"/>
              <a:gd name="adj2" fmla="val 2127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193" name="Picture 1" descr="https://s.sachmem.vn/public/images/TA5T1SHS/U5-L2-2-1-56ddd5ca303c2c4302d4f8ec779df8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2748456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.sachmem.vn/public/images/TA5T1SHS/U5-L2-2-2-2e3a302c722678e5efbdc581e29751a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37" y="4064610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ttps://s.sachmem.vn/public/images/TA5T1SHS/U5-L2-2-3-63ebd7fea96c477d04b4b22338389ab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433" y="4177792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.sachmem.vn/public/images/TA5T1SHS/U5-L2-2-4-6d6e411beee7905e44c172f421a0e9c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507" y="3169920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378761" y="397680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35210" y="529295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boat trip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the islands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17239" y="535790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sandcastles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79927" y="4238415"/>
            <a:ext cx="17922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sea</a:t>
            </a:r>
          </a:p>
        </p:txBody>
      </p:sp>
      <p:cxnSp>
        <p:nvCxnSpPr>
          <p:cNvPr id="8" name="Straight Arrow Connector 7"/>
          <p:cNvCxnSpPr>
            <a:stCxn id="17" idx="2"/>
            <a:endCxn id="8193" idx="3"/>
          </p:cNvCxnSpPr>
          <p:nvPr/>
        </p:nvCxnSpPr>
        <p:spPr>
          <a:xfrm flipH="1">
            <a:off x="2565366" y="2171775"/>
            <a:ext cx="3735780" cy="1190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7" idx="2"/>
            <a:endCxn id="8194" idx="0"/>
          </p:cNvCxnSpPr>
          <p:nvPr/>
        </p:nvCxnSpPr>
        <p:spPr>
          <a:xfrm flipH="1">
            <a:off x="4330064" y="2171775"/>
            <a:ext cx="1971082" cy="1892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7" idx="2"/>
            <a:endCxn id="8195" idx="0"/>
          </p:cNvCxnSpPr>
          <p:nvPr/>
        </p:nvCxnSpPr>
        <p:spPr>
          <a:xfrm>
            <a:off x="6301146" y="2171775"/>
            <a:ext cx="1532414" cy="2006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7" idx="2"/>
            <a:endCxn id="8196" idx="1"/>
          </p:cNvCxnSpPr>
          <p:nvPr/>
        </p:nvCxnSpPr>
        <p:spPr>
          <a:xfrm>
            <a:off x="6301146" y="2171775"/>
            <a:ext cx="3220361" cy="1612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45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talk.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074610" y="1655475"/>
            <a:ext cx="3405627" cy="1055608"/>
          </a:xfrm>
          <a:prstGeom prst="wedgeRoundRectCallout">
            <a:avLst>
              <a:gd name="adj1" fmla="val 61902"/>
              <a:gd name="adj2" fmla="val 75086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next week?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6691056" y="1633580"/>
            <a:ext cx="4658856" cy="578882"/>
          </a:xfrm>
          <a:prstGeom prst="wedgeRoundRectCallout">
            <a:avLst>
              <a:gd name="adj1" fmla="val -41938"/>
              <a:gd name="adj2" fmla="val 119613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I'll ____________.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773113" y="4220796"/>
            <a:ext cx="3626797" cy="578882"/>
          </a:xfrm>
          <a:prstGeom prst="wedgeRoundRectCallout">
            <a:avLst>
              <a:gd name="adj1" fmla="val 62249"/>
              <a:gd name="adj2" fmla="val -50750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do?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7722753" y="3931355"/>
            <a:ext cx="3627159" cy="1055608"/>
          </a:xfrm>
          <a:prstGeom prst="wedgeRoundRectCallout">
            <a:avLst>
              <a:gd name="adj1" fmla="val -67484"/>
              <a:gd name="adj2" fmla="val -52528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know. I may _____________.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309" y="2959135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60226" y="2669694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05150" y="38560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09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195</Words>
  <Application>Microsoft Office PowerPoint</Application>
  <PresentationFormat>Widescreen</PresentationFormat>
  <Paragraphs>72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.VnRevue</vt:lpstr>
      <vt:lpstr>Arial Black</vt:lpstr>
      <vt:lpstr>Arial</vt:lpstr>
      <vt:lpstr>Elephant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59</cp:revision>
  <dcterms:created xsi:type="dcterms:W3CDTF">2021-05-10T00:00:18Z</dcterms:created>
  <dcterms:modified xsi:type="dcterms:W3CDTF">2024-01-07T14:07:13Z</dcterms:modified>
</cp:coreProperties>
</file>