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77" r:id="rId2"/>
    <p:sldId id="294" r:id="rId3"/>
    <p:sldId id="270" r:id="rId4"/>
    <p:sldId id="271" r:id="rId5"/>
    <p:sldId id="346" r:id="rId6"/>
    <p:sldId id="272" r:id="rId7"/>
    <p:sldId id="273" r:id="rId8"/>
    <p:sldId id="274" r:id="rId9"/>
    <p:sldId id="275" r:id="rId10"/>
    <p:sldId id="347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.VnRevue" panose="020B7200000000000000" pitchFamily="34" charset="0"/>
      <p:regular r:id="rId17"/>
    </p:embeddedFont>
    <p:embeddedFont>
      <p:font typeface="Arial Black" panose="020B0A04020102020204" pitchFamily="34" charset="0"/>
      <p:bold r:id="rId18"/>
    </p:embeddedFont>
    <p:embeddedFont>
      <p:font typeface="Elephant" panose="02020904090505020303" pitchFamily="18" charset="0"/>
      <p:regular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0EE4-BA39-45FC-922B-E9E274440DBB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1DFB-5CD3-4F91-B455-91B86FB3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61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54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32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00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63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99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85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9040" y="1167196"/>
            <a:ext cx="2947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3989" y="2280834"/>
            <a:ext cx="105048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Wh</a:t>
            </a:r>
            <a:r>
              <a:rPr lang="vi-VN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ere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 will 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you</a:t>
            </a:r>
            <a:r>
              <a:rPr lang="vi-VN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 be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/>
            </a:r>
            <a:b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</a:b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this weekend?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6597" y="500976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92091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1320" y="417158"/>
            <a:ext cx="2433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262520"/>
                </a:solidFill>
                <a:latin typeface="Helvetica Neue"/>
              </a:rPr>
              <a:t>7.Colour </a:t>
            </a:r>
            <a:r>
              <a:rPr lang="en-US" sz="2000" b="1" dirty="0">
                <a:solidFill>
                  <a:srgbClr val="262520"/>
                </a:solidFill>
                <a:latin typeface="Helvetica Neue"/>
              </a:rPr>
              <a:t>the stars.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928684" y="893020"/>
            <a:ext cx="2258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5722"/>
                </a:solidFill>
                <a:latin typeface="Helvetica Neue"/>
              </a:rPr>
              <a:t>Now I can ...</a:t>
            </a:r>
            <a:endParaRPr lang="en-US" sz="2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548177"/>
              </p:ext>
            </p:extLst>
          </p:nvPr>
        </p:nvGraphicFramePr>
        <p:xfrm>
          <a:off x="1010165" y="2207960"/>
          <a:ext cx="9872100" cy="3014074"/>
        </p:xfrm>
        <a:graphic>
          <a:graphicData uri="http://schemas.openxmlformats.org/drawingml/2006/table">
            <a:tbl>
              <a:tblPr/>
              <a:tblGrid>
                <a:gridCol w="796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2681">
                <a:tc>
                  <a:txBody>
                    <a:bodyPr/>
                    <a:lstStyle/>
                    <a:p>
                      <a:pPr fontAlgn="t"/>
                      <a:r>
                        <a:rPr lang="en-US" sz="2800" dirty="0">
                          <a:effectLst/>
                        </a:rPr>
                        <a:t>• ask and answer questions about future activities.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5615">
                <a:tc>
                  <a:txBody>
                    <a:bodyPr/>
                    <a:lstStyle/>
                    <a:p>
                      <a:pPr fontAlgn="t"/>
                      <a:r>
                        <a:rPr lang="en-US" sz="2800" dirty="0">
                          <a:effectLst/>
                        </a:rPr>
                        <a:t>• listen to and understand texts about future activities.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681">
                <a:tc>
                  <a:txBody>
                    <a:bodyPr/>
                    <a:lstStyle/>
                    <a:p>
                      <a:pPr fontAlgn="t"/>
                      <a:r>
                        <a:rPr lang="en-US" sz="2800" dirty="0">
                          <a:effectLst/>
                        </a:rPr>
                        <a:t>• read and understand texts about future activities.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097">
                <a:tc>
                  <a:txBody>
                    <a:bodyPr/>
                    <a:lstStyle/>
                    <a:p>
                      <a:pPr fontAlgn="t"/>
                      <a:r>
                        <a:rPr lang="en-US" sz="2800" dirty="0">
                          <a:effectLst/>
                        </a:rPr>
                        <a:t>• write about my future activities.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5-Point Star 12"/>
          <p:cNvSpPr/>
          <p:nvPr/>
        </p:nvSpPr>
        <p:spPr>
          <a:xfrm>
            <a:off x="9053239" y="2207960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5-Point Star 13"/>
          <p:cNvSpPr/>
          <p:nvPr/>
        </p:nvSpPr>
        <p:spPr>
          <a:xfrm>
            <a:off x="9680642" y="2207960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10299970" y="2207960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>
            <a:off x="9046446" y="3026947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5-Point Star 16"/>
          <p:cNvSpPr/>
          <p:nvPr/>
        </p:nvSpPr>
        <p:spPr>
          <a:xfrm>
            <a:off x="9694670" y="3035205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5-Point Star 17"/>
          <p:cNvSpPr/>
          <p:nvPr/>
        </p:nvSpPr>
        <p:spPr>
          <a:xfrm>
            <a:off x="10325766" y="3050224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5-Point Star 18"/>
          <p:cNvSpPr/>
          <p:nvPr/>
        </p:nvSpPr>
        <p:spPr>
          <a:xfrm>
            <a:off x="9053239" y="3927415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5-Point Star 19"/>
          <p:cNvSpPr/>
          <p:nvPr/>
        </p:nvSpPr>
        <p:spPr>
          <a:xfrm>
            <a:off x="9694670" y="3927415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5-Point Star 20"/>
          <p:cNvSpPr/>
          <p:nvPr/>
        </p:nvSpPr>
        <p:spPr>
          <a:xfrm>
            <a:off x="10340772" y="3959967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5-Point Star 21"/>
          <p:cNvSpPr/>
          <p:nvPr/>
        </p:nvSpPr>
        <p:spPr>
          <a:xfrm>
            <a:off x="10296066" y="4541754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5-Point Star 22"/>
          <p:cNvSpPr/>
          <p:nvPr/>
        </p:nvSpPr>
        <p:spPr>
          <a:xfrm>
            <a:off x="9680642" y="4533345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5-Point Star 23"/>
          <p:cNvSpPr/>
          <p:nvPr/>
        </p:nvSpPr>
        <p:spPr>
          <a:xfrm>
            <a:off x="9033381" y="4537539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3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PRONUNCIATON</a:t>
            </a:r>
          </a:p>
        </p:txBody>
      </p:sp>
    </p:spTree>
    <p:extLst>
      <p:ext uri="{BB962C8B-B14F-4D97-AF65-F5344CB8AC3E}">
        <p14:creationId xmlns:p14="http://schemas.microsoft.com/office/powerpoint/2010/main" val="273792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711" y="1199360"/>
            <a:ext cx="10620233" cy="43694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repeat.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42" y="477933"/>
            <a:ext cx="432942" cy="432060"/>
          </a:xfrm>
          <a:prstGeom prst="rect">
            <a:avLst/>
          </a:prstGeom>
        </p:spPr>
      </p:pic>
      <p:pic>
        <p:nvPicPr>
          <p:cNvPr id="6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3" y="1820596"/>
            <a:ext cx="432942" cy="432060"/>
          </a:xfrm>
          <a:prstGeom prst="rect">
            <a:avLst/>
          </a:prstGeom>
        </p:spPr>
      </p:pic>
      <p:pic>
        <p:nvPicPr>
          <p:cNvPr id="7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3" y="3163259"/>
            <a:ext cx="432942" cy="432060"/>
          </a:xfrm>
          <a:prstGeom prst="rect">
            <a:avLst/>
          </a:prstGeom>
        </p:spPr>
      </p:pic>
      <p:pic>
        <p:nvPicPr>
          <p:cNvPr id="8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3" y="4505922"/>
            <a:ext cx="432942" cy="432060"/>
          </a:xfrm>
          <a:prstGeom prst="rect">
            <a:avLst/>
          </a:prstGeom>
        </p:spPr>
      </p:pic>
      <p:pic>
        <p:nvPicPr>
          <p:cNvPr id="9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938" y="1820596"/>
            <a:ext cx="432942" cy="432060"/>
          </a:xfrm>
          <a:prstGeom prst="rect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938" y="3163259"/>
            <a:ext cx="432942" cy="432060"/>
          </a:xfrm>
          <a:prstGeom prst="rect">
            <a:avLst/>
          </a:prstGeom>
        </p:spPr>
      </p:pic>
      <p:pic>
        <p:nvPicPr>
          <p:cNvPr id="11" name="sound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938" y="4505922"/>
            <a:ext cx="432942" cy="4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3 - 1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5 Where will you be this weekend-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5 Where will you be this weekend- - Lesson 3 - 1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9227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Listen and circle a or b. Then say the sentences aloud.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510" y="1137281"/>
            <a:ext cx="10292569" cy="5053114"/>
          </a:xfrm>
          <a:prstGeom prst="rect">
            <a:avLst/>
          </a:prstGeom>
        </p:spPr>
      </p:pic>
      <p:sp>
        <p:nvSpPr>
          <p:cNvPr id="15" name="12-Point Star 14"/>
          <p:cNvSpPr/>
          <p:nvPr/>
        </p:nvSpPr>
        <p:spPr>
          <a:xfrm>
            <a:off x="640730" y="1194435"/>
            <a:ext cx="640080" cy="640080"/>
          </a:xfrm>
          <a:prstGeom prst="star12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6" name="12-Point Star 15"/>
          <p:cNvSpPr/>
          <p:nvPr/>
        </p:nvSpPr>
        <p:spPr>
          <a:xfrm>
            <a:off x="618829" y="3068614"/>
            <a:ext cx="640080" cy="640080"/>
          </a:xfrm>
          <a:prstGeom prst="star12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7" name="12-Point Star 16"/>
          <p:cNvSpPr/>
          <p:nvPr/>
        </p:nvSpPr>
        <p:spPr>
          <a:xfrm>
            <a:off x="682358" y="4814245"/>
            <a:ext cx="640080" cy="640080"/>
          </a:xfrm>
          <a:prstGeom prst="star12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6829063" y="1956121"/>
            <a:ext cx="729205" cy="682906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322438" y="3736722"/>
            <a:ext cx="729205" cy="682906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829062" y="5481900"/>
            <a:ext cx="729205" cy="682906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ound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17" y="479106"/>
            <a:ext cx="432942" cy="432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23F6F1-604C-4C9A-930D-4127E3955902}"/>
              </a:ext>
            </a:extLst>
          </p:cNvPr>
          <p:cNvSpPr txBox="1"/>
          <p:nvPr/>
        </p:nvSpPr>
        <p:spPr>
          <a:xfrm>
            <a:off x="5205846" y="6983646"/>
            <a:ext cx="257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Clcik số để nghe từng câu</a:t>
            </a:r>
          </a:p>
        </p:txBody>
      </p:sp>
    </p:spTree>
    <p:extLst>
      <p:ext uri="{BB962C8B-B14F-4D97-AF65-F5344CB8AC3E}">
        <p14:creationId xmlns:p14="http://schemas.microsoft.com/office/powerpoint/2010/main" val="138757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3 - 2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3 - 2 Listen and circle a or b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3 - 2 Listen and circle a or b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5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151301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5 - Unit 5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3880" y="1237906"/>
            <a:ext cx="7561740" cy="4253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953" y="694549"/>
            <a:ext cx="8813114" cy="5393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chant.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12EDC6E2-4B1C-44C2-A71F-1C60F171EC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559" y="1224750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B84473CE-0EEB-4E97-B488-C3F2B29C99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331" y="1179030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71435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answer.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42149" y="1011593"/>
            <a:ext cx="9132811" cy="2230532"/>
            <a:chOff x="590309" y="909993"/>
            <a:chExt cx="10776030" cy="2631860"/>
          </a:xfrm>
        </p:grpSpPr>
        <p:sp>
          <p:nvSpPr>
            <p:cNvPr id="5" name="Rounded Rectangle 4"/>
            <p:cNvSpPr/>
            <p:nvPr/>
          </p:nvSpPr>
          <p:spPr>
            <a:xfrm>
              <a:off x="590309" y="909993"/>
              <a:ext cx="10776030" cy="2631860"/>
            </a:xfrm>
            <a:prstGeom prst="roundRect">
              <a:avLst>
                <a:gd name="adj" fmla="val 3261"/>
              </a:avLst>
            </a:prstGeom>
            <a:solidFill>
              <a:srgbClr val="DCF1F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1652"/>
            <a:stretch/>
          </p:blipFill>
          <p:spPr>
            <a:xfrm>
              <a:off x="636609" y="1045254"/>
              <a:ext cx="10687448" cy="2261826"/>
            </a:xfrm>
            <a:prstGeom prst="rect">
              <a:avLst/>
            </a:prstGeom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190109"/>
              </p:ext>
            </p:extLst>
          </p:nvPr>
        </p:nvGraphicFramePr>
        <p:xfrm>
          <a:off x="889000" y="3343725"/>
          <a:ext cx="10515600" cy="2843715"/>
        </p:xfrm>
        <a:graphic>
          <a:graphicData uri="http://schemas.openxmlformats.org/drawingml/2006/table">
            <a:tbl>
              <a:tblPr/>
              <a:tblGrid>
                <a:gridCol w="1793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7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6299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Morning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Afternoon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Evening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17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Mai's parents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 swim in the sea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56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 and her brother</a:t>
                      </a: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19050" marB="1905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008177" y="4473694"/>
            <a:ext cx="196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sunbathe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28123" y="4396639"/>
            <a:ext cx="2788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have dinner on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Tuan Chau Island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5218" y="5227636"/>
            <a:ext cx="18117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build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sandcastles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2393" y="5267321"/>
            <a:ext cx="16241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play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3276" y="5267321"/>
            <a:ext cx="2823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have dinner on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Tuan Chau Island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Write about you.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7440" y="1440656"/>
            <a:ext cx="10383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Hi. My name's ____________________ .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Sunday, I think I will be  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morning, I will  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afternoon,  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evening,  ___________________________.</a:t>
            </a:r>
            <a:endParaRPr lang="en-US" sz="3200" b="0" i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32665" y="1614464"/>
            <a:ext cx="1816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Peter.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13940" y="2384402"/>
            <a:ext cx="2928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Ha Long Bay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86765" y="3098777"/>
            <a:ext cx="3557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swim in the sea.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66040" y="3813152"/>
            <a:ext cx="5329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will  play football with Nam.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32665" y="4576739"/>
            <a:ext cx="5662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will eat seafood with my family.</a:t>
            </a:r>
          </a:p>
        </p:txBody>
      </p:sp>
    </p:spTree>
    <p:extLst>
      <p:ext uri="{BB962C8B-B14F-4D97-AF65-F5344CB8AC3E}">
        <p14:creationId xmlns:p14="http://schemas.microsoft.com/office/powerpoint/2010/main" val="82319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Project.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7362" y="2200487"/>
            <a:ext cx="9895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latin typeface="Helvetica Neue"/>
              </a:rPr>
              <a:t>Interview three classmates about where they will go and what they will do next weekend</a:t>
            </a:r>
            <a:r>
              <a:rPr lang="en-US" sz="3600" b="1" dirty="0" smtClean="0">
                <a:solidFill>
                  <a:srgbClr val="333333"/>
                </a:solidFill>
                <a:latin typeface="Helvetica Neue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933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171</Words>
  <Application>Microsoft Office PowerPoint</Application>
  <PresentationFormat>Widescreen</PresentationFormat>
  <Paragraphs>47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.VnRevue</vt:lpstr>
      <vt:lpstr>Helvetica Neue</vt:lpstr>
      <vt:lpstr>Arial Black</vt:lpstr>
      <vt:lpstr>Times New Roman</vt:lpstr>
      <vt:lpstr>Arial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46</cp:revision>
  <dcterms:created xsi:type="dcterms:W3CDTF">2021-05-10T00:00:18Z</dcterms:created>
  <dcterms:modified xsi:type="dcterms:W3CDTF">2024-01-07T14:05:32Z</dcterms:modified>
</cp:coreProperties>
</file>