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2" r:id="rId3"/>
    <p:sldId id="301" r:id="rId4"/>
    <p:sldId id="302" r:id="rId5"/>
    <p:sldId id="303" r:id="rId6"/>
    <p:sldId id="267" r:id="rId7"/>
    <p:sldId id="306" r:id="rId8"/>
    <p:sldId id="304" r:id="rId9"/>
    <p:sldId id="284" r:id="rId10"/>
    <p:sldId id="285" r:id="rId11"/>
    <p:sldId id="286" r:id="rId12"/>
    <p:sldId id="287" r:id="rId13"/>
    <p:sldId id="305" r:id="rId14"/>
    <p:sldId id="288" r:id="rId15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D477"/>
    <a:srgbClr val="66FF66"/>
    <a:srgbClr val="33CC33"/>
    <a:srgbClr val="33CCFF"/>
    <a:srgbClr val="FFFF66"/>
    <a:srgbClr val="FF66FF"/>
    <a:srgbClr val="FF7C80"/>
    <a:srgbClr val="A2FB11"/>
    <a:srgbClr val="96BE4E"/>
    <a:srgbClr val="E96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 varScale="1">
        <p:scale>
          <a:sx n="64" d="100"/>
          <a:sy n="64" d="100"/>
        </p:scale>
        <p:origin x="-966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hoa để tới câu hỏi</a:t>
            </a:r>
          </a:p>
          <a:p>
            <a:r>
              <a:rPr lang="en-US" baseline="0" smtClean="0"/>
              <a:t>Tại slide câu hỏi, click vào hoa để quay về đây</a:t>
            </a:r>
          </a:p>
          <a:p>
            <a:r>
              <a:rPr lang="en-US" baseline="0" smtClean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Nếu</a:t>
            </a:r>
            <a:r>
              <a:rPr lang="en-US" baseline="0" smtClean="0"/>
              <a:t> thầy cô k mở đc video này nghĩa là máy tính thầy ô đang có vấn để, k xem đc các video, cần mang đến chuyên gia máy tính để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1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nêu</a:t>
            </a:r>
            <a:r>
              <a:rPr lang="en-US" baseline="0" smtClean="0"/>
              <a:t> rõ hơn là nhận vật bé tròn bài Làm việc thật là vui.</a:t>
            </a:r>
          </a:p>
          <a:p>
            <a:r>
              <a:rPr lang="en-US" baseline="0" smtClean="0"/>
              <a:t>C. Ngoài ra bé con trông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.facebook.com/l.php?u=https://drive.google.com/drive/u/0/folders/1-dNa43begmfbAtLp4ijb8-n9cDtYwYQh?fbclid=IwAR0ySC-_dtHQTfE377vDGRmmYFvF8MDSnG1E3StguZ9LPjMeMxYgKxNb7pU&amp;h=AT1tyvedHWhPFPi7H_ZiT8tZFvzFPOowLss55qDGH6mAH_y_LAG6uZUs3ZotFqYjp4gG1y55NeDcBbGKQmrM603LSaWtM91yqi9HP-b0OJtbm32JrasX7_H7A2gTmG-UAFr0&amp;__tn__=-UK-R&amp;c%5b0%5d=AT2ZIcIoDNKaqx86MOjqnhRln3PHbGXcDNtYeac3MQrS0wm045qF5eQBaLAHTf_X6_UYWwso1owwsPCXP65Hv8bE6GXtzgyZFsqXxeANke7k6PiWjAWQ529PTq84fCezufmQJRsM7vRIkNCe5IeoFVRp4T0hy4VPmUsabb2JLDJaHlEUbqbuKw--2KGxEB3cBelIdmDXZopAL0Bu9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209" y="3733800"/>
            <a:ext cx="106680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Cây xấu hổ, cây thanh mai.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209" y="5295243"/>
            <a:ext cx="106680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Cây hoa hồng.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2" y="395572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43" y="555194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683209" y="2209801"/>
            <a:ext cx="106680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Cây xoài.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53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488097" y="381000"/>
            <a:ext cx="11064240" cy="16002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oài cây nào xuất hiện trong bài đọc </a:t>
            </a:r>
          </a:p>
          <a:p>
            <a:pPr algn="ctr"/>
            <a:r>
              <a:rPr lang="en-US" sz="4800" b="1" i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xấu hổ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56" y="5486400"/>
            <a:ext cx="109728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A và B đều đúng.</a:t>
            </a:r>
            <a:endParaRPr lang="vi-VN" sz="3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549" y="2399643"/>
            <a:ext cx="109728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Cây nhỏ mọc hoang, hoa màu đỏ tía.</a:t>
            </a:r>
            <a:endParaRPr lang="en-US" sz="3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7" y="570832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057" y="262636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572651" y="3973906"/>
            <a:ext cx="109728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thường khép những mắt lá lại khi bị đụng đến</a:t>
            </a:r>
            <a:r>
              <a:rPr lang="en-US" sz="32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06" y="420289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572651" y="351670"/>
            <a:ext cx="109728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đặc điểm </a:t>
            </a: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cây xấu hổ (cây trinh nữ)?</a:t>
            </a:r>
            <a:endParaRPr lang="en-US" sz="4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895" y="1219200"/>
            <a:ext cx="11848444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Em chia sẻ tới thầy cô một số </a:t>
            </a:r>
            <a:r>
              <a:rPr lang="en-US" sz="2800" smtClean="0">
                <a:ea typeface="Arrus-Black" pitchFamily="18" charset="0"/>
                <a:cs typeface="Arrus-Black" pitchFamily="18" charset="0"/>
              </a:rPr>
              <a:t>thiết kế ppt Toán và TV 1 + 2 của em ạ</a:t>
            </a:r>
          </a:p>
          <a:p>
            <a:pPr algn="just"/>
            <a:r>
              <a:rPr lang="vi-VN" sz="2800" smtClean="0">
                <a:ea typeface="Arrus-Black" pitchFamily="18" charset="0"/>
                <a:cs typeface="Arrus-Black" pitchFamily="18" charset="0"/>
              </a:rPr>
              <a:t>Link </a:t>
            </a:r>
            <a:r>
              <a:rPr lang="vi-VN" sz="2800">
                <a:ea typeface="Arrus-Black" pitchFamily="18" charset="0"/>
                <a:cs typeface="Arrus-Black" pitchFamily="18" charset="0"/>
              </a:rPr>
              <a:t>tải: </a:t>
            </a:r>
            <a:r>
              <a:rPr lang="vi-VN" sz="2800">
                <a:ea typeface="Arrus-Black" pitchFamily="18" charset="0"/>
                <a:cs typeface="Arrus-Black" pitchFamily="18" charset="0"/>
                <a:hlinkClick r:id="rId2"/>
              </a:rPr>
              <a:t>https://drive.google.com/.../1-dNa43begmfbAtLp4ijb8...</a:t>
            </a:r>
            <a:endParaRPr lang="vi-VN" sz="2800">
              <a:ea typeface="Arrus-Black" pitchFamily="18" charset="0"/>
              <a:cs typeface="Arrus-Black" pitchFamily="18" charset="0"/>
            </a:endParaRP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Tuy nhiên, để sử dụng đc ppt TV, thầy cô vui lòng thực hiện đúng các bước em hướng dẫn ạ! 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Bước 1: Tải fonts và cài fonts (nếu khó khăn khi thực hiện, cứ liên hệ em hỗ trợ. Bước này là bắt buộc, không thể bỏ qua.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Bước 2: Tải ppt về máy (chưa thực hiện bước 1 thì tuyệt đối không thực hiện bước 2).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Đồng thời e có để video hướng dẫn cài fonts và tải tài liệu ở trong link ạ.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Các thầy cô dạy các bộ sách khác cũng có thể tham khảo vì nhiều tiết có thể hữu ích ạ.</a:t>
            </a:r>
          </a:p>
        </p:txBody>
      </p:sp>
    </p:spTree>
    <p:extLst>
      <p:ext uri="{BB962C8B-B14F-4D97-AF65-F5344CB8AC3E}">
        <p14:creationId xmlns:p14="http://schemas.microsoft.com/office/powerpoint/2010/main" val="23982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99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1" y="2438400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24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1281" y="4999316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24" y="197603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276" y="238630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0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3" y="2012883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58" y="1327083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02" y="609600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7919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95238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2557" y="4545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519" y="1143000"/>
            <a:ext cx="10945654" cy="1840813"/>
          </a:xfrm>
        </p:spPr>
        <p:txBody>
          <a:bodyPr>
            <a:normAutofit fontScale="90000"/>
          </a:bodyPr>
          <a:lstStyle/>
          <a:p>
            <a:pPr fontAlgn="base"/>
            <a:r>
              <a:rPr lang="vi-VN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gì hễ ai động vào</a:t>
            </a:r>
            <a:br>
              <a:rPr lang="vi-VN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buồn ủ rũ gục đầu ngủ say?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04" y="4876800"/>
            <a:ext cx="1905000" cy="1905000"/>
          </a:xfrm>
          <a:prstGeom prst="rect">
            <a:avLst/>
          </a:prstGeom>
        </p:spPr>
      </p:pic>
      <p:pic>
        <p:nvPicPr>
          <p:cNvPr id="6" name="Picture 2" descr="Trinh Nữ - TickleMe Plant - Mimosa pudica | thuvienxanh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9" y="3200400"/>
            <a:ext cx="4114800" cy="29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57" y="5181753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94519" y="2211914"/>
            <a:ext cx="10945654" cy="1840813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 fontScale="97500" lnSpcReduction="1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1, 2 bài </a:t>
            </a:r>
            <a:r>
              <a:rPr lang="en-US" i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giờ học </a:t>
            </a:r>
            <a:br>
              <a:rPr lang="en-US" i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27 sách giáo khoa.</a:t>
            </a:r>
            <a:endParaRPr lang="en-US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>
          <a:xfrm>
            <a:off x="213519" y="43723"/>
            <a:ext cx="2272086" cy="21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292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270919" y="533400"/>
            <a:ext cx="8331258" cy="1840813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Cây gì mọc ở sân trường</a:t>
            </a:r>
          </a:p>
          <a:p>
            <a:pPr algn="just"/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 em năm tháng thân thương bạn bè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Nấp trong tán lá tiếng ve</a:t>
            </a:r>
          </a:p>
          <a:p>
            <a:pPr algn="just"/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 hoa đỏ rực gọi hè đến mau?</a:t>
            </a:r>
            <a:endParaRPr lang="en-US" sz="3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6" name="Picture 4" descr="Văn lớp 7] Biểu cảm về Cây Phượng mới nhất 2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9" y="2819400"/>
            <a:ext cx="4855934" cy="36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2" y="2679873"/>
            <a:ext cx="10297879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10778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>
                <a:latin typeface="Akronism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70719" y="2413000"/>
            <a:ext cx="1861301" cy="1828800"/>
            <a:chOff x="1212273" y="1084984"/>
            <a:chExt cx="992332" cy="992332"/>
          </a:xfrm>
        </p:grpSpPr>
        <p:sp>
          <p:nvSpPr>
            <p:cNvPr id="16" name="Oval 15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0221" y="2479702"/>
            <a:ext cx="1579625" cy="17645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</a:p>
          <a:p>
            <a:pPr algn="ctr"/>
            <a:r>
              <a:rPr lang="en-US" sz="53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6930" y="2891871"/>
            <a:ext cx="7924172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XẤU HỔ</a:t>
            </a:r>
            <a:endParaRPr lang="en-US" sz="54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4606" y="4572000"/>
            <a:ext cx="5399891" cy="175431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êu ghẹo CÂY XẤU HỔ - shame tree 00_00_00-00_02_3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88" y="0"/>
            <a:ext cx="12166926" cy="6844496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75" b="60807" l="6662" r="17130">
                        <a14:foregroundMark x1="9004" y1="59375" x2="15886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213519" y="22860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4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448</Words>
  <Application>Microsoft Office PowerPoint</Application>
  <PresentationFormat>Custom</PresentationFormat>
  <Paragraphs>51</Paragraphs>
  <Slides>14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Cây gì hễ ai động vào Lá buồn ủ rũ gục đầu ngủ say?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135</cp:revision>
  <dcterms:created xsi:type="dcterms:W3CDTF">2020-09-01T15:19:38Z</dcterms:created>
  <dcterms:modified xsi:type="dcterms:W3CDTF">2021-09-04T16:07:11Z</dcterms:modified>
</cp:coreProperties>
</file>