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8744" r:id="rId2"/>
    <p:sldId id="8689" r:id="rId3"/>
    <p:sldId id="258" r:id="rId4"/>
    <p:sldId id="280" r:id="rId5"/>
    <p:sldId id="8703" r:id="rId6"/>
    <p:sldId id="279" r:id="rId7"/>
    <p:sldId id="287" r:id="rId8"/>
    <p:sldId id="263" r:id="rId9"/>
    <p:sldId id="277" r:id="rId10"/>
    <p:sldId id="8715" r:id="rId11"/>
    <p:sldId id="8720" r:id="rId12"/>
    <p:sldId id="8721" r:id="rId13"/>
    <p:sldId id="8722" r:id="rId14"/>
    <p:sldId id="8723" r:id="rId15"/>
    <p:sldId id="284" r:id="rId16"/>
    <p:sldId id="281" r:id="rId17"/>
    <p:sldId id="8683" r:id="rId18"/>
    <p:sldId id="8684" r:id="rId19"/>
    <p:sldId id="8686" r:id="rId20"/>
    <p:sldId id="8687" r:id="rId21"/>
    <p:sldId id="8688" r:id="rId22"/>
    <p:sldId id="285" r:id="rId23"/>
    <p:sldId id="282" r:id="rId24"/>
    <p:sldId id="8708" r:id="rId25"/>
    <p:sldId id="86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CED"/>
    <a:srgbClr val="FFD3A3"/>
    <a:srgbClr val="EDE9F3"/>
    <a:srgbClr val="F0F7EB"/>
    <a:srgbClr val="548235"/>
    <a:srgbClr val="E2F0D9"/>
    <a:srgbClr val="FFFFFF"/>
    <a:srgbClr val="D5CAE4"/>
    <a:srgbClr val="DED6EA"/>
    <a:srgbClr val="FFD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9" autoAdjust="0"/>
    <p:restoredTop sz="94660"/>
  </p:normalViewPr>
  <p:slideViewPr>
    <p:cSldViewPr snapToGrid="0">
      <p:cViewPr varScale="1">
        <p:scale>
          <a:sx n="64" d="100"/>
          <a:sy n="64"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BAD70-EF23-4C11-876C-93CF57CA6EED}"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E7C49-F168-4BE1-A207-474BE56EF6B1}" type="slidenum">
              <a:rPr lang="en-US" smtClean="0"/>
              <a:t>‹#›</a:t>
            </a:fld>
            <a:endParaRPr lang="en-US"/>
          </a:p>
        </p:txBody>
      </p:sp>
    </p:spTree>
    <p:extLst>
      <p:ext uri="{BB962C8B-B14F-4D97-AF65-F5344CB8AC3E}">
        <p14:creationId xmlns:p14="http://schemas.microsoft.com/office/powerpoint/2010/main" val="234407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2</a:t>
            </a:fld>
            <a:endParaRPr lang="en-US"/>
          </a:p>
        </p:txBody>
      </p:sp>
    </p:spTree>
    <p:extLst>
      <p:ext uri="{BB962C8B-B14F-4D97-AF65-F5344CB8AC3E}">
        <p14:creationId xmlns:p14="http://schemas.microsoft.com/office/powerpoint/2010/main" val="107876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23</a:t>
            </a:fld>
            <a:endParaRPr lang="en-US"/>
          </a:p>
        </p:txBody>
      </p:sp>
    </p:spTree>
    <p:extLst>
      <p:ext uri="{BB962C8B-B14F-4D97-AF65-F5344CB8AC3E}">
        <p14:creationId xmlns:p14="http://schemas.microsoft.com/office/powerpoint/2010/main" val="178483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4E7C49-F168-4BE1-A207-474BE56EF6B1}" type="slidenum">
              <a:rPr lang="en-US" smtClean="0"/>
              <a:t>24</a:t>
            </a:fld>
            <a:endParaRPr lang="en-US"/>
          </a:p>
        </p:txBody>
      </p:sp>
    </p:spTree>
    <p:extLst>
      <p:ext uri="{BB962C8B-B14F-4D97-AF65-F5344CB8AC3E}">
        <p14:creationId xmlns:p14="http://schemas.microsoft.com/office/powerpoint/2010/main" val="167661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AE56-38EB-02A1-E77F-9110E9AFA4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C7098-34C1-A384-7E5A-2D24FA1B3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959AF-21A9-AEDF-FE2E-EA84AF887C90}"/>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4EF14B85-85CE-7DB3-71CC-DDBA59B99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2BF8A-742D-2858-D0FC-8E8F8C3E97C9}"/>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411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F5E7-CE5D-914A-E17B-CF889C51C6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D6C95-B985-0E56-FAC9-6F317CE35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6F44E-41F0-15ED-0B5A-7A005BA20BAC}"/>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DADD3D03-7711-82AD-1808-5485C3E66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EA0FD-DA4F-E2CB-2B85-782B0DA83CB3}"/>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389970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C16FCC-8909-7CE8-C6AB-DBEA838BC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FA217C-85FE-44AE-8853-4601ED201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33F22-611D-E1BF-CDD7-E6C283BAEE0E}"/>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64F588AD-E575-28B7-ECA2-1FF12DF88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71948-B4D0-5EE8-AE16-3C80DC3E0BB2}"/>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0853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lef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45A27D-9CED-45BB-91E1-89AF35215ADC}"/>
              </a:ext>
            </a:extLst>
          </p:cNvPr>
          <p:cNvSpPr>
            <a:spLocks noGrp="1"/>
          </p:cNvSpPr>
          <p:nvPr>
            <p:ph type="title" hasCustomPrompt="1"/>
          </p:nvPr>
        </p:nvSpPr>
        <p:spPr>
          <a:xfrm>
            <a:off x="6830568" y="649224"/>
            <a:ext cx="3986784" cy="576072"/>
          </a:xfrm>
        </p:spPr>
        <p:txBody>
          <a:bodyPr>
            <a:noAutofit/>
          </a:bodyPr>
          <a:lstStyle>
            <a:lvl1pPr algn="l">
              <a:lnSpc>
                <a:spcPct val="100000"/>
              </a:lnSpc>
              <a:defRPr sz="4300" cap="all" baseline="0"/>
            </a:lvl1pPr>
          </a:lstStyle>
          <a:p>
            <a:r>
              <a:rPr lang="en-US" dirty="0"/>
              <a:t>Month</a:t>
            </a:r>
          </a:p>
        </p:txBody>
      </p:sp>
      <p:sp>
        <p:nvSpPr>
          <p:cNvPr id="8" name="Picture Placeholder 7">
            <a:extLst>
              <a:ext uri="{FF2B5EF4-FFF2-40B4-BE49-F238E27FC236}">
                <a16:creationId xmlns:a16="http://schemas.microsoft.com/office/drawing/2014/main" id="{DB7FD287-6069-44EC-8F85-115663C113F9}"/>
              </a:ext>
            </a:extLst>
          </p:cNvPr>
          <p:cNvSpPr>
            <a:spLocks noGrp="1"/>
          </p:cNvSpPr>
          <p:nvPr>
            <p:ph type="pic" sz="quarter" idx="15" hasCustomPrompt="1"/>
          </p:nvPr>
        </p:nvSpPr>
        <p:spPr>
          <a:xfrm>
            <a:off x="0" y="0"/>
            <a:ext cx="6096000" cy="6858000"/>
          </a:xfrm>
        </p:spPr>
        <p:txBody>
          <a:bodyPr anchor="ctr"/>
          <a:lstStyle>
            <a:lvl1pPr marL="0" indent="0" algn="ctr">
              <a:buNone/>
              <a:defRPr>
                <a:solidFill>
                  <a:schemeClr val="bg1"/>
                </a:solidFill>
              </a:defRPr>
            </a:lvl1pPr>
          </a:lstStyle>
          <a:p>
            <a:r>
              <a:rPr lang="en-US" dirty="0"/>
              <a:t>Add Picture Here</a:t>
            </a:r>
          </a:p>
        </p:txBody>
      </p:sp>
      <p:sp>
        <p:nvSpPr>
          <p:cNvPr id="4" name="Table Placeholder 3">
            <a:extLst>
              <a:ext uri="{FF2B5EF4-FFF2-40B4-BE49-F238E27FC236}">
                <a16:creationId xmlns:a16="http://schemas.microsoft.com/office/drawing/2014/main" id="{10AA6F9F-559A-42F2-8954-BDF16EC76633}"/>
              </a:ext>
            </a:extLst>
          </p:cNvPr>
          <p:cNvSpPr>
            <a:spLocks noGrp="1"/>
          </p:cNvSpPr>
          <p:nvPr>
            <p:ph type="tbl" sz="quarter" idx="16"/>
          </p:nvPr>
        </p:nvSpPr>
        <p:spPr>
          <a:xfrm>
            <a:off x="6812096" y="1380744"/>
            <a:ext cx="4087368" cy="3099816"/>
          </a:xfrm>
        </p:spPr>
        <p:txBody>
          <a:bodyPr anchor="ctr"/>
          <a:lstStyle>
            <a:lvl1pPr marL="0" indent="0" algn="ctr">
              <a:buNone/>
              <a:defRPr/>
            </a:lvl1pPr>
          </a:lstStyle>
          <a:p>
            <a:r>
              <a:rPr lang="en-US"/>
              <a:t>Click icon to add table</a:t>
            </a:r>
            <a:endParaRPr lang="en-US" dirty="0"/>
          </a:p>
        </p:txBody>
      </p:sp>
      <p:sp>
        <p:nvSpPr>
          <p:cNvPr id="6" name="Text Placeholder 6">
            <a:extLst>
              <a:ext uri="{FF2B5EF4-FFF2-40B4-BE49-F238E27FC236}">
                <a16:creationId xmlns:a16="http://schemas.microsoft.com/office/drawing/2014/main" id="{F9EE30FE-5FD4-4C96-921B-6A5769C166B1}"/>
              </a:ext>
            </a:extLst>
          </p:cNvPr>
          <p:cNvSpPr>
            <a:spLocks noGrp="1"/>
          </p:cNvSpPr>
          <p:nvPr>
            <p:ph type="body" sz="quarter" idx="18" hasCustomPrompt="1"/>
          </p:nvPr>
        </p:nvSpPr>
        <p:spPr>
          <a:xfrm>
            <a:off x="6867144" y="4636008"/>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a:spcBef>
                <a:spcPct val="0"/>
              </a:spcBef>
            </a:pPr>
            <a:r>
              <a:rPr lang="en-US" dirty="0"/>
              <a:t>NOTES</a:t>
            </a:r>
          </a:p>
        </p:txBody>
      </p:sp>
      <p:sp>
        <p:nvSpPr>
          <p:cNvPr id="5" name="Text Placeholder 6">
            <a:extLst>
              <a:ext uri="{FF2B5EF4-FFF2-40B4-BE49-F238E27FC236}">
                <a16:creationId xmlns:a16="http://schemas.microsoft.com/office/drawing/2014/main" id="{97B45ACB-41EC-462F-9236-643781129470}"/>
              </a:ext>
            </a:extLst>
          </p:cNvPr>
          <p:cNvSpPr>
            <a:spLocks noGrp="1"/>
          </p:cNvSpPr>
          <p:nvPr>
            <p:ph type="body" sz="quarter" idx="17" hasCustomPrompt="1"/>
          </p:nvPr>
        </p:nvSpPr>
        <p:spPr>
          <a:xfrm rot="5400000">
            <a:off x="11292840" y="640080"/>
            <a:ext cx="1298448" cy="402336"/>
          </a:xfrm>
          <a:noFill/>
        </p:spPr>
        <p:txBody>
          <a:bodyPr vert="horz" lIns="91440" tIns="45720" rIns="274320" bIns="45720" rtlCol="0" anchor="ctr">
            <a:noAutofit/>
          </a:bodyPr>
          <a:lstStyle>
            <a:lvl1pPr marL="0" indent="0">
              <a:buNone/>
              <a:defRPr lang="en-US" sz="1600" b="0" dirty="0">
                <a:ea typeface="+mj-ea"/>
                <a:cs typeface="+mj-cs"/>
              </a:defRPr>
            </a:lvl1pPr>
          </a:lstStyle>
          <a:p>
            <a:pPr marL="57150" lvl="0" indent="-285750">
              <a:spcBef>
                <a:spcPct val="0"/>
              </a:spcBef>
            </a:pPr>
            <a:r>
              <a:rPr lang="en-US" dirty="0"/>
              <a:t>YEAR</a:t>
            </a:r>
          </a:p>
        </p:txBody>
      </p:sp>
    </p:spTree>
    <p:extLst>
      <p:ext uri="{BB962C8B-B14F-4D97-AF65-F5344CB8AC3E}">
        <p14:creationId xmlns:p14="http://schemas.microsoft.com/office/powerpoint/2010/main" val="38503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9564-FB66-32CB-612A-2B7087D8B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3F784-BB7D-562C-EE9C-9130CED3C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6D470-0CA4-406B-5F98-417A4D19672C}"/>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4E9F8275-A233-787A-9EA9-1F530F4BF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3BDB46-D7E3-6E5D-DF10-0FD1172F34E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222657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C1F9-3275-6533-8D38-D7FD4042F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E3D0F-13A0-F7C1-C669-8A6324752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17937-19FF-8CCC-0397-71FA88C7DF5A}"/>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B3E511A4-CBDF-2B19-334A-68367F0B1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A6489-EFFE-4825-31A8-26B7258BBAFC}"/>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265886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418C-6F66-5D27-8640-26B9B0D5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43784-9A04-3E7B-22D9-4417974BC9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37D80-EF84-3A2B-80FF-4774B78D8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BC7B4-109E-B4D7-B595-4EB3279E472A}"/>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6" name="Footer Placeholder 5">
            <a:extLst>
              <a:ext uri="{FF2B5EF4-FFF2-40B4-BE49-F238E27FC236}">
                <a16:creationId xmlns:a16="http://schemas.microsoft.com/office/drawing/2014/main" id="{37433FFD-C794-52CD-C2D8-C99352B17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849C2-57F0-159C-ABCA-532B864A3437}"/>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81566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43C3-E520-7444-6388-B14C06BE1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61279-0DB4-B77B-14E3-AA1880FA3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58C76-9FEC-FB32-791D-D4AE0195F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8D476-25E7-1F3C-74AE-EA13CBB6C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BE9D7-79CD-63F9-E42E-CC09C88B61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3349E4-1466-0C7A-B1E9-2CEB12DFC8D3}"/>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8" name="Footer Placeholder 7">
            <a:extLst>
              <a:ext uri="{FF2B5EF4-FFF2-40B4-BE49-F238E27FC236}">
                <a16:creationId xmlns:a16="http://schemas.microsoft.com/office/drawing/2014/main" id="{43052963-0F20-7371-E1B5-00D49503C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774312-8E99-E7D7-0036-1124E8E76C2A}"/>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113973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7FE1-5243-D0EB-3F6F-95DDBD792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BC24B-21D6-B398-DB23-06BDE2BC7528}"/>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4" name="Footer Placeholder 3">
            <a:extLst>
              <a:ext uri="{FF2B5EF4-FFF2-40B4-BE49-F238E27FC236}">
                <a16:creationId xmlns:a16="http://schemas.microsoft.com/office/drawing/2014/main" id="{6E09A67A-00C1-FCB2-C464-0F5CC02F3F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E7C14-A6BF-C5A2-EE85-2B4952E286F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03393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F7445-834D-603A-84D3-80718A1AA8B4}"/>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3" name="Footer Placeholder 2">
            <a:extLst>
              <a:ext uri="{FF2B5EF4-FFF2-40B4-BE49-F238E27FC236}">
                <a16:creationId xmlns:a16="http://schemas.microsoft.com/office/drawing/2014/main" id="{B496D019-90BF-E5C4-3EF9-A15B5C19E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808835-D0EB-39C0-BEDC-F1E40B974FBD}"/>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105622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D892-DE61-B5FD-636B-79D585521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D85ACC-7841-C95C-3C12-CEA69B7B6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3967BA-0D44-31A6-056F-020860C9D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1C94A-7B2E-A525-DC8A-ECDE1F74A21E}"/>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6" name="Footer Placeholder 5">
            <a:extLst>
              <a:ext uri="{FF2B5EF4-FFF2-40B4-BE49-F238E27FC236}">
                <a16:creationId xmlns:a16="http://schemas.microsoft.com/office/drawing/2014/main" id="{9D230214-E23F-327D-179F-49BF9817B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27420-6160-6273-A75D-329A74EFB1F5}"/>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426738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4F3F-78B3-1441-C83D-222187C4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E1F7A-628F-90DF-57B5-9F7F63E77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60FFB7-7715-E47E-533D-18528680E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FBEA7-E125-01FA-CA4E-1B07875DBF23}"/>
              </a:ext>
            </a:extLst>
          </p:cNvPr>
          <p:cNvSpPr>
            <a:spLocks noGrp="1"/>
          </p:cNvSpPr>
          <p:nvPr>
            <p:ph type="dt" sz="half" idx="10"/>
          </p:nvPr>
        </p:nvSpPr>
        <p:spPr/>
        <p:txBody>
          <a:bodyPr/>
          <a:lstStyle/>
          <a:p>
            <a:fld id="{09F25BE1-471F-4B7F-B4D5-903C9C24531E}" type="datetimeFigureOut">
              <a:rPr lang="en-US" smtClean="0"/>
              <a:t>9/5/2023</a:t>
            </a:fld>
            <a:endParaRPr lang="en-US"/>
          </a:p>
        </p:txBody>
      </p:sp>
      <p:sp>
        <p:nvSpPr>
          <p:cNvPr id="6" name="Footer Placeholder 5">
            <a:extLst>
              <a:ext uri="{FF2B5EF4-FFF2-40B4-BE49-F238E27FC236}">
                <a16:creationId xmlns:a16="http://schemas.microsoft.com/office/drawing/2014/main" id="{E28A3D5E-05F1-4497-BCD1-CAD97493F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18811-FD8C-89C6-9006-2039668D2035}"/>
              </a:ext>
            </a:extLst>
          </p:cNvPr>
          <p:cNvSpPr>
            <a:spLocks noGrp="1"/>
          </p:cNvSpPr>
          <p:nvPr>
            <p:ph type="sldNum" sz="quarter" idx="12"/>
          </p:nvPr>
        </p:nvSpPr>
        <p:spPr/>
        <p:txBody>
          <a:bodyPr/>
          <a:lstStyle/>
          <a:p>
            <a:fld id="{1B20DA13-281B-491D-A840-C70C530D5FEE}" type="slidenum">
              <a:rPr lang="en-US" smtClean="0"/>
              <a:t>‹#›</a:t>
            </a:fld>
            <a:endParaRPr lang="en-US"/>
          </a:p>
        </p:txBody>
      </p:sp>
    </p:spTree>
    <p:extLst>
      <p:ext uri="{BB962C8B-B14F-4D97-AF65-F5344CB8AC3E}">
        <p14:creationId xmlns:p14="http://schemas.microsoft.com/office/powerpoint/2010/main" val="5106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77FE9-40E7-09F7-C965-965A301B3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43EA85-CA1E-E9AD-65BD-21EB38725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24F89-2C8F-13BB-01CD-33181EF08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25BE1-471F-4B7F-B4D5-903C9C24531E}" type="datetimeFigureOut">
              <a:rPr lang="en-US" smtClean="0"/>
              <a:t>9/5/2023</a:t>
            </a:fld>
            <a:endParaRPr lang="en-US"/>
          </a:p>
        </p:txBody>
      </p:sp>
      <p:sp>
        <p:nvSpPr>
          <p:cNvPr id="5" name="Footer Placeholder 4">
            <a:extLst>
              <a:ext uri="{FF2B5EF4-FFF2-40B4-BE49-F238E27FC236}">
                <a16:creationId xmlns:a16="http://schemas.microsoft.com/office/drawing/2014/main" id="{5FA0A9B5-BBFB-08CC-EFD1-F7B2C7D66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47EB7-03B7-8F01-E02C-37FA6330E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0DA13-281B-491D-A840-C70C530D5FEE}" type="slidenum">
              <a:rPr lang="en-US" smtClean="0"/>
              <a:t>‹#›</a:t>
            </a:fld>
            <a:endParaRPr lang="en-US"/>
          </a:p>
        </p:txBody>
      </p:sp>
    </p:spTree>
    <p:extLst>
      <p:ext uri="{BB962C8B-B14F-4D97-AF65-F5344CB8AC3E}">
        <p14:creationId xmlns:p14="http://schemas.microsoft.com/office/powerpoint/2010/main" val="1862908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white clouds in space&#10;&#10;Description automatically generated">
            <a:extLst>
              <a:ext uri="{FF2B5EF4-FFF2-40B4-BE49-F238E27FC236}">
                <a16:creationId xmlns:a16="http://schemas.microsoft.com/office/drawing/2014/main" id="{EBB4C1B6-7E78-CA8E-3E27-6F9F1138A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313190"/>
          </a:xfrm>
          <a:prstGeom prst="rect">
            <a:avLst/>
          </a:prstGeom>
        </p:spPr>
      </p:pic>
      <p:pic>
        <p:nvPicPr>
          <p:cNvPr id="9" name="Picture 8">
            <a:extLst>
              <a:ext uri="{FF2B5EF4-FFF2-40B4-BE49-F238E27FC236}">
                <a16:creationId xmlns:a16="http://schemas.microsoft.com/office/drawing/2014/main" id="{0E3DA768-F223-6BFB-3A65-15004E90F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10" name="Picture 9">
            <a:extLst>
              <a:ext uri="{FF2B5EF4-FFF2-40B4-BE49-F238E27FC236}">
                <a16:creationId xmlns:a16="http://schemas.microsoft.com/office/drawing/2014/main" id="{80474C0A-76F8-F5C2-E4C9-818A5ABF0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16" y="910678"/>
            <a:ext cx="7343144" cy="5172975"/>
          </a:xfrm>
          <a:prstGeom prst="rect">
            <a:avLst/>
          </a:prstGeom>
          <a:effectLst>
            <a:outerShdw blurRad="50800" dist="3302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060" y="1274422"/>
            <a:ext cx="4450989" cy="4401327"/>
          </a:xfrm>
          <a:prstGeom prst="rect">
            <a:avLst/>
          </a:prstGeom>
        </p:spPr>
      </p:pic>
    </p:spTree>
    <p:extLst>
      <p:ext uri="{BB962C8B-B14F-4D97-AF65-F5344CB8AC3E}">
        <p14:creationId xmlns:p14="http://schemas.microsoft.com/office/powerpoint/2010/main" val="139439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72E2E90C-3D00-27BA-E737-096277BBE06A}"/>
              </a:ext>
            </a:extLst>
          </p:cNvPr>
          <p:cNvSpPr/>
          <p:nvPr/>
        </p:nvSpPr>
        <p:spPr>
          <a:xfrm>
            <a:off x="86427" y="4653067"/>
            <a:ext cx="2161987" cy="577410"/>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D7DB39F-82BD-AD8C-FD59-9279D13F67C1}"/>
              </a:ext>
            </a:extLst>
          </p:cNvPr>
          <p:cNvGrpSpPr/>
          <p:nvPr/>
        </p:nvGrpSpPr>
        <p:grpSpPr>
          <a:xfrm rot="10800000">
            <a:off x="-461734" y="-526030"/>
            <a:ext cx="3593475" cy="7456600"/>
            <a:chOff x="9107170" y="-77900"/>
            <a:chExt cx="3307048" cy="7164499"/>
          </a:xfrm>
        </p:grpSpPr>
        <p:grpSp>
          <p:nvGrpSpPr>
            <p:cNvPr id="78" name="Group 77">
              <a:extLst>
                <a:ext uri="{FF2B5EF4-FFF2-40B4-BE49-F238E27FC236}">
                  <a16:creationId xmlns:a16="http://schemas.microsoft.com/office/drawing/2014/main" id="{17EE64BB-239A-F4B2-4895-56A5F607CA2D}"/>
                </a:ext>
              </a:extLst>
            </p:cNvPr>
            <p:cNvGrpSpPr/>
            <p:nvPr/>
          </p:nvGrpSpPr>
          <p:grpSpPr>
            <a:xfrm>
              <a:off x="9107170" y="-47625"/>
              <a:ext cx="3078131" cy="6905625"/>
              <a:chOff x="9107170" y="-47625"/>
              <a:chExt cx="3078131" cy="6905625"/>
            </a:xfrm>
          </p:grpSpPr>
          <p:grpSp>
            <p:nvGrpSpPr>
              <p:cNvPr id="89" name="Group 88">
                <a:extLst>
                  <a:ext uri="{FF2B5EF4-FFF2-40B4-BE49-F238E27FC236}">
                    <a16:creationId xmlns:a16="http://schemas.microsoft.com/office/drawing/2014/main" id="{0E6E19D9-9A06-A3EA-C908-9CF841AFB5C5}"/>
                  </a:ext>
                </a:extLst>
              </p:cNvPr>
              <p:cNvGrpSpPr>
                <a:grpSpLocks/>
              </p:cNvGrpSpPr>
              <p:nvPr/>
            </p:nvGrpSpPr>
            <p:grpSpPr bwMode="auto">
              <a:xfrm>
                <a:off x="9107170" y="100965"/>
                <a:ext cx="3077845" cy="6757035"/>
                <a:chOff x="6083" y="4723"/>
                <a:chExt cx="4847" cy="10641"/>
              </a:xfrm>
            </p:grpSpPr>
            <p:sp>
              <p:nvSpPr>
                <p:cNvPr id="92" name="Freeform 5579">
                  <a:extLst>
                    <a:ext uri="{FF2B5EF4-FFF2-40B4-BE49-F238E27FC236}">
                      <a16:creationId xmlns:a16="http://schemas.microsoft.com/office/drawing/2014/main" id="{F28807E9-C839-656A-8B0B-92C6C6842496}"/>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0" name="Group 89">
                <a:extLst>
                  <a:ext uri="{FF2B5EF4-FFF2-40B4-BE49-F238E27FC236}">
                    <a16:creationId xmlns:a16="http://schemas.microsoft.com/office/drawing/2014/main" id="{73D7FEA9-8F70-05D7-D818-9D9B0BB21602}"/>
                  </a:ext>
                </a:extLst>
              </p:cNvPr>
              <p:cNvGrpSpPr>
                <a:grpSpLocks/>
              </p:cNvGrpSpPr>
              <p:nvPr/>
            </p:nvGrpSpPr>
            <p:grpSpPr bwMode="auto">
              <a:xfrm>
                <a:off x="10814336" y="-47625"/>
                <a:ext cx="1370965" cy="3334385"/>
                <a:chOff x="8782" y="-75"/>
                <a:chExt cx="2159" cy="5251"/>
              </a:xfrm>
              <a:solidFill>
                <a:srgbClr val="E4F0D8"/>
              </a:solidFill>
            </p:grpSpPr>
            <p:sp>
              <p:nvSpPr>
                <p:cNvPr id="91" name="Freeform 5577">
                  <a:extLst>
                    <a:ext uri="{FF2B5EF4-FFF2-40B4-BE49-F238E27FC236}">
                      <a16:creationId xmlns:a16="http://schemas.microsoft.com/office/drawing/2014/main" id="{F103FD7E-9C54-0E1A-C5BB-15EB82685199}"/>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9" name="Group 78">
              <a:extLst>
                <a:ext uri="{FF2B5EF4-FFF2-40B4-BE49-F238E27FC236}">
                  <a16:creationId xmlns:a16="http://schemas.microsoft.com/office/drawing/2014/main" id="{4DEB963A-D7D8-894D-3AD4-762EB6478878}"/>
                </a:ext>
              </a:extLst>
            </p:cNvPr>
            <p:cNvGrpSpPr/>
            <p:nvPr/>
          </p:nvGrpSpPr>
          <p:grpSpPr>
            <a:xfrm>
              <a:off x="9229090" y="-50800"/>
              <a:ext cx="3078131" cy="7013798"/>
              <a:chOff x="9089390" y="0"/>
              <a:chExt cx="3078131" cy="6858000"/>
            </a:xfrm>
            <a:solidFill>
              <a:srgbClr val="D3E8C0"/>
            </a:solidFill>
          </p:grpSpPr>
          <p:grpSp>
            <p:nvGrpSpPr>
              <p:cNvPr id="85" name="Group 84">
                <a:extLst>
                  <a:ext uri="{FF2B5EF4-FFF2-40B4-BE49-F238E27FC236}">
                    <a16:creationId xmlns:a16="http://schemas.microsoft.com/office/drawing/2014/main" id="{DA2193AB-B644-0ABB-BD48-71932E718E7D}"/>
                  </a:ext>
                </a:extLst>
              </p:cNvPr>
              <p:cNvGrpSpPr>
                <a:grpSpLocks/>
              </p:cNvGrpSpPr>
              <p:nvPr/>
            </p:nvGrpSpPr>
            <p:grpSpPr bwMode="auto">
              <a:xfrm>
                <a:off x="9089390" y="100965"/>
                <a:ext cx="3077845" cy="6757035"/>
                <a:chOff x="6055" y="4723"/>
                <a:chExt cx="4847" cy="10641"/>
              </a:xfrm>
              <a:grpFill/>
            </p:grpSpPr>
            <p:sp>
              <p:nvSpPr>
                <p:cNvPr id="88" name="Freeform 5579">
                  <a:extLst>
                    <a:ext uri="{FF2B5EF4-FFF2-40B4-BE49-F238E27FC236}">
                      <a16:creationId xmlns:a16="http://schemas.microsoft.com/office/drawing/2014/main" id="{4EE4C2D6-E5C6-46E2-0ECA-58BC6D7E482A}"/>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6" name="Group 85">
                <a:extLst>
                  <a:ext uri="{FF2B5EF4-FFF2-40B4-BE49-F238E27FC236}">
                    <a16:creationId xmlns:a16="http://schemas.microsoft.com/office/drawing/2014/main" id="{6DBA4E32-2CC6-4120-8328-23DAB3D2CFFC}"/>
                  </a:ext>
                </a:extLst>
              </p:cNvPr>
              <p:cNvGrpSpPr>
                <a:grpSpLocks/>
              </p:cNvGrpSpPr>
              <p:nvPr/>
            </p:nvGrpSpPr>
            <p:grpSpPr bwMode="auto">
              <a:xfrm>
                <a:off x="10796556" y="0"/>
                <a:ext cx="1370965" cy="3334385"/>
                <a:chOff x="8754" y="0"/>
                <a:chExt cx="2159" cy="5251"/>
              </a:xfrm>
              <a:grpFill/>
            </p:grpSpPr>
            <p:sp>
              <p:nvSpPr>
                <p:cNvPr id="87" name="Freeform 5577">
                  <a:extLst>
                    <a:ext uri="{FF2B5EF4-FFF2-40B4-BE49-F238E27FC236}">
                      <a16:creationId xmlns:a16="http://schemas.microsoft.com/office/drawing/2014/main" id="{68AC7376-FB56-15B5-2364-8498C1F88971}"/>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80" name="Group 79">
              <a:extLst>
                <a:ext uri="{FF2B5EF4-FFF2-40B4-BE49-F238E27FC236}">
                  <a16:creationId xmlns:a16="http://schemas.microsoft.com/office/drawing/2014/main" id="{6DE51CBC-7E19-D77B-42A1-1A773D572E2D}"/>
                </a:ext>
              </a:extLst>
            </p:cNvPr>
            <p:cNvGrpSpPr/>
            <p:nvPr/>
          </p:nvGrpSpPr>
          <p:grpSpPr>
            <a:xfrm>
              <a:off x="9336373" y="-77900"/>
              <a:ext cx="3077845" cy="7164499"/>
              <a:chOff x="8997315" y="0"/>
              <a:chExt cx="3077845" cy="6858000"/>
            </a:xfrm>
            <a:solidFill>
              <a:srgbClr val="BFDDA3"/>
            </a:solidFill>
          </p:grpSpPr>
          <p:grpSp>
            <p:nvGrpSpPr>
              <p:cNvPr id="81" name="Group 80">
                <a:extLst>
                  <a:ext uri="{FF2B5EF4-FFF2-40B4-BE49-F238E27FC236}">
                    <a16:creationId xmlns:a16="http://schemas.microsoft.com/office/drawing/2014/main" id="{2B874593-5573-10E2-AB1E-6EF6018F5AC9}"/>
                  </a:ext>
                </a:extLst>
              </p:cNvPr>
              <p:cNvGrpSpPr>
                <a:grpSpLocks/>
              </p:cNvGrpSpPr>
              <p:nvPr/>
            </p:nvGrpSpPr>
            <p:grpSpPr bwMode="auto">
              <a:xfrm>
                <a:off x="8997315" y="100965"/>
                <a:ext cx="3077845" cy="6757035"/>
                <a:chOff x="5910" y="4723"/>
                <a:chExt cx="4847" cy="10641"/>
              </a:xfrm>
              <a:grpFill/>
            </p:grpSpPr>
            <p:sp>
              <p:nvSpPr>
                <p:cNvPr id="84" name="Freeform 5579">
                  <a:extLst>
                    <a:ext uri="{FF2B5EF4-FFF2-40B4-BE49-F238E27FC236}">
                      <a16:creationId xmlns:a16="http://schemas.microsoft.com/office/drawing/2014/main" id="{CEDB218A-F1F4-B111-4AA5-34E12711CA6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2" name="Group 81">
                <a:extLst>
                  <a:ext uri="{FF2B5EF4-FFF2-40B4-BE49-F238E27FC236}">
                    <a16:creationId xmlns:a16="http://schemas.microsoft.com/office/drawing/2014/main" id="{6FBFC61A-3907-6BE1-88D4-ACA3695CDB86}"/>
                  </a:ext>
                </a:extLst>
              </p:cNvPr>
              <p:cNvGrpSpPr>
                <a:grpSpLocks/>
              </p:cNvGrpSpPr>
              <p:nvPr/>
            </p:nvGrpSpPr>
            <p:grpSpPr bwMode="auto">
              <a:xfrm>
                <a:off x="10697496" y="0"/>
                <a:ext cx="1370965" cy="3334385"/>
                <a:chOff x="8598" y="0"/>
                <a:chExt cx="2159" cy="5251"/>
              </a:xfrm>
              <a:grpFill/>
            </p:grpSpPr>
            <p:sp>
              <p:nvSpPr>
                <p:cNvPr id="83" name="Freeform 5577">
                  <a:extLst>
                    <a:ext uri="{FF2B5EF4-FFF2-40B4-BE49-F238E27FC236}">
                      <a16:creationId xmlns:a16="http://schemas.microsoft.com/office/drawing/2014/main" id="{132186CE-60F6-EBEA-4DDE-191B5235256C}"/>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2" name="Freeform: Shape 11">
            <a:extLst>
              <a:ext uri="{FF2B5EF4-FFF2-40B4-BE49-F238E27FC236}">
                <a16:creationId xmlns:a16="http://schemas.microsoft.com/office/drawing/2014/main" id="{9D570C5E-2279-8A9E-4735-FBED7BAB2C49}"/>
              </a:ext>
            </a:extLst>
          </p:cNvPr>
          <p:cNvSpPr/>
          <p:nvPr/>
        </p:nvSpPr>
        <p:spPr>
          <a:xfrm>
            <a:off x="1473325" y="274824"/>
            <a:ext cx="8591459" cy="1215022"/>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 name="TextBox 14">
            <a:extLst>
              <a:ext uri="{FF2B5EF4-FFF2-40B4-BE49-F238E27FC236}">
                <a16:creationId xmlns:a16="http://schemas.microsoft.com/office/drawing/2014/main" id="{2744BD54-CD0C-F2AA-F786-E1AC828AF9D1}"/>
              </a:ext>
            </a:extLst>
          </p:cNvPr>
          <p:cNvSpPr txBox="1"/>
          <p:nvPr/>
        </p:nvSpPr>
        <p:spPr>
          <a:xfrm>
            <a:off x="1840529" y="396021"/>
            <a:ext cx="8224256" cy="1077218"/>
          </a:xfrm>
          <a:prstGeom prst="rect">
            <a:avLst/>
          </a:prstGeom>
          <a:noFill/>
          <a:effectLst/>
        </p:spPr>
        <p:txBody>
          <a:bodyPr wrap="square" rtlCol="0">
            <a:spAutoFit/>
          </a:bodyPr>
          <a:lstStyle/>
          <a:p>
            <a:r>
              <a:rPr lang="en-SG" sz="3200" dirty="0">
                <a:latin typeface="Arial" panose="020B0604020202020204" pitchFamily="34" charset="0"/>
                <a:cs typeface="Arial" panose="020B0604020202020204" pitchFamily="34" charset="0"/>
              </a:rPr>
              <a:t>1. </a:t>
            </a:r>
            <a:r>
              <a:rPr lang="en-SG" sz="3200" dirty="0" err="1">
                <a:latin typeface="Arial" panose="020B0604020202020204" pitchFamily="34" charset="0"/>
                <a:cs typeface="Arial" panose="020B0604020202020204" pitchFamily="34" charset="0"/>
              </a:rPr>
              <a:t>Tìm</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hiểu</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về</a:t>
            </a:r>
            <a:r>
              <a:rPr lang="en-SG" sz="3200" dirty="0">
                <a:latin typeface="Arial" panose="020B0604020202020204" pitchFamily="34" charset="0"/>
                <a:cs typeface="Arial" panose="020B0604020202020204" pitchFamily="34" charset="0"/>
              </a:rPr>
              <a:t> </a:t>
            </a:r>
            <a:r>
              <a:rPr lang="en-SG" sz="3200" b="1" dirty="0">
                <a:solidFill>
                  <a:srgbClr val="FF0000"/>
                </a:solidFill>
                <a:latin typeface="Arial" panose="020B0604020202020204" pitchFamily="34" charset="0"/>
                <a:cs typeface="Arial" panose="020B0604020202020204" pitchFamily="34" charset="0"/>
              </a:rPr>
              <a:t>v</a:t>
            </a:r>
            <a:r>
              <a:rPr lang="vi-VN" sz="3200" b="1" dirty="0">
                <a:solidFill>
                  <a:srgbClr val="FF0000"/>
                </a:solidFill>
              </a:rPr>
              <a:t>ai trò của nước trong đời sống, sản xuất và sinh hoạt</a:t>
            </a:r>
            <a:endParaRPr lang="en-US" sz="3000" b="1" spc="50" dirty="0">
              <a:ln w="9525" cmpd="sng">
                <a:noFill/>
                <a:prstDash val="solid"/>
              </a:ln>
              <a:solidFill>
                <a:srgbClr val="FF0000"/>
              </a:solidFill>
              <a:latin typeface="SVN-SAF" panose="02040603050506020204" pitchFamily="18" charset="0"/>
              <a:ea typeface="Roboto" panose="02000000000000000000" pitchFamily="2" charset="0"/>
            </a:endParaRPr>
          </a:p>
        </p:txBody>
      </p:sp>
      <p:grpSp>
        <p:nvGrpSpPr>
          <p:cNvPr id="74" name="Group 73">
            <a:extLst>
              <a:ext uri="{FF2B5EF4-FFF2-40B4-BE49-F238E27FC236}">
                <a16:creationId xmlns:a16="http://schemas.microsoft.com/office/drawing/2014/main" id="{F1C87F7E-3FDC-133C-2825-89022FFDE69E}"/>
              </a:ext>
            </a:extLst>
          </p:cNvPr>
          <p:cNvGrpSpPr/>
          <p:nvPr/>
        </p:nvGrpSpPr>
        <p:grpSpPr>
          <a:xfrm>
            <a:off x="9067237" y="-104178"/>
            <a:ext cx="3593475" cy="7456600"/>
            <a:chOff x="9107170" y="-77900"/>
            <a:chExt cx="3307048" cy="7164499"/>
          </a:xfrm>
        </p:grpSpPr>
        <p:grpSp>
          <p:nvGrpSpPr>
            <p:cNvPr id="114" name="Group 113">
              <a:extLst>
                <a:ext uri="{FF2B5EF4-FFF2-40B4-BE49-F238E27FC236}">
                  <a16:creationId xmlns:a16="http://schemas.microsoft.com/office/drawing/2014/main" id="{2CB5C25F-E45C-559F-2058-2322288CB3E6}"/>
                </a:ext>
              </a:extLst>
            </p:cNvPr>
            <p:cNvGrpSpPr/>
            <p:nvPr/>
          </p:nvGrpSpPr>
          <p:grpSpPr>
            <a:xfrm>
              <a:off x="9107170" y="-47625"/>
              <a:ext cx="3078131" cy="6905625"/>
              <a:chOff x="9107170" y="-47625"/>
              <a:chExt cx="3078131" cy="6905625"/>
            </a:xfrm>
          </p:grpSpPr>
          <p:grpSp>
            <p:nvGrpSpPr>
              <p:cNvPr id="29" name="Group 28">
                <a:extLst>
                  <a:ext uri="{FF2B5EF4-FFF2-40B4-BE49-F238E27FC236}">
                    <a16:creationId xmlns:a16="http://schemas.microsoft.com/office/drawing/2014/main" id="{31E4F7BE-ACC8-2BE0-7D82-E690C526851C}"/>
                  </a:ext>
                </a:extLst>
              </p:cNvPr>
              <p:cNvGrpSpPr>
                <a:grpSpLocks/>
              </p:cNvGrpSpPr>
              <p:nvPr/>
            </p:nvGrpSpPr>
            <p:grpSpPr bwMode="auto">
              <a:xfrm>
                <a:off x="9107170" y="100965"/>
                <a:ext cx="3077845" cy="6757035"/>
                <a:chOff x="6083" y="4723"/>
                <a:chExt cx="4847" cy="10641"/>
              </a:xfrm>
            </p:grpSpPr>
            <p:sp>
              <p:nvSpPr>
                <p:cNvPr id="70" name="Freeform 5579">
                  <a:extLst>
                    <a:ext uri="{FF2B5EF4-FFF2-40B4-BE49-F238E27FC236}">
                      <a16:creationId xmlns:a16="http://schemas.microsoft.com/office/drawing/2014/main" id="{CAB0B5C1-020D-C5FD-D68B-912D7DD488E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0" name="Group 29">
                <a:extLst>
                  <a:ext uri="{FF2B5EF4-FFF2-40B4-BE49-F238E27FC236}">
                    <a16:creationId xmlns:a16="http://schemas.microsoft.com/office/drawing/2014/main" id="{037AD1E1-0554-6F82-957A-F3B19D758AA0}"/>
                  </a:ext>
                </a:extLst>
              </p:cNvPr>
              <p:cNvGrpSpPr>
                <a:grpSpLocks/>
              </p:cNvGrpSpPr>
              <p:nvPr/>
            </p:nvGrpSpPr>
            <p:grpSpPr bwMode="auto">
              <a:xfrm>
                <a:off x="10814336" y="-47625"/>
                <a:ext cx="1370965" cy="3334385"/>
                <a:chOff x="8782" y="-75"/>
                <a:chExt cx="2159" cy="5251"/>
              </a:xfrm>
              <a:solidFill>
                <a:srgbClr val="E4F0D8"/>
              </a:solidFill>
            </p:grpSpPr>
            <p:sp>
              <p:nvSpPr>
                <p:cNvPr id="69" name="Freeform 5577">
                  <a:extLst>
                    <a:ext uri="{FF2B5EF4-FFF2-40B4-BE49-F238E27FC236}">
                      <a16:creationId xmlns:a16="http://schemas.microsoft.com/office/drawing/2014/main" id="{555707C6-2ACF-A678-6B0F-064AA2A0F3D3}"/>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3" name="Group 22">
              <a:extLst>
                <a:ext uri="{FF2B5EF4-FFF2-40B4-BE49-F238E27FC236}">
                  <a16:creationId xmlns:a16="http://schemas.microsoft.com/office/drawing/2014/main" id="{F028C159-C646-5D37-265A-1ABC2FAB840E}"/>
                </a:ext>
              </a:extLst>
            </p:cNvPr>
            <p:cNvGrpSpPr/>
            <p:nvPr/>
          </p:nvGrpSpPr>
          <p:grpSpPr>
            <a:xfrm>
              <a:off x="9229090" y="-50800"/>
              <a:ext cx="3078131" cy="7013798"/>
              <a:chOff x="9089390" y="0"/>
              <a:chExt cx="3078131" cy="6858000"/>
            </a:xfrm>
            <a:solidFill>
              <a:srgbClr val="D3E8C0"/>
            </a:solidFill>
          </p:grpSpPr>
          <p:grpSp>
            <p:nvGrpSpPr>
              <p:cNvPr id="24" name="Group 23">
                <a:extLst>
                  <a:ext uri="{FF2B5EF4-FFF2-40B4-BE49-F238E27FC236}">
                    <a16:creationId xmlns:a16="http://schemas.microsoft.com/office/drawing/2014/main" id="{A1DC9365-44FD-0586-4CBB-BECCC1EE10B4}"/>
                  </a:ext>
                </a:extLst>
              </p:cNvPr>
              <p:cNvGrpSpPr>
                <a:grpSpLocks/>
              </p:cNvGrpSpPr>
              <p:nvPr/>
            </p:nvGrpSpPr>
            <p:grpSpPr bwMode="auto">
              <a:xfrm>
                <a:off x="9089390" y="100965"/>
                <a:ext cx="3077845" cy="6757035"/>
                <a:chOff x="6055" y="4723"/>
                <a:chExt cx="4847" cy="10641"/>
              </a:xfrm>
              <a:grpFill/>
            </p:grpSpPr>
            <p:sp>
              <p:nvSpPr>
                <p:cNvPr id="27" name="Freeform 5579">
                  <a:extLst>
                    <a:ext uri="{FF2B5EF4-FFF2-40B4-BE49-F238E27FC236}">
                      <a16:creationId xmlns:a16="http://schemas.microsoft.com/office/drawing/2014/main" id="{ACA86D26-AAD8-79C5-99E8-FE3C5FC3FBE8}"/>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5" name="Group 24">
                <a:extLst>
                  <a:ext uri="{FF2B5EF4-FFF2-40B4-BE49-F238E27FC236}">
                    <a16:creationId xmlns:a16="http://schemas.microsoft.com/office/drawing/2014/main" id="{A2219BFE-77EC-9227-FC3E-85C0D9BAFADC}"/>
                  </a:ext>
                </a:extLst>
              </p:cNvPr>
              <p:cNvGrpSpPr>
                <a:grpSpLocks/>
              </p:cNvGrpSpPr>
              <p:nvPr/>
            </p:nvGrpSpPr>
            <p:grpSpPr bwMode="auto">
              <a:xfrm>
                <a:off x="10796556" y="0"/>
                <a:ext cx="1370965" cy="3334385"/>
                <a:chOff x="8754" y="0"/>
                <a:chExt cx="2159" cy="5251"/>
              </a:xfrm>
              <a:grpFill/>
            </p:grpSpPr>
            <p:sp>
              <p:nvSpPr>
                <p:cNvPr id="26" name="Freeform 5577">
                  <a:extLst>
                    <a:ext uri="{FF2B5EF4-FFF2-40B4-BE49-F238E27FC236}">
                      <a16:creationId xmlns:a16="http://schemas.microsoft.com/office/drawing/2014/main" id="{49118383-DE90-ABA1-DD95-B0D14947403B}"/>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7D4A9A1A-DA8D-96C7-842B-30AEF078E608}"/>
                </a:ext>
              </a:extLst>
            </p:cNvPr>
            <p:cNvGrpSpPr/>
            <p:nvPr/>
          </p:nvGrpSpPr>
          <p:grpSpPr>
            <a:xfrm>
              <a:off x="9336373" y="-77900"/>
              <a:ext cx="3077845" cy="7164499"/>
              <a:chOff x="8997315" y="0"/>
              <a:chExt cx="3077845" cy="6858000"/>
            </a:xfrm>
            <a:solidFill>
              <a:srgbClr val="BFDDA3"/>
            </a:solidFill>
          </p:grpSpPr>
          <p:grpSp>
            <p:nvGrpSpPr>
              <p:cNvPr id="31" name="Group 30">
                <a:extLst>
                  <a:ext uri="{FF2B5EF4-FFF2-40B4-BE49-F238E27FC236}">
                    <a16:creationId xmlns:a16="http://schemas.microsoft.com/office/drawing/2014/main" id="{B4727878-3F4E-54AA-7DD0-FB194B5F87F9}"/>
                  </a:ext>
                </a:extLst>
              </p:cNvPr>
              <p:cNvGrpSpPr>
                <a:grpSpLocks/>
              </p:cNvGrpSpPr>
              <p:nvPr/>
            </p:nvGrpSpPr>
            <p:grpSpPr bwMode="auto">
              <a:xfrm>
                <a:off x="8997315" y="100965"/>
                <a:ext cx="3077845" cy="6757035"/>
                <a:chOff x="5910" y="4723"/>
                <a:chExt cx="4847" cy="10641"/>
              </a:xfrm>
              <a:grpFill/>
            </p:grpSpPr>
            <p:sp>
              <p:nvSpPr>
                <p:cNvPr id="66" name="Freeform 5579">
                  <a:extLst>
                    <a:ext uri="{FF2B5EF4-FFF2-40B4-BE49-F238E27FC236}">
                      <a16:creationId xmlns:a16="http://schemas.microsoft.com/office/drawing/2014/main" id="{A87FFB3E-359C-7F71-5269-FA2BBDC69FD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64" name="Group 63">
                <a:extLst>
                  <a:ext uri="{FF2B5EF4-FFF2-40B4-BE49-F238E27FC236}">
                    <a16:creationId xmlns:a16="http://schemas.microsoft.com/office/drawing/2014/main" id="{BC2F8950-3864-A912-1AA8-F56B2327C63F}"/>
                  </a:ext>
                </a:extLst>
              </p:cNvPr>
              <p:cNvGrpSpPr>
                <a:grpSpLocks/>
              </p:cNvGrpSpPr>
              <p:nvPr/>
            </p:nvGrpSpPr>
            <p:grpSpPr bwMode="auto">
              <a:xfrm>
                <a:off x="10697496" y="0"/>
                <a:ext cx="1370965" cy="3334385"/>
                <a:chOff x="8598" y="0"/>
                <a:chExt cx="2159" cy="5251"/>
              </a:xfrm>
              <a:grpFill/>
            </p:grpSpPr>
            <p:sp>
              <p:nvSpPr>
                <p:cNvPr id="65" name="Freeform 5577">
                  <a:extLst>
                    <a:ext uri="{FF2B5EF4-FFF2-40B4-BE49-F238E27FC236}">
                      <a16:creationId xmlns:a16="http://schemas.microsoft.com/office/drawing/2014/main" id="{7E0EEA01-6664-4F83-E142-C286C4F0C8F7}"/>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75" name="Picture 74">
            <a:extLst>
              <a:ext uri="{FF2B5EF4-FFF2-40B4-BE49-F238E27FC236}">
                <a16:creationId xmlns:a16="http://schemas.microsoft.com/office/drawing/2014/main" id="{03155EF6-D89E-0F37-E50A-F17F09E7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2" name="TextBox 1">
            <a:extLst>
              <a:ext uri="{FF2B5EF4-FFF2-40B4-BE49-F238E27FC236}">
                <a16:creationId xmlns:a16="http://schemas.microsoft.com/office/drawing/2014/main" id="{9AA4271F-6361-E789-9B68-F82D5510A85C}"/>
              </a:ext>
            </a:extLst>
          </p:cNvPr>
          <p:cNvSpPr txBox="1"/>
          <p:nvPr/>
        </p:nvSpPr>
        <p:spPr>
          <a:xfrm>
            <a:off x="826747" y="1907934"/>
            <a:ext cx="10517987" cy="954107"/>
          </a:xfrm>
          <a:prstGeom prst="rect">
            <a:avLst/>
          </a:prstGeom>
          <a:noFill/>
        </p:spPr>
        <p:txBody>
          <a:bodyPr wrap="square" rtlCol="0">
            <a:spAutoFit/>
          </a:bodyPr>
          <a:lstStyle/>
          <a:p>
            <a:pPr>
              <a:spcBef>
                <a:spcPts val="600"/>
              </a:spcBef>
              <a:spcAft>
                <a:spcPts val="600"/>
              </a:spcAft>
              <a:buClr>
                <a:srgbClr val="FF0000"/>
              </a:buClr>
            </a:pPr>
            <a:r>
              <a:rPr lang="en-SG" sz="2800" dirty="0"/>
              <a:t>a) </a:t>
            </a:r>
            <a:r>
              <a:rPr lang="vi-VN" sz="2800" dirty="0"/>
              <a:t>Trong </a:t>
            </a:r>
            <a:r>
              <a:rPr lang="vi-VN" sz="2800" b="1" dirty="0">
                <a:solidFill>
                  <a:srgbClr val="FF0000"/>
                </a:solidFill>
              </a:rPr>
              <a:t>hình 2,</a:t>
            </a:r>
            <a:r>
              <a:rPr lang="en-SG" sz="2800" b="1" dirty="0">
                <a:solidFill>
                  <a:srgbClr val="FF0000"/>
                </a:solidFill>
              </a:rPr>
              <a:t>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8</a:t>
            </a:r>
            <a:r>
              <a:rPr lang="vi-VN" sz="2800" b="1" dirty="0">
                <a:solidFill>
                  <a:srgbClr val="FF0000"/>
                </a:solidFill>
              </a:rPr>
              <a:t> </a:t>
            </a:r>
            <a:r>
              <a:rPr lang="vi-VN" sz="2800" dirty="0"/>
              <a:t>nước tham gia vào các hoạt động gì? Cho biết ý nghĩa của các hoạt động đó</a:t>
            </a:r>
            <a:endParaRPr lang="vi-VN" sz="2800" b="1" dirty="0">
              <a:solidFill>
                <a:srgbClr val="FF0000"/>
              </a:solidFill>
              <a:ea typeface="Open Sans" panose="020B0606030504020204" pitchFamily="34" charset="0"/>
              <a:cs typeface="Open Sans" panose="020B0606030504020204" pitchFamily="34" charset="0"/>
            </a:endParaRPr>
          </a:p>
        </p:txBody>
      </p:sp>
      <p:pic>
        <p:nvPicPr>
          <p:cNvPr id="68" name="Picture 67" descr="A cartoon of a magnifying glass&#10;&#10;Description automatically generated">
            <a:extLst>
              <a:ext uri="{FF2B5EF4-FFF2-40B4-BE49-F238E27FC236}">
                <a16:creationId xmlns:a16="http://schemas.microsoft.com/office/drawing/2014/main" id="{FD9FAB8B-FE16-4160-454C-F0D30CA64E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9605" r="96610">
                        <a14:foregroundMark x1="62712" y1="10169" x2="70621" y2="25424"/>
                        <a14:foregroundMark x1="71186" y1="25424" x2="77966" y2="39548"/>
                        <a14:foregroundMark x1="59322" y1="17514" x2="77401" y2="27119"/>
                        <a14:foregroundMark x1="18644" y1="91525" x2="18644" y2="91525"/>
                        <a14:foregroundMark x1="90960" y1="27684" x2="90960" y2="27684"/>
                        <a14:foregroundMark x1="93220" y1="35028" x2="93220" y2="35028"/>
                        <a14:foregroundMark x1="96610" y1="42373" x2="96610" y2="42373"/>
                        <a14:foregroundMark x1="74011" y1="25424" x2="74011" y2="25424"/>
                        <a14:foregroundMark x1="74011" y1="24859" x2="74011" y2="24859"/>
                        <a14:foregroundMark x1="75706" y1="24859" x2="75706" y2="24859"/>
                        <a14:foregroundMark x1="59887" y1="16384" x2="58757" y2="21469"/>
                        <a14:foregroundMark x1="57627" y1="17514" x2="59887" y2="22599"/>
                      </a14:backgroundRemoval>
                    </a14:imgEffect>
                  </a14:imgLayer>
                </a14:imgProps>
              </a:ext>
              <a:ext uri="{28A0092B-C50C-407E-A947-70E740481C1C}">
                <a14:useLocalDpi xmlns:a14="http://schemas.microsoft.com/office/drawing/2010/main" val="0"/>
              </a:ext>
            </a:extLst>
          </a:blip>
          <a:stretch>
            <a:fillRect/>
          </a:stretch>
        </p:blipFill>
        <p:spPr>
          <a:xfrm>
            <a:off x="195811" y="100304"/>
            <a:ext cx="1261872" cy="1261872"/>
          </a:xfrm>
          <a:prstGeom prst="rect">
            <a:avLst/>
          </a:prstGeom>
          <a:effectLst>
            <a:outerShdw blurRad="50800" dist="63500" dir="2700000" algn="tl" rotWithShape="0">
              <a:prstClr val="black">
                <a:alpha val="40000"/>
              </a:prstClr>
            </a:outerShdw>
          </a:effectLst>
        </p:spPr>
      </p:pic>
      <p:pic>
        <p:nvPicPr>
          <p:cNvPr id="60" name="Picture 59">
            <a:extLst>
              <a:ext uri="{FF2B5EF4-FFF2-40B4-BE49-F238E27FC236}">
                <a16:creationId xmlns:a16="http://schemas.microsoft.com/office/drawing/2014/main" id="{EA47DC2D-87A2-4826-B0A0-D31BB17D9C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699510" y="3173581"/>
            <a:ext cx="1449740" cy="1775375"/>
          </a:xfrm>
          <a:prstGeom prst="rect">
            <a:avLst/>
          </a:prstGeom>
        </p:spPr>
      </p:pic>
      <p:pic>
        <p:nvPicPr>
          <p:cNvPr id="4" name="Picture 3">
            <a:extLst>
              <a:ext uri="{FF2B5EF4-FFF2-40B4-BE49-F238E27FC236}">
                <a16:creationId xmlns:a16="http://schemas.microsoft.com/office/drawing/2014/main" id="{E814F905-53AD-4EDD-ACB2-5D71E125A2CD}"/>
              </a:ext>
            </a:extLst>
          </p:cNvPr>
          <p:cNvPicPr>
            <a:picLocks noChangeAspect="1"/>
          </p:cNvPicPr>
          <p:nvPr/>
        </p:nvPicPr>
        <p:blipFill>
          <a:blip r:embed="rId7"/>
          <a:stretch>
            <a:fillRect/>
          </a:stretch>
        </p:blipFill>
        <p:spPr>
          <a:xfrm>
            <a:off x="2614477" y="3065557"/>
            <a:ext cx="7756586" cy="1579057"/>
          </a:xfrm>
          <a:prstGeom prst="rect">
            <a:avLst/>
          </a:prstGeom>
        </p:spPr>
      </p:pic>
      <p:sp>
        <p:nvSpPr>
          <p:cNvPr id="44" name="TextBox 43">
            <a:extLst>
              <a:ext uri="{FF2B5EF4-FFF2-40B4-BE49-F238E27FC236}">
                <a16:creationId xmlns:a16="http://schemas.microsoft.com/office/drawing/2014/main" id="{2F50F646-EC22-4FF2-9DD5-1C40DE7DE5B1}"/>
              </a:ext>
            </a:extLst>
          </p:cNvPr>
          <p:cNvSpPr txBox="1"/>
          <p:nvPr/>
        </p:nvSpPr>
        <p:spPr>
          <a:xfrm>
            <a:off x="866908" y="5277017"/>
            <a:ext cx="10517987" cy="954107"/>
          </a:xfrm>
          <a:prstGeom prst="rect">
            <a:avLst/>
          </a:prstGeom>
          <a:noFill/>
        </p:spPr>
        <p:txBody>
          <a:bodyPr wrap="square" rtlCol="0">
            <a:spAutoFit/>
          </a:bodyPr>
          <a:lstStyle/>
          <a:p>
            <a:pPr>
              <a:spcBef>
                <a:spcPts val="600"/>
              </a:spcBef>
              <a:spcAft>
                <a:spcPts val="600"/>
              </a:spcAft>
              <a:buClr>
                <a:srgbClr val="FF0000"/>
              </a:buClr>
            </a:pPr>
            <a:r>
              <a:rPr lang="en-SG" sz="2800" dirty="0"/>
              <a:t>b) </a:t>
            </a:r>
            <a:r>
              <a:rPr lang="vi-VN" sz="2800" b="1" dirty="0">
                <a:solidFill>
                  <a:srgbClr val="FF0000"/>
                </a:solidFill>
              </a:rPr>
              <a:t>Kể thêm các hoạt động khác </a:t>
            </a:r>
            <a:r>
              <a:rPr lang="vi-VN" sz="2800" dirty="0"/>
              <a:t>trong đời sống, sản xuất và sinh hoạt </a:t>
            </a:r>
            <a:r>
              <a:rPr lang="vi-VN" sz="2800" dirty="0">
                <a:solidFill>
                  <a:srgbClr val="FF0000"/>
                </a:solidFill>
              </a:rPr>
              <a:t>cần đến nước </a:t>
            </a:r>
            <a:r>
              <a:rPr lang="vi-VN" sz="2800" dirty="0"/>
              <a:t>ở gia đình và địa phương em</a:t>
            </a:r>
            <a:r>
              <a:rPr lang="en-SG" sz="2800" dirty="0"/>
              <a:t>.</a:t>
            </a:r>
            <a:endParaRPr lang="vi-VN" sz="2800" b="1" dirty="0">
              <a:solidFill>
                <a:srgbClr val="FF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3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2">
                                            <p:txEl>
                                              <p:pRg st="0" end="0"/>
                                            </p:txEl>
                                          </p:spTgt>
                                        </p:tgtEl>
                                        <p:attrNameLst>
                                          <p:attrName>ppt_w</p:attrName>
                                        </p:attrNameLst>
                                      </p:cBhvr>
                                      <p:tavLst>
                                        <p:tav tm="0">
                                          <p:val>
                                            <p:strVal val="ppt_w"/>
                                          </p:val>
                                        </p:tav>
                                        <p:tav tm="100000">
                                          <p:val>
                                            <p:fltVal val="0"/>
                                          </p:val>
                                        </p:tav>
                                      </p:tavLst>
                                    </p:anim>
                                    <p:anim calcmode="lin" valueType="num">
                                      <p:cBhvr>
                                        <p:cTn id="20"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500"/>
                                        <p:tgtEl>
                                          <p:spTgt spid="98"/>
                                        </p:tgtEl>
                                        <p:attrNameLst>
                                          <p:attrName>ppt_w</p:attrName>
                                        </p:attrNameLst>
                                      </p:cBhvr>
                                      <p:tavLst>
                                        <p:tav tm="0">
                                          <p:val>
                                            <p:strVal val="ppt_w"/>
                                          </p:val>
                                        </p:tav>
                                        <p:tav tm="100000">
                                          <p:val>
                                            <p:fltVal val="0"/>
                                          </p:val>
                                        </p:tav>
                                      </p:tavLst>
                                    </p:anim>
                                    <p:anim calcmode="lin" valueType="num">
                                      <p:cBhvr>
                                        <p:cTn id="25" dur="500"/>
                                        <p:tgtEl>
                                          <p:spTgt spid="98"/>
                                        </p:tgtEl>
                                        <p:attrNameLst>
                                          <p:attrName>ppt_h</p:attrName>
                                        </p:attrNameLst>
                                      </p:cBhvr>
                                      <p:tavLst>
                                        <p:tav tm="0">
                                          <p:val>
                                            <p:strVal val="ppt_h"/>
                                          </p:val>
                                        </p:tav>
                                        <p:tav tm="100000">
                                          <p:val>
                                            <p:fltVal val="0"/>
                                          </p:val>
                                        </p:tav>
                                      </p:tavLst>
                                    </p:anim>
                                    <p:animEffect transition="out" filter="fade">
                                      <p:cBhvr>
                                        <p:cTn id="26" dur="500"/>
                                        <p:tgtEl>
                                          <p:spTgt spid="98"/>
                                        </p:tgtEl>
                                      </p:cBhvr>
                                    </p:animEffect>
                                    <p:set>
                                      <p:cBhvr>
                                        <p:cTn id="27" dur="1" fill="hold">
                                          <p:stCondLst>
                                            <p:cond delay="499"/>
                                          </p:stCondLst>
                                        </p:cTn>
                                        <p:tgtEl>
                                          <p:spTgt spid="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44">
                                            <p:txEl>
                                              <p:pRg st="0" end="0"/>
                                            </p:txEl>
                                          </p:spTgt>
                                        </p:tgtEl>
                                        <p:attrNameLst>
                                          <p:attrName>ppt_w</p:attrName>
                                        </p:attrNameLst>
                                      </p:cBhvr>
                                      <p:tavLst>
                                        <p:tav tm="0">
                                          <p:val>
                                            <p:strVal val="ppt_w"/>
                                          </p:val>
                                        </p:tav>
                                        <p:tav tm="100000">
                                          <p:val>
                                            <p:fltVal val="0"/>
                                          </p:val>
                                        </p:tav>
                                      </p:tavLst>
                                    </p:anim>
                                    <p:anim calcmode="lin" valueType="num">
                                      <p:cBhvr>
                                        <p:cTn id="37" dur="500"/>
                                        <p:tgtEl>
                                          <p:spTgt spid="44">
                                            <p:txEl>
                                              <p:pRg st="0" end="0"/>
                                            </p:txEl>
                                          </p:spTgt>
                                        </p:tgtEl>
                                        <p:attrNameLst>
                                          <p:attrName>ppt_h</p:attrName>
                                        </p:attrNameLst>
                                      </p:cBhvr>
                                      <p:tavLst>
                                        <p:tav tm="0">
                                          <p:val>
                                            <p:strVal val="ppt_h"/>
                                          </p:val>
                                        </p:tav>
                                        <p:tav tm="100000">
                                          <p:val>
                                            <p:fltVal val="0"/>
                                          </p:val>
                                        </p:tav>
                                      </p:tavLst>
                                    </p:anim>
                                    <p:animEffect transition="out" filter="fade">
                                      <p:cBhvr>
                                        <p:cTn id="38" dur="500"/>
                                        <p:tgtEl>
                                          <p:spTgt spid="44">
                                            <p:txEl>
                                              <p:pRg st="0" end="0"/>
                                            </p:txEl>
                                          </p:spTgt>
                                        </p:tgtEl>
                                      </p:cBhvr>
                                    </p:animEffect>
                                    <p:set>
                                      <p:cBhvr>
                                        <p:cTn id="39" dur="1" fill="hold">
                                          <p:stCondLst>
                                            <p:cond delay="499"/>
                                          </p:stCondLst>
                                        </p:cTn>
                                        <p:tgtEl>
                                          <p:spTgt spid="4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 grpId="0" animBg="1"/>
      <p:bldP spid="2" grpId="0" build="allAtOnce"/>
      <p:bldP spid="4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72E2E90C-3D00-27BA-E737-096277BBE06A}"/>
              </a:ext>
            </a:extLst>
          </p:cNvPr>
          <p:cNvSpPr/>
          <p:nvPr/>
        </p:nvSpPr>
        <p:spPr>
          <a:xfrm>
            <a:off x="2989606" y="5846097"/>
            <a:ext cx="2758770" cy="598234"/>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D7DB39F-82BD-AD8C-FD59-9279D13F67C1}"/>
              </a:ext>
            </a:extLst>
          </p:cNvPr>
          <p:cNvGrpSpPr/>
          <p:nvPr/>
        </p:nvGrpSpPr>
        <p:grpSpPr>
          <a:xfrm rot="10800000">
            <a:off x="-461734" y="-526030"/>
            <a:ext cx="3593475" cy="7456600"/>
            <a:chOff x="9107170" y="-77900"/>
            <a:chExt cx="3307048" cy="7164499"/>
          </a:xfrm>
        </p:grpSpPr>
        <p:grpSp>
          <p:nvGrpSpPr>
            <p:cNvPr id="78" name="Group 77">
              <a:extLst>
                <a:ext uri="{FF2B5EF4-FFF2-40B4-BE49-F238E27FC236}">
                  <a16:creationId xmlns:a16="http://schemas.microsoft.com/office/drawing/2014/main" id="{17EE64BB-239A-F4B2-4895-56A5F607CA2D}"/>
                </a:ext>
              </a:extLst>
            </p:cNvPr>
            <p:cNvGrpSpPr/>
            <p:nvPr/>
          </p:nvGrpSpPr>
          <p:grpSpPr>
            <a:xfrm>
              <a:off x="9107170" y="-47625"/>
              <a:ext cx="3078131" cy="6905625"/>
              <a:chOff x="9107170" y="-47625"/>
              <a:chExt cx="3078131" cy="6905625"/>
            </a:xfrm>
          </p:grpSpPr>
          <p:grpSp>
            <p:nvGrpSpPr>
              <p:cNvPr id="89" name="Group 88">
                <a:extLst>
                  <a:ext uri="{FF2B5EF4-FFF2-40B4-BE49-F238E27FC236}">
                    <a16:creationId xmlns:a16="http://schemas.microsoft.com/office/drawing/2014/main" id="{0E6E19D9-9A06-A3EA-C908-9CF841AFB5C5}"/>
                  </a:ext>
                </a:extLst>
              </p:cNvPr>
              <p:cNvGrpSpPr>
                <a:grpSpLocks/>
              </p:cNvGrpSpPr>
              <p:nvPr/>
            </p:nvGrpSpPr>
            <p:grpSpPr bwMode="auto">
              <a:xfrm>
                <a:off x="9107170" y="100965"/>
                <a:ext cx="3077845" cy="6757035"/>
                <a:chOff x="6083" y="4723"/>
                <a:chExt cx="4847" cy="10641"/>
              </a:xfrm>
            </p:grpSpPr>
            <p:sp>
              <p:nvSpPr>
                <p:cNvPr id="92" name="Freeform 5579">
                  <a:extLst>
                    <a:ext uri="{FF2B5EF4-FFF2-40B4-BE49-F238E27FC236}">
                      <a16:creationId xmlns:a16="http://schemas.microsoft.com/office/drawing/2014/main" id="{F28807E9-C839-656A-8B0B-92C6C6842496}"/>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0" name="Group 89">
                <a:extLst>
                  <a:ext uri="{FF2B5EF4-FFF2-40B4-BE49-F238E27FC236}">
                    <a16:creationId xmlns:a16="http://schemas.microsoft.com/office/drawing/2014/main" id="{73D7FEA9-8F70-05D7-D818-9D9B0BB21602}"/>
                  </a:ext>
                </a:extLst>
              </p:cNvPr>
              <p:cNvGrpSpPr>
                <a:grpSpLocks/>
              </p:cNvGrpSpPr>
              <p:nvPr/>
            </p:nvGrpSpPr>
            <p:grpSpPr bwMode="auto">
              <a:xfrm>
                <a:off x="10814336" y="-47625"/>
                <a:ext cx="1370965" cy="3334385"/>
                <a:chOff x="8782" y="-75"/>
                <a:chExt cx="2159" cy="5251"/>
              </a:xfrm>
              <a:solidFill>
                <a:srgbClr val="E4F0D8"/>
              </a:solidFill>
            </p:grpSpPr>
            <p:sp>
              <p:nvSpPr>
                <p:cNvPr id="91" name="Freeform 5577">
                  <a:extLst>
                    <a:ext uri="{FF2B5EF4-FFF2-40B4-BE49-F238E27FC236}">
                      <a16:creationId xmlns:a16="http://schemas.microsoft.com/office/drawing/2014/main" id="{F103FD7E-9C54-0E1A-C5BB-15EB82685199}"/>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9" name="Group 78">
              <a:extLst>
                <a:ext uri="{FF2B5EF4-FFF2-40B4-BE49-F238E27FC236}">
                  <a16:creationId xmlns:a16="http://schemas.microsoft.com/office/drawing/2014/main" id="{4DEB963A-D7D8-894D-3AD4-762EB6478878}"/>
                </a:ext>
              </a:extLst>
            </p:cNvPr>
            <p:cNvGrpSpPr/>
            <p:nvPr/>
          </p:nvGrpSpPr>
          <p:grpSpPr>
            <a:xfrm>
              <a:off x="9229090" y="-50800"/>
              <a:ext cx="3078131" cy="7013798"/>
              <a:chOff x="9089390" y="0"/>
              <a:chExt cx="3078131" cy="6858000"/>
            </a:xfrm>
            <a:solidFill>
              <a:srgbClr val="D3E8C0"/>
            </a:solidFill>
          </p:grpSpPr>
          <p:grpSp>
            <p:nvGrpSpPr>
              <p:cNvPr id="85" name="Group 84">
                <a:extLst>
                  <a:ext uri="{FF2B5EF4-FFF2-40B4-BE49-F238E27FC236}">
                    <a16:creationId xmlns:a16="http://schemas.microsoft.com/office/drawing/2014/main" id="{DA2193AB-B644-0ABB-BD48-71932E718E7D}"/>
                  </a:ext>
                </a:extLst>
              </p:cNvPr>
              <p:cNvGrpSpPr>
                <a:grpSpLocks/>
              </p:cNvGrpSpPr>
              <p:nvPr/>
            </p:nvGrpSpPr>
            <p:grpSpPr bwMode="auto">
              <a:xfrm>
                <a:off x="9089390" y="100965"/>
                <a:ext cx="3077845" cy="6757035"/>
                <a:chOff x="6055" y="4723"/>
                <a:chExt cx="4847" cy="10641"/>
              </a:xfrm>
              <a:grpFill/>
            </p:grpSpPr>
            <p:sp>
              <p:nvSpPr>
                <p:cNvPr id="88" name="Freeform 5579">
                  <a:extLst>
                    <a:ext uri="{FF2B5EF4-FFF2-40B4-BE49-F238E27FC236}">
                      <a16:creationId xmlns:a16="http://schemas.microsoft.com/office/drawing/2014/main" id="{4EE4C2D6-E5C6-46E2-0ECA-58BC6D7E482A}"/>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6" name="Group 85">
                <a:extLst>
                  <a:ext uri="{FF2B5EF4-FFF2-40B4-BE49-F238E27FC236}">
                    <a16:creationId xmlns:a16="http://schemas.microsoft.com/office/drawing/2014/main" id="{6DBA4E32-2CC6-4120-8328-23DAB3D2CFFC}"/>
                  </a:ext>
                </a:extLst>
              </p:cNvPr>
              <p:cNvGrpSpPr>
                <a:grpSpLocks/>
              </p:cNvGrpSpPr>
              <p:nvPr/>
            </p:nvGrpSpPr>
            <p:grpSpPr bwMode="auto">
              <a:xfrm>
                <a:off x="10796556" y="0"/>
                <a:ext cx="1370965" cy="3334385"/>
                <a:chOff x="8754" y="0"/>
                <a:chExt cx="2159" cy="5251"/>
              </a:xfrm>
              <a:grpFill/>
            </p:grpSpPr>
            <p:sp>
              <p:nvSpPr>
                <p:cNvPr id="87" name="Freeform 5577">
                  <a:extLst>
                    <a:ext uri="{FF2B5EF4-FFF2-40B4-BE49-F238E27FC236}">
                      <a16:creationId xmlns:a16="http://schemas.microsoft.com/office/drawing/2014/main" id="{68AC7376-FB56-15B5-2364-8498C1F88971}"/>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80" name="Group 79">
              <a:extLst>
                <a:ext uri="{FF2B5EF4-FFF2-40B4-BE49-F238E27FC236}">
                  <a16:creationId xmlns:a16="http://schemas.microsoft.com/office/drawing/2014/main" id="{6DE51CBC-7E19-D77B-42A1-1A773D572E2D}"/>
                </a:ext>
              </a:extLst>
            </p:cNvPr>
            <p:cNvGrpSpPr/>
            <p:nvPr/>
          </p:nvGrpSpPr>
          <p:grpSpPr>
            <a:xfrm>
              <a:off x="9336373" y="-77900"/>
              <a:ext cx="3077845" cy="7164499"/>
              <a:chOff x="8997315" y="0"/>
              <a:chExt cx="3077845" cy="6858000"/>
            </a:xfrm>
            <a:solidFill>
              <a:srgbClr val="BFDDA3"/>
            </a:solidFill>
          </p:grpSpPr>
          <p:grpSp>
            <p:nvGrpSpPr>
              <p:cNvPr id="81" name="Group 80">
                <a:extLst>
                  <a:ext uri="{FF2B5EF4-FFF2-40B4-BE49-F238E27FC236}">
                    <a16:creationId xmlns:a16="http://schemas.microsoft.com/office/drawing/2014/main" id="{2B874593-5573-10E2-AB1E-6EF6018F5AC9}"/>
                  </a:ext>
                </a:extLst>
              </p:cNvPr>
              <p:cNvGrpSpPr>
                <a:grpSpLocks/>
              </p:cNvGrpSpPr>
              <p:nvPr/>
            </p:nvGrpSpPr>
            <p:grpSpPr bwMode="auto">
              <a:xfrm>
                <a:off x="8997315" y="100965"/>
                <a:ext cx="3077845" cy="6757035"/>
                <a:chOff x="5910" y="4723"/>
                <a:chExt cx="4847" cy="10641"/>
              </a:xfrm>
              <a:grpFill/>
            </p:grpSpPr>
            <p:sp>
              <p:nvSpPr>
                <p:cNvPr id="84" name="Freeform 5579">
                  <a:extLst>
                    <a:ext uri="{FF2B5EF4-FFF2-40B4-BE49-F238E27FC236}">
                      <a16:creationId xmlns:a16="http://schemas.microsoft.com/office/drawing/2014/main" id="{CEDB218A-F1F4-B111-4AA5-34E12711CA6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2" name="Group 81">
                <a:extLst>
                  <a:ext uri="{FF2B5EF4-FFF2-40B4-BE49-F238E27FC236}">
                    <a16:creationId xmlns:a16="http://schemas.microsoft.com/office/drawing/2014/main" id="{6FBFC61A-3907-6BE1-88D4-ACA3695CDB86}"/>
                  </a:ext>
                </a:extLst>
              </p:cNvPr>
              <p:cNvGrpSpPr>
                <a:grpSpLocks/>
              </p:cNvGrpSpPr>
              <p:nvPr/>
            </p:nvGrpSpPr>
            <p:grpSpPr bwMode="auto">
              <a:xfrm>
                <a:off x="10697496" y="0"/>
                <a:ext cx="1370965" cy="3334385"/>
                <a:chOff x="8598" y="0"/>
                <a:chExt cx="2159" cy="5251"/>
              </a:xfrm>
              <a:grpFill/>
            </p:grpSpPr>
            <p:sp>
              <p:nvSpPr>
                <p:cNvPr id="83" name="Freeform 5577">
                  <a:extLst>
                    <a:ext uri="{FF2B5EF4-FFF2-40B4-BE49-F238E27FC236}">
                      <a16:creationId xmlns:a16="http://schemas.microsoft.com/office/drawing/2014/main" id="{132186CE-60F6-EBEA-4DDE-191B5235256C}"/>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2" name="Freeform: Shape 11">
            <a:extLst>
              <a:ext uri="{FF2B5EF4-FFF2-40B4-BE49-F238E27FC236}">
                <a16:creationId xmlns:a16="http://schemas.microsoft.com/office/drawing/2014/main" id="{9D570C5E-2279-8A9E-4735-FBED7BAB2C49}"/>
              </a:ext>
            </a:extLst>
          </p:cNvPr>
          <p:cNvSpPr/>
          <p:nvPr/>
        </p:nvSpPr>
        <p:spPr>
          <a:xfrm>
            <a:off x="1473325" y="274824"/>
            <a:ext cx="8591459" cy="1215022"/>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 name="TextBox 14">
            <a:extLst>
              <a:ext uri="{FF2B5EF4-FFF2-40B4-BE49-F238E27FC236}">
                <a16:creationId xmlns:a16="http://schemas.microsoft.com/office/drawing/2014/main" id="{2744BD54-CD0C-F2AA-F786-E1AC828AF9D1}"/>
              </a:ext>
            </a:extLst>
          </p:cNvPr>
          <p:cNvSpPr txBox="1"/>
          <p:nvPr/>
        </p:nvSpPr>
        <p:spPr>
          <a:xfrm>
            <a:off x="1856170" y="583416"/>
            <a:ext cx="8224256" cy="584775"/>
          </a:xfrm>
          <a:prstGeom prst="rect">
            <a:avLst/>
          </a:prstGeom>
          <a:noFill/>
          <a:effectLst/>
        </p:spPr>
        <p:txBody>
          <a:bodyPr wrap="square" rtlCol="0">
            <a:spAutoFit/>
          </a:bodyPr>
          <a:lstStyle/>
          <a:p>
            <a:r>
              <a:rPr lang="en-SG" sz="3200" dirty="0">
                <a:latin typeface="Arial" panose="020B0604020202020204" pitchFamily="34" charset="0"/>
                <a:cs typeface="Arial" panose="020B0604020202020204" pitchFamily="34" charset="0"/>
              </a:rPr>
              <a:t>2. </a:t>
            </a:r>
            <a:r>
              <a:rPr lang="en-SG" sz="3200" dirty="0" err="1">
                <a:latin typeface="Arial" panose="020B0604020202020204" pitchFamily="34" charset="0"/>
                <a:cs typeface="Arial" panose="020B0604020202020204" pitchFamily="34" charset="0"/>
              </a:rPr>
              <a:t>Tìm</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hiểu</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về</a:t>
            </a:r>
            <a:r>
              <a:rPr lang="en-SG" sz="3200" dirty="0">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tính</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chất</a:t>
            </a:r>
            <a:r>
              <a:rPr lang="en-SG" sz="3200" b="1" dirty="0">
                <a:solidFill>
                  <a:srgbClr val="FF0000"/>
                </a:solidFill>
                <a:latin typeface="Arial" panose="020B0604020202020204" pitchFamily="34" charset="0"/>
                <a:cs typeface="Arial" panose="020B0604020202020204" pitchFamily="34" charset="0"/>
              </a:rPr>
              <a:t> </a:t>
            </a:r>
            <a:r>
              <a:rPr lang="vi-VN" sz="3200" b="1" dirty="0">
                <a:solidFill>
                  <a:srgbClr val="FF0000"/>
                </a:solidFill>
              </a:rPr>
              <a:t>của nước</a:t>
            </a:r>
            <a:endParaRPr lang="en-US" sz="3000" b="1" spc="50" dirty="0">
              <a:ln w="9525" cmpd="sng">
                <a:noFill/>
                <a:prstDash val="solid"/>
              </a:ln>
              <a:solidFill>
                <a:srgbClr val="FF0000"/>
              </a:solidFill>
              <a:latin typeface="SVN-SAF" panose="02040603050506020204" pitchFamily="18" charset="0"/>
              <a:ea typeface="Roboto" panose="02000000000000000000" pitchFamily="2" charset="0"/>
            </a:endParaRPr>
          </a:p>
        </p:txBody>
      </p:sp>
      <p:grpSp>
        <p:nvGrpSpPr>
          <p:cNvPr id="74" name="Group 73">
            <a:extLst>
              <a:ext uri="{FF2B5EF4-FFF2-40B4-BE49-F238E27FC236}">
                <a16:creationId xmlns:a16="http://schemas.microsoft.com/office/drawing/2014/main" id="{F1C87F7E-3FDC-133C-2825-89022FFDE69E}"/>
              </a:ext>
            </a:extLst>
          </p:cNvPr>
          <p:cNvGrpSpPr/>
          <p:nvPr/>
        </p:nvGrpSpPr>
        <p:grpSpPr>
          <a:xfrm>
            <a:off x="9067237" y="-104178"/>
            <a:ext cx="3593475" cy="7456600"/>
            <a:chOff x="9107170" y="-77900"/>
            <a:chExt cx="3307048" cy="7164499"/>
          </a:xfrm>
        </p:grpSpPr>
        <p:grpSp>
          <p:nvGrpSpPr>
            <p:cNvPr id="114" name="Group 113">
              <a:extLst>
                <a:ext uri="{FF2B5EF4-FFF2-40B4-BE49-F238E27FC236}">
                  <a16:creationId xmlns:a16="http://schemas.microsoft.com/office/drawing/2014/main" id="{2CB5C25F-E45C-559F-2058-2322288CB3E6}"/>
                </a:ext>
              </a:extLst>
            </p:cNvPr>
            <p:cNvGrpSpPr/>
            <p:nvPr/>
          </p:nvGrpSpPr>
          <p:grpSpPr>
            <a:xfrm>
              <a:off x="9107170" y="-47625"/>
              <a:ext cx="3078131" cy="6905625"/>
              <a:chOff x="9107170" y="-47625"/>
              <a:chExt cx="3078131" cy="6905625"/>
            </a:xfrm>
          </p:grpSpPr>
          <p:grpSp>
            <p:nvGrpSpPr>
              <p:cNvPr id="29" name="Group 28">
                <a:extLst>
                  <a:ext uri="{FF2B5EF4-FFF2-40B4-BE49-F238E27FC236}">
                    <a16:creationId xmlns:a16="http://schemas.microsoft.com/office/drawing/2014/main" id="{31E4F7BE-ACC8-2BE0-7D82-E690C526851C}"/>
                  </a:ext>
                </a:extLst>
              </p:cNvPr>
              <p:cNvGrpSpPr>
                <a:grpSpLocks/>
              </p:cNvGrpSpPr>
              <p:nvPr/>
            </p:nvGrpSpPr>
            <p:grpSpPr bwMode="auto">
              <a:xfrm>
                <a:off x="9107170" y="100965"/>
                <a:ext cx="3077845" cy="6757035"/>
                <a:chOff x="6083" y="4723"/>
                <a:chExt cx="4847" cy="10641"/>
              </a:xfrm>
            </p:grpSpPr>
            <p:sp>
              <p:nvSpPr>
                <p:cNvPr id="70" name="Freeform 5579">
                  <a:extLst>
                    <a:ext uri="{FF2B5EF4-FFF2-40B4-BE49-F238E27FC236}">
                      <a16:creationId xmlns:a16="http://schemas.microsoft.com/office/drawing/2014/main" id="{CAB0B5C1-020D-C5FD-D68B-912D7DD488E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0" name="Group 29">
                <a:extLst>
                  <a:ext uri="{FF2B5EF4-FFF2-40B4-BE49-F238E27FC236}">
                    <a16:creationId xmlns:a16="http://schemas.microsoft.com/office/drawing/2014/main" id="{037AD1E1-0554-6F82-957A-F3B19D758AA0}"/>
                  </a:ext>
                </a:extLst>
              </p:cNvPr>
              <p:cNvGrpSpPr>
                <a:grpSpLocks/>
              </p:cNvGrpSpPr>
              <p:nvPr/>
            </p:nvGrpSpPr>
            <p:grpSpPr bwMode="auto">
              <a:xfrm>
                <a:off x="10814336" y="-47625"/>
                <a:ext cx="1370965" cy="3334385"/>
                <a:chOff x="8782" y="-75"/>
                <a:chExt cx="2159" cy="5251"/>
              </a:xfrm>
              <a:solidFill>
                <a:srgbClr val="E4F0D8"/>
              </a:solidFill>
            </p:grpSpPr>
            <p:sp>
              <p:nvSpPr>
                <p:cNvPr id="69" name="Freeform 5577">
                  <a:extLst>
                    <a:ext uri="{FF2B5EF4-FFF2-40B4-BE49-F238E27FC236}">
                      <a16:creationId xmlns:a16="http://schemas.microsoft.com/office/drawing/2014/main" id="{555707C6-2ACF-A678-6B0F-064AA2A0F3D3}"/>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3" name="Group 22">
              <a:extLst>
                <a:ext uri="{FF2B5EF4-FFF2-40B4-BE49-F238E27FC236}">
                  <a16:creationId xmlns:a16="http://schemas.microsoft.com/office/drawing/2014/main" id="{F028C159-C646-5D37-265A-1ABC2FAB840E}"/>
                </a:ext>
              </a:extLst>
            </p:cNvPr>
            <p:cNvGrpSpPr/>
            <p:nvPr/>
          </p:nvGrpSpPr>
          <p:grpSpPr>
            <a:xfrm>
              <a:off x="9229090" y="-50800"/>
              <a:ext cx="3078131" cy="7013798"/>
              <a:chOff x="9089390" y="0"/>
              <a:chExt cx="3078131" cy="6858000"/>
            </a:xfrm>
            <a:solidFill>
              <a:srgbClr val="D3E8C0"/>
            </a:solidFill>
          </p:grpSpPr>
          <p:grpSp>
            <p:nvGrpSpPr>
              <p:cNvPr id="24" name="Group 23">
                <a:extLst>
                  <a:ext uri="{FF2B5EF4-FFF2-40B4-BE49-F238E27FC236}">
                    <a16:creationId xmlns:a16="http://schemas.microsoft.com/office/drawing/2014/main" id="{A1DC9365-44FD-0586-4CBB-BECCC1EE10B4}"/>
                  </a:ext>
                </a:extLst>
              </p:cNvPr>
              <p:cNvGrpSpPr>
                <a:grpSpLocks/>
              </p:cNvGrpSpPr>
              <p:nvPr/>
            </p:nvGrpSpPr>
            <p:grpSpPr bwMode="auto">
              <a:xfrm>
                <a:off x="9089390" y="100965"/>
                <a:ext cx="3077845" cy="6757035"/>
                <a:chOff x="6055" y="4723"/>
                <a:chExt cx="4847" cy="10641"/>
              </a:xfrm>
              <a:grpFill/>
            </p:grpSpPr>
            <p:sp>
              <p:nvSpPr>
                <p:cNvPr id="27" name="Freeform 5579">
                  <a:extLst>
                    <a:ext uri="{FF2B5EF4-FFF2-40B4-BE49-F238E27FC236}">
                      <a16:creationId xmlns:a16="http://schemas.microsoft.com/office/drawing/2014/main" id="{ACA86D26-AAD8-79C5-99E8-FE3C5FC3FBE8}"/>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5" name="Group 24">
                <a:extLst>
                  <a:ext uri="{FF2B5EF4-FFF2-40B4-BE49-F238E27FC236}">
                    <a16:creationId xmlns:a16="http://schemas.microsoft.com/office/drawing/2014/main" id="{A2219BFE-77EC-9227-FC3E-85C0D9BAFADC}"/>
                  </a:ext>
                </a:extLst>
              </p:cNvPr>
              <p:cNvGrpSpPr>
                <a:grpSpLocks/>
              </p:cNvGrpSpPr>
              <p:nvPr/>
            </p:nvGrpSpPr>
            <p:grpSpPr bwMode="auto">
              <a:xfrm>
                <a:off x="10796556" y="0"/>
                <a:ext cx="1370965" cy="3334385"/>
                <a:chOff x="8754" y="0"/>
                <a:chExt cx="2159" cy="5251"/>
              </a:xfrm>
              <a:grpFill/>
            </p:grpSpPr>
            <p:sp>
              <p:nvSpPr>
                <p:cNvPr id="26" name="Freeform 5577">
                  <a:extLst>
                    <a:ext uri="{FF2B5EF4-FFF2-40B4-BE49-F238E27FC236}">
                      <a16:creationId xmlns:a16="http://schemas.microsoft.com/office/drawing/2014/main" id="{49118383-DE90-ABA1-DD95-B0D14947403B}"/>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7D4A9A1A-DA8D-96C7-842B-30AEF078E608}"/>
                </a:ext>
              </a:extLst>
            </p:cNvPr>
            <p:cNvGrpSpPr/>
            <p:nvPr/>
          </p:nvGrpSpPr>
          <p:grpSpPr>
            <a:xfrm>
              <a:off x="9336373" y="-77900"/>
              <a:ext cx="3077845" cy="7164499"/>
              <a:chOff x="8997315" y="0"/>
              <a:chExt cx="3077845" cy="6858000"/>
            </a:xfrm>
            <a:solidFill>
              <a:srgbClr val="BFDDA3"/>
            </a:solidFill>
          </p:grpSpPr>
          <p:grpSp>
            <p:nvGrpSpPr>
              <p:cNvPr id="31" name="Group 30">
                <a:extLst>
                  <a:ext uri="{FF2B5EF4-FFF2-40B4-BE49-F238E27FC236}">
                    <a16:creationId xmlns:a16="http://schemas.microsoft.com/office/drawing/2014/main" id="{B4727878-3F4E-54AA-7DD0-FB194B5F87F9}"/>
                  </a:ext>
                </a:extLst>
              </p:cNvPr>
              <p:cNvGrpSpPr>
                <a:grpSpLocks/>
              </p:cNvGrpSpPr>
              <p:nvPr/>
            </p:nvGrpSpPr>
            <p:grpSpPr bwMode="auto">
              <a:xfrm>
                <a:off x="8997315" y="100965"/>
                <a:ext cx="3077845" cy="6757035"/>
                <a:chOff x="5910" y="4723"/>
                <a:chExt cx="4847" cy="10641"/>
              </a:xfrm>
              <a:grpFill/>
            </p:grpSpPr>
            <p:sp>
              <p:nvSpPr>
                <p:cNvPr id="66" name="Freeform 5579">
                  <a:extLst>
                    <a:ext uri="{FF2B5EF4-FFF2-40B4-BE49-F238E27FC236}">
                      <a16:creationId xmlns:a16="http://schemas.microsoft.com/office/drawing/2014/main" id="{A87FFB3E-359C-7F71-5269-FA2BBDC69FD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64" name="Group 63">
                <a:extLst>
                  <a:ext uri="{FF2B5EF4-FFF2-40B4-BE49-F238E27FC236}">
                    <a16:creationId xmlns:a16="http://schemas.microsoft.com/office/drawing/2014/main" id="{BC2F8950-3864-A912-1AA8-F56B2327C63F}"/>
                  </a:ext>
                </a:extLst>
              </p:cNvPr>
              <p:cNvGrpSpPr>
                <a:grpSpLocks/>
              </p:cNvGrpSpPr>
              <p:nvPr/>
            </p:nvGrpSpPr>
            <p:grpSpPr bwMode="auto">
              <a:xfrm>
                <a:off x="10697496" y="0"/>
                <a:ext cx="1370965" cy="3334385"/>
                <a:chOff x="8598" y="0"/>
                <a:chExt cx="2159" cy="5251"/>
              </a:xfrm>
              <a:grpFill/>
            </p:grpSpPr>
            <p:sp>
              <p:nvSpPr>
                <p:cNvPr id="65" name="Freeform 5577">
                  <a:extLst>
                    <a:ext uri="{FF2B5EF4-FFF2-40B4-BE49-F238E27FC236}">
                      <a16:creationId xmlns:a16="http://schemas.microsoft.com/office/drawing/2014/main" id="{7E0EEA01-6664-4F83-E142-C286C4F0C8F7}"/>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75" name="Picture 74">
            <a:extLst>
              <a:ext uri="{FF2B5EF4-FFF2-40B4-BE49-F238E27FC236}">
                <a16:creationId xmlns:a16="http://schemas.microsoft.com/office/drawing/2014/main" id="{03155EF6-D89E-0F37-E50A-F17F09E7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2" name="TextBox 1">
            <a:extLst>
              <a:ext uri="{FF2B5EF4-FFF2-40B4-BE49-F238E27FC236}">
                <a16:creationId xmlns:a16="http://schemas.microsoft.com/office/drawing/2014/main" id="{9AA4271F-6361-E789-9B68-F82D5510A85C}"/>
              </a:ext>
            </a:extLst>
          </p:cNvPr>
          <p:cNvSpPr txBox="1"/>
          <p:nvPr/>
        </p:nvSpPr>
        <p:spPr>
          <a:xfrm>
            <a:off x="797493" y="1951589"/>
            <a:ext cx="5963520" cy="1569660"/>
          </a:xfrm>
          <a:prstGeom prst="rect">
            <a:avLst/>
          </a:prstGeom>
          <a:noFill/>
        </p:spPr>
        <p:txBody>
          <a:bodyPr wrap="square" rtlCol="0">
            <a:spAutoFit/>
          </a:bodyPr>
          <a:lstStyle/>
          <a:p>
            <a:pPr>
              <a:spcBef>
                <a:spcPts val="600"/>
              </a:spcBef>
              <a:spcAft>
                <a:spcPts val="600"/>
              </a:spcAft>
              <a:buClr>
                <a:srgbClr val="FF0000"/>
              </a:buClr>
            </a:pPr>
            <a:r>
              <a:rPr lang="vi-VN" sz="3200" dirty="0"/>
              <a:t>Thảo luận, trả lời các câu hỏi </a:t>
            </a:r>
            <a:r>
              <a:rPr lang="en-SG" sz="3200" b="1" dirty="0" err="1">
                <a:solidFill>
                  <a:srgbClr val="FF0000"/>
                </a:solidFill>
                <a:latin typeface="Arial" panose="020B0604020202020204" pitchFamily="34" charset="0"/>
                <a:cs typeface="Arial" panose="020B0604020202020204" pitchFamily="34" charset="0"/>
              </a:rPr>
              <a:t>trong</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mục</a:t>
            </a:r>
            <a:r>
              <a:rPr lang="en-SG" sz="3200" b="1" dirty="0">
                <a:solidFill>
                  <a:srgbClr val="FF0000"/>
                </a:solidFill>
                <a:latin typeface="Arial" panose="020B0604020202020204" pitchFamily="34" charset="0"/>
                <a:cs typeface="Arial" panose="020B0604020202020204" pitchFamily="34" charset="0"/>
              </a:rPr>
              <a:t> 2 </a:t>
            </a:r>
            <a:r>
              <a:rPr lang="en-SG" sz="3200" b="1" dirty="0" err="1">
                <a:solidFill>
                  <a:srgbClr val="FF0000"/>
                </a:solidFill>
                <a:latin typeface="Arial" panose="020B0604020202020204" pitchFamily="34" charset="0"/>
                <a:cs typeface="Arial" panose="020B0604020202020204" pitchFamily="34" charset="0"/>
              </a:rPr>
              <a:t>trang</a:t>
            </a:r>
            <a:r>
              <a:rPr lang="en-SG" sz="3200" b="1" dirty="0">
                <a:solidFill>
                  <a:srgbClr val="FF0000"/>
                </a:solidFill>
                <a:latin typeface="Arial" panose="020B0604020202020204" pitchFamily="34" charset="0"/>
                <a:cs typeface="Arial" panose="020B0604020202020204" pitchFamily="34" charset="0"/>
              </a:rPr>
              <a:t> 9 </a:t>
            </a:r>
            <a:r>
              <a:rPr lang="vi-VN" sz="3200" dirty="0"/>
              <a:t>và </a:t>
            </a:r>
            <a:r>
              <a:rPr lang="vi-VN" sz="3200" b="1" dirty="0">
                <a:solidFill>
                  <a:srgbClr val="FF0000"/>
                </a:solidFill>
              </a:rPr>
              <a:t>hoàn thành sơ đồ</a:t>
            </a:r>
            <a:r>
              <a:rPr lang="vi-VN" sz="3200" dirty="0"/>
              <a:t> bên.</a:t>
            </a:r>
            <a:endParaRPr lang="vi-VN" sz="3200" b="1" dirty="0">
              <a:solidFill>
                <a:srgbClr val="FF0000"/>
              </a:solidFill>
              <a:ea typeface="Open Sans" panose="020B0606030504020204" pitchFamily="34" charset="0"/>
              <a:cs typeface="Open Sans" panose="020B0606030504020204" pitchFamily="34" charset="0"/>
            </a:endParaRPr>
          </a:p>
        </p:txBody>
      </p:sp>
      <p:pic>
        <p:nvPicPr>
          <p:cNvPr id="68" name="Picture 67" descr="A cartoon of a magnifying glass&#10;&#10;Description automatically generated">
            <a:extLst>
              <a:ext uri="{FF2B5EF4-FFF2-40B4-BE49-F238E27FC236}">
                <a16:creationId xmlns:a16="http://schemas.microsoft.com/office/drawing/2014/main" id="{FD9FAB8B-FE16-4160-454C-F0D30CA64E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9605" r="96610">
                        <a14:foregroundMark x1="62712" y1="10169" x2="70621" y2="25424"/>
                        <a14:foregroundMark x1="71186" y1="25424" x2="77966" y2="39548"/>
                        <a14:foregroundMark x1="59322" y1="17514" x2="77401" y2="27119"/>
                        <a14:foregroundMark x1="18644" y1="91525" x2="18644" y2="91525"/>
                        <a14:foregroundMark x1="90960" y1="27684" x2="90960" y2="27684"/>
                        <a14:foregroundMark x1="93220" y1="35028" x2="93220" y2="35028"/>
                        <a14:foregroundMark x1="96610" y1="42373" x2="96610" y2="42373"/>
                        <a14:foregroundMark x1="74011" y1="25424" x2="74011" y2="25424"/>
                        <a14:foregroundMark x1="74011" y1="24859" x2="74011" y2="24859"/>
                        <a14:foregroundMark x1="75706" y1="24859" x2="75706" y2="24859"/>
                        <a14:foregroundMark x1="59887" y1="16384" x2="58757" y2="21469"/>
                        <a14:foregroundMark x1="57627" y1="17514" x2="59887" y2="22599"/>
                      </a14:backgroundRemoval>
                    </a14:imgEffect>
                  </a14:imgLayer>
                </a14:imgProps>
              </a:ext>
              <a:ext uri="{28A0092B-C50C-407E-A947-70E740481C1C}">
                <a14:useLocalDpi xmlns:a14="http://schemas.microsoft.com/office/drawing/2010/main" val="0"/>
              </a:ext>
            </a:extLst>
          </a:blip>
          <a:stretch>
            <a:fillRect/>
          </a:stretch>
        </p:blipFill>
        <p:spPr>
          <a:xfrm>
            <a:off x="195811" y="100304"/>
            <a:ext cx="1261872" cy="1261872"/>
          </a:xfrm>
          <a:prstGeom prst="rect">
            <a:avLst/>
          </a:prstGeom>
          <a:effectLst>
            <a:outerShdw blurRad="50800" dist="63500" dir="2700000" algn="tl" rotWithShape="0">
              <a:prstClr val="black">
                <a:alpha val="40000"/>
              </a:prstClr>
            </a:outerShdw>
          </a:effectLst>
        </p:spPr>
      </p:pic>
      <p:pic>
        <p:nvPicPr>
          <p:cNvPr id="60" name="Picture 59">
            <a:extLst>
              <a:ext uri="{FF2B5EF4-FFF2-40B4-BE49-F238E27FC236}">
                <a16:creationId xmlns:a16="http://schemas.microsoft.com/office/drawing/2014/main" id="{EA47DC2D-87A2-4826-B0A0-D31BB17D9C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3582940" y="3821453"/>
            <a:ext cx="1959379" cy="2399487"/>
          </a:xfrm>
          <a:prstGeom prst="rect">
            <a:avLst/>
          </a:prstGeom>
        </p:spPr>
      </p:pic>
      <p:pic>
        <p:nvPicPr>
          <p:cNvPr id="5" name="Picture 4">
            <a:extLst>
              <a:ext uri="{FF2B5EF4-FFF2-40B4-BE49-F238E27FC236}">
                <a16:creationId xmlns:a16="http://schemas.microsoft.com/office/drawing/2014/main" id="{497D1638-AFC7-476B-A50D-FA4B7702A11E}"/>
              </a:ext>
            </a:extLst>
          </p:cNvPr>
          <p:cNvPicPr>
            <a:picLocks noChangeAspect="1"/>
          </p:cNvPicPr>
          <p:nvPr/>
        </p:nvPicPr>
        <p:blipFill>
          <a:blip r:embed="rId7"/>
          <a:stretch>
            <a:fillRect/>
          </a:stretch>
        </p:blipFill>
        <p:spPr>
          <a:xfrm>
            <a:off x="6318123" y="1568115"/>
            <a:ext cx="4493032" cy="5010323"/>
          </a:xfrm>
          <a:prstGeom prst="rect">
            <a:avLst/>
          </a:prstGeom>
        </p:spPr>
      </p:pic>
    </p:spTree>
    <p:extLst>
      <p:ext uri="{BB962C8B-B14F-4D97-AF65-F5344CB8AC3E}">
        <p14:creationId xmlns:p14="http://schemas.microsoft.com/office/powerpoint/2010/main" val="31950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2">
                                            <p:txEl>
                                              <p:pRg st="0" end="0"/>
                                            </p:txEl>
                                          </p:spTgt>
                                        </p:tgtEl>
                                        <p:attrNameLst>
                                          <p:attrName>ppt_w</p:attrName>
                                        </p:attrNameLst>
                                      </p:cBhvr>
                                      <p:tavLst>
                                        <p:tav tm="0">
                                          <p:val>
                                            <p:strVal val="ppt_w"/>
                                          </p:val>
                                        </p:tav>
                                        <p:tav tm="100000">
                                          <p:val>
                                            <p:fltVal val="0"/>
                                          </p:val>
                                        </p:tav>
                                      </p:tavLst>
                                    </p:anim>
                                    <p:anim calcmode="lin" valueType="num">
                                      <p:cBhvr>
                                        <p:cTn id="20"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500"/>
                                        <p:tgtEl>
                                          <p:spTgt spid="98"/>
                                        </p:tgtEl>
                                        <p:attrNameLst>
                                          <p:attrName>ppt_w</p:attrName>
                                        </p:attrNameLst>
                                      </p:cBhvr>
                                      <p:tavLst>
                                        <p:tav tm="0">
                                          <p:val>
                                            <p:strVal val="ppt_w"/>
                                          </p:val>
                                        </p:tav>
                                        <p:tav tm="100000">
                                          <p:val>
                                            <p:fltVal val="0"/>
                                          </p:val>
                                        </p:tav>
                                      </p:tavLst>
                                    </p:anim>
                                    <p:anim calcmode="lin" valueType="num">
                                      <p:cBhvr>
                                        <p:cTn id="25" dur="500"/>
                                        <p:tgtEl>
                                          <p:spTgt spid="98"/>
                                        </p:tgtEl>
                                        <p:attrNameLst>
                                          <p:attrName>ppt_h</p:attrName>
                                        </p:attrNameLst>
                                      </p:cBhvr>
                                      <p:tavLst>
                                        <p:tav tm="0">
                                          <p:val>
                                            <p:strVal val="ppt_h"/>
                                          </p:val>
                                        </p:tav>
                                        <p:tav tm="100000">
                                          <p:val>
                                            <p:fltVal val="0"/>
                                          </p:val>
                                        </p:tav>
                                      </p:tavLst>
                                    </p:anim>
                                    <p:animEffect transition="out" filter="fade">
                                      <p:cBhvr>
                                        <p:cTn id="26" dur="500"/>
                                        <p:tgtEl>
                                          <p:spTgt spid="98"/>
                                        </p:tgtEl>
                                      </p:cBhvr>
                                    </p:animEffect>
                                    <p:set>
                                      <p:cBhvr>
                                        <p:cTn id="27"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 grpId="0" animBg="1"/>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72E2E90C-3D00-27BA-E737-096277BBE06A}"/>
              </a:ext>
            </a:extLst>
          </p:cNvPr>
          <p:cNvSpPr/>
          <p:nvPr/>
        </p:nvSpPr>
        <p:spPr>
          <a:xfrm>
            <a:off x="70901" y="5806224"/>
            <a:ext cx="2758770" cy="598234"/>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D7DB39F-82BD-AD8C-FD59-9279D13F67C1}"/>
              </a:ext>
            </a:extLst>
          </p:cNvPr>
          <p:cNvGrpSpPr/>
          <p:nvPr/>
        </p:nvGrpSpPr>
        <p:grpSpPr>
          <a:xfrm rot="10800000">
            <a:off x="-461734" y="-526030"/>
            <a:ext cx="3593475" cy="7456600"/>
            <a:chOff x="9107170" y="-77900"/>
            <a:chExt cx="3307048" cy="7164499"/>
          </a:xfrm>
        </p:grpSpPr>
        <p:grpSp>
          <p:nvGrpSpPr>
            <p:cNvPr id="78" name="Group 77">
              <a:extLst>
                <a:ext uri="{FF2B5EF4-FFF2-40B4-BE49-F238E27FC236}">
                  <a16:creationId xmlns:a16="http://schemas.microsoft.com/office/drawing/2014/main" id="{17EE64BB-239A-F4B2-4895-56A5F607CA2D}"/>
                </a:ext>
              </a:extLst>
            </p:cNvPr>
            <p:cNvGrpSpPr/>
            <p:nvPr/>
          </p:nvGrpSpPr>
          <p:grpSpPr>
            <a:xfrm>
              <a:off x="9107170" y="-47625"/>
              <a:ext cx="3078131" cy="6905625"/>
              <a:chOff x="9107170" y="-47625"/>
              <a:chExt cx="3078131" cy="6905625"/>
            </a:xfrm>
          </p:grpSpPr>
          <p:grpSp>
            <p:nvGrpSpPr>
              <p:cNvPr id="89" name="Group 88">
                <a:extLst>
                  <a:ext uri="{FF2B5EF4-FFF2-40B4-BE49-F238E27FC236}">
                    <a16:creationId xmlns:a16="http://schemas.microsoft.com/office/drawing/2014/main" id="{0E6E19D9-9A06-A3EA-C908-9CF841AFB5C5}"/>
                  </a:ext>
                </a:extLst>
              </p:cNvPr>
              <p:cNvGrpSpPr>
                <a:grpSpLocks/>
              </p:cNvGrpSpPr>
              <p:nvPr/>
            </p:nvGrpSpPr>
            <p:grpSpPr bwMode="auto">
              <a:xfrm>
                <a:off x="9107170" y="100965"/>
                <a:ext cx="3077845" cy="6757035"/>
                <a:chOff x="6083" y="4723"/>
                <a:chExt cx="4847" cy="10641"/>
              </a:xfrm>
            </p:grpSpPr>
            <p:sp>
              <p:nvSpPr>
                <p:cNvPr id="92" name="Freeform 5579">
                  <a:extLst>
                    <a:ext uri="{FF2B5EF4-FFF2-40B4-BE49-F238E27FC236}">
                      <a16:creationId xmlns:a16="http://schemas.microsoft.com/office/drawing/2014/main" id="{F28807E9-C839-656A-8B0B-92C6C6842496}"/>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0" name="Group 89">
                <a:extLst>
                  <a:ext uri="{FF2B5EF4-FFF2-40B4-BE49-F238E27FC236}">
                    <a16:creationId xmlns:a16="http://schemas.microsoft.com/office/drawing/2014/main" id="{73D7FEA9-8F70-05D7-D818-9D9B0BB21602}"/>
                  </a:ext>
                </a:extLst>
              </p:cNvPr>
              <p:cNvGrpSpPr>
                <a:grpSpLocks/>
              </p:cNvGrpSpPr>
              <p:nvPr/>
            </p:nvGrpSpPr>
            <p:grpSpPr bwMode="auto">
              <a:xfrm>
                <a:off x="10814336" y="-47625"/>
                <a:ext cx="1370965" cy="3334385"/>
                <a:chOff x="8782" y="-75"/>
                <a:chExt cx="2159" cy="5251"/>
              </a:xfrm>
              <a:solidFill>
                <a:srgbClr val="E4F0D8"/>
              </a:solidFill>
            </p:grpSpPr>
            <p:sp>
              <p:nvSpPr>
                <p:cNvPr id="91" name="Freeform 5577">
                  <a:extLst>
                    <a:ext uri="{FF2B5EF4-FFF2-40B4-BE49-F238E27FC236}">
                      <a16:creationId xmlns:a16="http://schemas.microsoft.com/office/drawing/2014/main" id="{F103FD7E-9C54-0E1A-C5BB-15EB82685199}"/>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9" name="Group 78">
              <a:extLst>
                <a:ext uri="{FF2B5EF4-FFF2-40B4-BE49-F238E27FC236}">
                  <a16:creationId xmlns:a16="http://schemas.microsoft.com/office/drawing/2014/main" id="{4DEB963A-D7D8-894D-3AD4-762EB6478878}"/>
                </a:ext>
              </a:extLst>
            </p:cNvPr>
            <p:cNvGrpSpPr/>
            <p:nvPr/>
          </p:nvGrpSpPr>
          <p:grpSpPr>
            <a:xfrm>
              <a:off x="9229090" y="-50800"/>
              <a:ext cx="3078131" cy="7013798"/>
              <a:chOff x="9089390" y="0"/>
              <a:chExt cx="3078131" cy="6858000"/>
            </a:xfrm>
            <a:solidFill>
              <a:srgbClr val="D3E8C0"/>
            </a:solidFill>
          </p:grpSpPr>
          <p:grpSp>
            <p:nvGrpSpPr>
              <p:cNvPr id="85" name="Group 84">
                <a:extLst>
                  <a:ext uri="{FF2B5EF4-FFF2-40B4-BE49-F238E27FC236}">
                    <a16:creationId xmlns:a16="http://schemas.microsoft.com/office/drawing/2014/main" id="{DA2193AB-B644-0ABB-BD48-71932E718E7D}"/>
                  </a:ext>
                </a:extLst>
              </p:cNvPr>
              <p:cNvGrpSpPr>
                <a:grpSpLocks/>
              </p:cNvGrpSpPr>
              <p:nvPr/>
            </p:nvGrpSpPr>
            <p:grpSpPr bwMode="auto">
              <a:xfrm>
                <a:off x="9089390" y="100965"/>
                <a:ext cx="3077845" cy="6757035"/>
                <a:chOff x="6055" y="4723"/>
                <a:chExt cx="4847" cy="10641"/>
              </a:xfrm>
              <a:grpFill/>
            </p:grpSpPr>
            <p:sp>
              <p:nvSpPr>
                <p:cNvPr id="88" name="Freeform 5579">
                  <a:extLst>
                    <a:ext uri="{FF2B5EF4-FFF2-40B4-BE49-F238E27FC236}">
                      <a16:creationId xmlns:a16="http://schemas.microsoft.com/office/drawing/2014/main" id="{4EE4C2D6-E5C6-46E2-0ECA-58BC6D7E482A}"/>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6" name="Group 85">
                <a:extLst>
                  <a:ext uri="{FF2B5EF4-FFF2-40B4-BE49-F238E27FC236}">
                    <a16:creationId xmlns:a16="http://schemas.microsoft.com/office/drawing/2014/main" id="{6DBA4E32-2CC6-4120-8328-23DAB3D2CFFC}"/>
                  </a:ext>
                </a:extLst>
              </p:cNvPr>
              <p:cNvGrpSpPr>
                <a:grpSpLocks/>
              </p:cNvGrpSpPr>
              <p:nvPr/>
            </p:nvGrpSpPr>
            <p:grpSpPr bwMode="auto">
              <a:xfrm>
                <a:off x="10796556" y="0"/>
                <a:ext cx="1370965" cy="3334385"/>
                <a:chOff x="8754" y="0"/>
                <a:chExt cx="2159" cy="5251"/>
              </a:xfrm>
              <a:grpFill/>
            </p:grpSpPr>
            <p:sp>
              <p:nvSpPr>
                <p:cNvPr id="87" name="Freeform 5577">
                  <a:extLst>
                    <a:ext uri="{FF2B5EF4-FFF2-40B4-BE49-F238E27FC236}">
                      <a16:creationId xmlns:a16="http://schemas.microsoft.com/office/drawing/2014/main" id="{68AC7376-FB56-15B5-2364-8498C1F88971}"/>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80" name="Group 79">
              <a:extLst>
                <a:ext uri="{FF2B5EF4-FFF2-40B4-BE49-F238E27FC236}">
                  <a16:creationId xmlns:a16="http://schemas.microsoft.com/office/drawing/2014/main" id="{6DE51CBC-7E19-D77B-42A1-1A773D572E2D}"/>
                </a:ext>
              </a:extLst>
            </p:cNvPr>
            <p:cNvGrpSpPr/>
            <p:nvPr/>
          </p:nvGrpSpPr>
          <p:grpSpPr>
            <a:xfrm>
              <a:off x="9336373" y="-77900"/>
              <a:ext cx="3077845" cy="7164499"/>
              <a:chOff x="8997315" y="0"/>
              <a:chExt cx="3077845" cy="6858000"/>
            </a:xfrm>
            <a:solidFill>
              <a:srgbClr val="BFDDA3"/>
            </a:solidFill>
          </p:grpSpPr>
          <p:grpSp>
            <p:nvGrpSpPr>
              <p:cNvPr id="81" name="Group 80">
                <a:extLst>
                  <a:ext uri="{FF2B5EF4-FFF2-40B4-BE49-F238E27FC236}">
                    <a16:creationId xmlns:a16="http://schemas.microsoft.com/office/drawing/2014/main" id="{2B874593-5573-10E2-AB1E-6EF6018F5AC9}"/>
                  </a:ext>
                </a:extLst>
              </p:cNvPr>
              <p:cNvGrpSpPr>
                <a:grpSpLocks/>
              </p:cNvGrpSpPr>
              <p:nvPr/>
            </p:nvGrpSpPr>
            <p:grpSpPr bwMode="auto">
              <a:xfrm>
                <a:off x="8997315" y="100965"/>
                <a:ext cx="3077845" cy="6757035"/>
                <a:chOff x="5910" y="4723"/>
                <a:chExt cx="4847" cy="10641"/>
              </a:xfrm>
              <a:grpFill/>
            </p:grpSpPr>
            <p:sp>
              <p:nvSpPr>
                <p:cNvPr id="84" name="Freeform 5579">
                  <a:extLst>
                    <a:ext uri="{FF2B5EF4-FFF2-40B4-BE49-F238E27FC236}">
                      <a16:creationId xmlns:a16="http://schemas.microsoft.com/office/drawing/2014/main" id="{CEDB218A-F1F4-B111-4AA5-34E12711CA6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2" name="Group 81">
                <a:extLst>
                  <a:ext uri="{FF2B5EF4-FFF2-40B4-BE49-F238E27FC236}">
                    <a16:creationId xmlns:a16="http://schemas.microsoft.com/office/drawing/2014/main" id="{6FBFC61A-3907-6BE1-88D4-ACA3695CDB86}"/>
                  </a:ext>
                </a:extLst>
              </p:cNvPr>
              <p:cNvGrpSpPr>
                <a:grpSpLocks/>
              </p:cNvGrpSpPr>
              <p:nvPr/>
            </p:nvGrpSpPr>
            <p:grpSpPr bwMode="auto">
              <a:xfrm>
                <a:off x="10697496" y="0"/>
                <a:ext cx="1370965" cy="3334385"/>
                <a:chOff x="8598" y="0"/>
                <a:chExt cx="2159" cy="5251"/>
              </a:xfrm>
              <a:grpFill/>
            </p:grpSpPr>
            <p:sp>
              <p:nvSpPr>
                <p:cNvPr id="83" name="Freeform 5577">
                  <a:extLst>
                    <a:ext uri="{FF2B5EF4-FFF2-40B4-BE49-F238E27FC236}">
                      <a16:creationId xmlns:a16="http://schemas.microsoft.com/office/drawing/2014/main" id="{132186CE-60F6-EBEA-4DDE-191B5235256C}"/>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2" name="Freeform: Shape 11">
            <a:extLst>
              <a:ext uri="{FF2B5EF4-FFF2-40B4-BE49-F238E27FC236}">
                <a16:creationId xmlns:a16="http://schemas.microsoft.com/office/drawing/2014/main" id="{9D570C5E-2279-8A9E-4735-FBED7BAB2C49}"/>
              </a:ext>
            </a:extLst>
          </p:cNvPr>
          <p:cNvSpPr/>
          <p:nvPr/>
        </p:nvSpPr>
        <p:spPr>
          <a:xfrm>
            <a:off x="1473325" y="274824"/>
            <a:ext cx="8591459" cy="1215022"/>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 name="TextBox 14">
            <a:extLst>
              <a:ext uri="{FF2B5EF4-FFF2-40B4-BE49-F238E27FC236}">
                <a16:creationId xmlns:a16="http://schemas.microsoft.com/office/drawing/2014/main" id="{2744BD54-CD0C-F2AA-F786-E1AC828AF9D1}"/>
              </a:ext>
            </a:extLst>
          </p:cNvPr>
          <p:cNvSpPr txBox="1"/>
          <p:nvPr/>
        </p:nvSpPr>
        <p:spPr>
          <a:xfrm>
            <a:off x="1856170" y="583416"/>
            <a:ext cx="8224256" cy="584775"/>
          </a:xfrm>
          <a:prstGeom prst="rect">
            <a:avLst/>
          </a:prstGeom>
          <a:noFill/>
          <a:effectLst/>
        </p:spPr>
        <p:txBody>
          <a:bodyPr wrap="square" rtlCol="0">
            <a:spAutoFit/>
          </a:bodyPr>
          <a:lstStyle/>
          <a:p>
            <a:r>
              <a:rPr lang="en-SG" sz="3200" dirty="0">
                <a:latin typeface="Arial" panose="020B0604020202020204" pitchFamily="34" charset="0"/>
                <a:cs typeface="Arial" panose="020B0604020202020204" pitchFamily="34" charset="0"/>
              </a:rPr>
              <a:t>2. </a:t>
            </a:r>
            <a:r>
              <a:rPr lang="en-SG" sz="3200" dirty="0" err="1">
                <a:latin typeface="Arial" panose="020B0604020202020204" pitchFamily="34" charset="0"/>
                <a:cs typeface="Arial" panose="020B0604020202020204" pitchFamily="34" charset="0"/>
              </a:rPr>
              <a:t>Tìm</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hiểu</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về</a:t>
            </a:r>
            <a:r>
              <a:rPr lang="en-SG" sz="3200" dirty="0">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tính</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chất</a:t>
            </a:r>
            <a:r>
              <a:rPr lang="en-SG" sz="3200" b="1" dirty="0">
                <a:solidFill>
                  <a:srgbClr val="FF0000"/>
                </a:solidFill>
                <a:latin typeface="Arial" panose="020B0604020202020204" pitchFamily="34" charset="0"/>
                <a:cs typeface="Arial" panose="020B0604020202020204" pitchFamily="34" charset="0"/>
              </a:rPr>
              <a:t> </a:t>
            </a:r>
            <a:r>
              <a:rPr lang="vi-VN" sz="3200" b="1" dirty="0">
                <a:solidFill>
                  <a:srgbClr val="FF0000"/>
                </a:solidFill>
              </a:rPr>
              <a:t>của nước</a:t>
            </a:r>
            <a:endParaRPr lang="en-US" sz="3000" b="1" spc="50" dirty="0">
              <a:ln w="9525" cmpd="sng">
                <a:noFill/>
                <a:prstDash val="solid"/>
              </a:ln>
              <a:solidFill>
                <a:srgbClr val="FF0000"/>
              </a:solidFill>
              <a:latin typeface="SVN-SAF" panose="02040603050506020204" pitchFamily="18" charset="0"/>
              <a:ea typeface="Roboto" panose="02000000000000000000" pitchFamily="2" charset="0"/>
            </a:endParaRPr>
          </a:p>
        </p:txBody>
      </p:sp>
      <p:grpSp>
        <p:nvGrpSpPr>
          <p:cNvPr id="74" name="Group 73">
            <a:extLst>
              <a:ext uri="{FF2B5EF4-FFF2-40B4-BE49-F238E27FC236}">
                <a16:creationId xmlns:a16="http://schemas.microsoft.com/office/drawing/2014/main" id="{F1C87F7E-3FDC-133C-2825-89022FFDE69E}"/>
              </a:ext>
            </a:extLst>
          </p:cNvPr>
          <p:cNvGrpSpPr/>
          <p:nvPr/>
        </p:nvGrpSpPr>
        <p:grpSpPr>
          <a:xfrm>
            <a:off x="9067237" y="-104178"/>
            <a:ext cx="3593475" cy="7456600"/>
            <a:chOff x="9107170" y="-77900"/>
            <a:chExt cx="3307048" cy="7164499"/>
          </a:xfrm>
        </p:grpSpPr>
        <p:grpSp>
          <p:nvGrpSpPr>
            <p:cNvPr id="114" name="Group 113">
              <a:extLst>
                <a:ext uri="{FF2B5EF4-FFF2-40B4-BE49-F238E27FC236}">
                  <a16:creationId xmlns:a16="http://schemas.microsoft.com/office/drawing/2014/main" id="{2CB5C25F-E45C-559F-2058-2322288CB3E6}"/>
                </a:ext>
              </a:extLst>
            </p:cNvPr>
            <p:cNvGrpSpPr/>
            <p:nvPr/>
          </p:nvGrpSpPr>
          <p:grpSpPr>
            <a:xfrm>
              <a:off x="9107170" y="-47625"/>
              <a:ext cx="3078131" cy="6905625"/>
              <a:chOff x="9107170" y="-47625"/>
              <a:chExt cx="3078131" cy="6905625"/>
            </a:xfrm>
          </p:grpSpPr>
          <p:grpSp>
            <p:nvGrpSpPr>
              <p:cNvPr id="29" name="Group 28">
                <a:extLst>
                  <a:ext uri="{FF2B5EF4-FFF2-40B4-BE49-F238E27FC236}">
                    <a16:creationId xmlns:a16="http://schemas.microsoft.com/office/drawing/2014/main" id="{31E4F7BE-ACC8-2BE0-7D82-E690C526851C}"/>
                  </a:ext>
                </a:extLst>
              </p:cNvPr>
              <p:cNvGrpSpPr>
                <a:grpSpLocks/>
              </p:cNvGrpSpPr>
              <p:nvPr/>
            </p:nvGrpSpPr>
            <p:grpSpPr bwMode="auto">
              <a:xfrm>
                <a:off x="9107170" y="100965"/>
                <a:ext cx="3077845" cy="6757035"/>
                <a:chOff x="6083" y="4723"/>
                <a:chExt cx="4847" cy="10641"/>
              </a:xfrm>
            </p:grpSpPr>
            <p:sp>
              <p:nvSpPr>
                <p:cNvPr id="70" name="Freeform 5579">
                  <a:extLst>
                    <a:ext uri="{FF2B5EF4-FFF2-40B4-BE49-F238E27FC236}">
                      <a16:creationId xmlns:a16="http://schemas.microsoft.com/office/drawing/2014/main" id="{CAB0B5C1-020D-C5FD-D68B-912D7DD488E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0" name="Group 29">
                <a:extLst>
                  <a:ext uri="{FF2B5EF4-FFF2-40B4-BE49-F238E27FC236}">
                    <a16:creationId xmlns:a16="http://schemas.microsoft.com/office/drawing/2014/main" id="{037AD1E1-0554-6F82-957A-F3B19D758AA0}"/>
                  </a:ext>
                </a:extLst>
              </p:cNvPr>
              <p:cNvGrpSpPr>
                <a:grpSpLocks/>
              </p:cNvGrpSpPr>
              <p:nvPr/>
            </p:nvGrpSpPr>
            <p:grpSpPr bwMode="auto">
              <a:xfrm>
                <a:off x="10814336" y="-47625"/>
                <a:ext cx="1370965" cy="3334385"/>
                <a:chOff x="8782" y="-75"/>
                <a:chExt cx="2159" cy="5251"/>
              </a:xfrm>
              <a:solidFill>
                <a:srgbClr val="E4F0D8"/>
              </a:solidFill>
            </p:grpSpPr>
            <p:sp>
              <p:nvSpPr>
                <p:cNvPr id="69" name="Freeform 5577">
                  <a:extLst>
                    <a:ext uri="{FF2B5EF4-FFF2-40B4-BE49-F238E27FC236}">
                      <a16:creationId xmlns:a16="http://schemas.microsoft.com/office/drawing/2014/main" id="{555707C6-2ACF-A678-6B0F-064AA2A0F3D3}"/>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3" name="Group 22">
              <a:extLst>
                <a:ext uri="{FF2B5EF4-FFF2-40B4-BE49-F238E27FC236}">
                  <a16:creationId xmlns:a16="http://schemas.microsoft.com/office/drawing/2014/main" id="{F028C159-C646-5D37-265A-1ABC2FAB840E}"/>
                </a:ext>
              </a:extLst>
            </p:cNvPr>
            <p:cNvGrpSpPr/>
            <p:nvPr/>
          </p:nvGrpSpPr>
          <p:grpSpPr>
            <a:xfrm>
              <a:off x="9229090" y="-50800"/>
              <a:ext cx="3078131" cy="7013798"/>
              <a:chOff x="9089390" y="0"/>
              <a:chExt cx="3078131" cy="6858000"/>
            </a:xfrm>
            <a:solidFill>
              <a:srgbClr val="D3E8C0"/>
            </a:solidFill>
          </p:grpSpPr>
          <p:grpSp>
            <p:nvGrpSpPr>
              <p:cNvPr id="24" name="Group 23">
                <a:extLst>
                  <a:ext uri="{FF2B5EF4-FFF2-40B4-BE49-F238E27FC236}">
                    <a16:creationId xmlns:a16="http://schemas.microsoft.com/office/drawing/2014/main" id="{A1DC9365-44FD-0586-4CBB-BECCC1EE10B4}"/>
                  </a:ext>
                </a:extLst>
              </p:cNvPr>
              <p:cNvGrpSpPr>
                <a:grpSpLocks/>
              </p:cNvGrpSpPr>
              <p:nvPr/>
            </p:nvGrpSpPr>
            <p:grpSpPr bwMode="auto">
              <a:xfrm>
                <a:off x="9089390" y="100965"/>
                <a:ext cx="3077845" cy="6757035"/>
                <a:chOff x="6055" y="4723"/>
                <a:chExt cx="4847" cy="10641"/>
              </a:xfrm>
              <a:grpFill/>
            </p:grpSpPr>
            <p:sp>
              <p:nvSpPr>
                <p:cNvPr id="27" name="Freeform 5579">
                  <a:extLst>
                    <a:ext uri="{FF2B5EF4-FFF2-40B4-BE49-F238E27FC236}">
                      <a16:creationId xmlns:a16="http://schemas.microsoft.com/office/drawing/2014/main" id="{ACA86D26-AAD8-79C5-99E8-FE3C5FC3FBE8}"/>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5" name="Group 24">
                <a:extLst>
                  <a:ext uri="{FF2B5EF4-FFF2-40B4-BE49-F238E27FC236}">
                    <a16:creationId xmlns:a16="http://schemas.microsoft.com/office/drawing/2014/main" id="{A2219BFE-77EC-9227-FC3E-85C0D9BAFADC}"/>
                  </a:ext>
                </a:extLst>
              </p:cNvPr>
              <p:cNvGrpSpPr>
                <a:grpSpLocks/>
              </p:cNvGrpSpPr>
              <p:nvPr/>
            </p:nvGrpSpPr>
            <p:grpSpPr bwMode="auto">
              <a:xfrm>
                <a:off x="10796556" y="0"/>
                <a:ext cx="1370965" cy="3334385"/>
                <a:chOff x="8754" y="0"/>
                <a:chExt cx="2159" cy="5251"/>
              </a:xfrm>
              <a:grpFill/>
            </p:grpSpPr>
            <p:sp>
              <p:nvSpPr>
                <p:cNvPr id="26" name="Freeform 5577">
                  <a:extLst>
                    <a:ext uri="{FF2B5EF4-FFF2-40B4-BE49-F238E27FC236}">
                      <a16:creationId xmlns:a16="http://schemas.microsoft.com/office/drawing/2014/main" id="{49118383-DE90-ABA1-DD95-B0D14947403B}"/>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7D4A9A1A-DA8D-96C7-842B-30AEF078E608}"/>
                </a:ext>
              </a:extLst>
            </p:cNvPr>
            <p:cNvGrpSpPr/>
            <p:nvPr/>
          </p:nvGrpSpPr>
          <p:grpSpPr>
            <a:xfrm>
              <a:off x="9336373" y="-77900"/>
              <a:ext cx="3077845" cy="7164499"/>
              <a:chOff x="8997315" y="0"/>
              <a:chExt cx="3077845" cy="6858000"/>
            </a:xfrm>
            <a:solidFill>
              <a:srgbClr val="BFDDA3"/>
            </a:solidFill>
          </p:grpSpPr>
          <p:grpSp>
            <p:nvGrpSpPr>
              <p:cNvPr id="31" name="Group 30">
                <a:extLst>
                  <a:ext uri="{FF2B5EF4-FFF2-40B4-BE49-F238E27FC236}">
                    <a16:creationId xmlns:a16="http://schemas.microsoft.com/office/drawing/2014/main" id="{B4727878-3F4E-54AA-7DD0-FB194B5F87F9}"/>
                  </a:ext>
                </a:extLst>
              </p:cNvPr>
              <p:cNvGrpSpPr>
                <a:grpSpLocks/>
              </p:cNvGrpSpPr>
              <p:nvPr/>
            </p:nvGrpSpPr>
            <p:grpSpPr bwMode="auto">
              <a:xfrm>
                <a:off x="8997315" y="100965"/>
                <a:ext cx="3077845" cy="6757035"/>
                <a:chOff x="5910" y="4723"/>
                <a:chExt cx="4847" cy="10641"/>
              </a:xfrm>
              <a:grpFill/>
            </p:grpSpPr>
            <p:sp>
              <p:nvSpPr>
                <p:cNvPr id="66" name="Freeform 5579">
                  <a:extLst>
                    <a:ext uri="{FF2B5EF4-FFF2-40B4-BE49-F238E27FC236}">
                      <a16:creationId xmlns:a16="http://schemas.microsoft.com/office/drawing/2014/main" id="{A87FFB3E-359C-7F71-5269-FA2BBDC69FD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64" name="Group 63">
                <a:extLst>
                  <a:ext uri="{FF2B5EF4-FFF2-40B4-BE49-F238E27FC236}">
                    <a16:creationId xmlns:a16="http://schemas.microsoft.com/office/drawing/2014/main" id="{BC2F8950-3864-A912-1AA8-F56B2327C63F}"/>
                  </a:ext>
                </a:extLst>
              </p:cNvPr>
              <p:cNvGrpSpPr>
                <a:grpSpLocks/>
              </p:cNvGrpSpPr>
              <p:nvPr/>
            </p:nvGrpSpPr>
            <p:grpSpPr bwMode="auto">
              <a:xfrm>
                <a:off x="10697496" y="0"/>
                <a:ext cx="1370965" cy="3334385"/>
                <a:chOff x="8598" y="0"/>
                <a:chExt cx="2159" cy="5251"/>
              </a:xfrm>
              <a:grpFill/>
            </p:grpSpPr>
            <p:sp>
              <p:nvSpPr>
                <p:cNvPr id="65" name="Freeform 5577">
                  <a:extLst>
                    <a:ext uri="{FF2B5EF4-FFF2-40B4-BE49-F238E27FC236}">
                      <a16:creationId xmlns:a16="http://schemas.microsoft.com/office/drawing/2014/main" id="{7E0EEA01-6664-4F83-E142-C286C4F0C8F7}"/>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75" name="Picture 74">
            <a:extLst>
              <a:ext uri="{FF2B5EF4-FFF2-40B4-BE49-F238E27FC236}">
                <a16:creationId xmlns:a16="http://schemas.microsoft.com/office/drawing/2014/main" id="{03155EF6-D89E-0F37-E50A-F17F09E7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2" name="TextBox 1">
            <a:extLst>
              <a:ext uri="{FF2B5EF4-FFF2-40B4-BE49-F238E27FC236}">
                <a16:creationId xmlns:a16="http://schemas.microsoft.com/office/drawing/2014/main" id="{9AA4271F-6361-E789-9B68-F82D5510A85C}"/>
              </a:ext>
            </a:extLst>
          </p:cNvPr>
          <p:cNvSpPr txBox="1"/>
          <p:nvPr/>
        </p:nvSpPr>
        <p:spPr>
          <a:xfrm>
            <a:off x="797493" y="1951589"/>
            <a:ext cx="5963520" cy="584775"/>
          </a:xfrm>
          <a:prstGeom prst="rect">
            <a:avLst/>
          </a:prstGeom>
          <a:noFill/>
        </p:spPr>
        <p:txBody>
          <a:bodyPr wrap="square" rtlCol="0">
            <a:spAutoFit/>
          </a:bodyPr>
          <a:lstStyle/>
          <a:p>
            <a:pPr>
              <a:spcBef>
                <a:spcPts val="600"/>
              </a:spcBef>
              <a:spcAft>
                <a:spcPts val="600"/>
              </a:spcAft>
              <a:buClr>
                <a:srgbClr val="FF0000"/>
              </a:buClr>
            </a:pPr>
            <a:r>
              <a:rPr lang="en-SG" sz="3200" dirty="0" err="1"/>
              <a:t>Kiểm</a:t>
            </a:r>
            <a:r>
              <a:rPr lang="en-SG" sz="3200" dirty="0"/>
              <a:t> </a:t>
            </a:r>
            <a:r>
              <a:rPr lang="en-SG" sz="3200" dirty="0" err="1"/>
              <a:t>tra</a:t>
            </a:r>
            <a:r>
              <a:rPr lang="en-SG" sz="3200" dirty="0"/>
              <a:t> </a:t>
            </a:r>
            <a:r>
              <a:rPr lang="en-SG" sz="3200" dirty="0" err="1">
                <a:solidFill>
                  <a:srgbClr val="FF0000"/>
                </a:solidFill>
              </a:rPr>
              <a:t>dụng</a:t>
            </a:r>
            <a:r>
              <a:rPr lang="en-SG" sz="3200" dirty="0">
                <a:solidFill>
                  <a:srgbClr val="FF0000"/>
                </a:solidFill>
              </a:rPr>
              <a:t> </a:t>
            </a:r>
            <a:r>
              <a:rPr lang="en-SG" sz="3200" dirty="0" err="1">
                <a:solidFill>
                  <a:srgbClr val="FF0000"/>
                </a:solidFill>
              </a:rPr>
              <a:t>cụ</a:t>
            </a:r>
            <a:r>
              <a:rPr lang="en-SG" sz="3200" dirty="0">
                <a:solidFill>
                  <a:srgbClr val="FF0000"/>
                </a:solidFill>
              </a:rPr>
              <a:t> </a:t>
            </a:r>
            <a:r>
              <a:rPr lang="en-SG" sz="3200" dirty="0" err="1">
                <a:solidFill>
                  <a:srgbClr val="FF0000"/>
                </a:solidFill>
              </a:rPr>
              <a:t>làm</a:t>
            </a:r>
            <a:r>
              <a:rPr lang="en-SG" sz="3200" dirty="0">
                <a:solidFill>
                  <a:srgbClr val="FF0000"/>
                </a:solidFill>
              </a:rPr>
              <a:t> </a:t>
            </a:r>
            <a:r>
              <a:rPr lang="en-SG" sz="3200" dirty="0" err="1">
                <a:solidFill>
                  <a:srgbClr val="FF0000"/>
                </a:solidFill>
              </a:rPr>
              <a:t>thí</a:t>
            </a:r>
            <a:r>
              <a:rPr lang="en-SG" sz="3200" dirty="0">
                <a:solidFill>
                  <a:srgbClr val="FF0000"/>
                </a:solidFill>
              </a:rPr>
              <a:t> </a:t>
            </a:r>
            <a:r>
              <a:rPr lang="en-SG" sz="3200" dirty="0" err="1">
                <a:solidFill>
                  <a:srgbClr val="FF0000"/>
                </a:solidFill>
              </a:rPr>
              <a:t>nghiệm</a:t>
            </a:r>
            <a:endParaRPr lang="vi-VN" sz="3200" b="1" dirty="0">
              <a:solidFill>
                <a:srgbClr val="FF0000"/>
              </a:solidFill>
              <a:ea typeface="Open Sans" panose="020B0606030504020204" pitchFamily="34" charset="0"/>
              <a:cs typeface="Open Sans" panose="020B0606030504020204" pitchFamily="34" charset="0"/>
            </a:endParaRPr>
          </a:p>
        </p:txBody>
      </p:sp>
      <p:pic>
        <p:nvPicPr>
          <p:cNvPr id="68" name="Picture 67" descr="A cartoon of a magnifying glass&#10;&#10;Description automatically generated">
            <a:extLst>
              <a:ext uri="{FF2B5EF4-FFF2-40B4-BE49-F238E27FC236}">
                <a16:creationId xmlns:a16="http://schemas.microsoft.com/office/drawing/2014/main" id="{FD9FAB8B-FE16-4160-454C-F0D30CA64E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9605" r="96610">
                        <a14:foregroundMark x1="62712" y1="10169" x2="70621" y2="25424"/>
                        <a14:foregroundMark x1="71186" y1="25424" x2="77966" y2="39548"/>
                        <a14:foregroundMark x1="59322" y1="17514" x2="77401" y2="27119"/>
                        <a14:foregroundMark x1="18644" y1="91525" x2="18644" y2="91525"/>
                        <a14:foregroundMark x1="90960" y1="27684" x2="90960" y2="27684"/>
                        <a14:foregroundMark x1="93220" y1="35028" x2="93220" y2="35028"/>
                        <a14:foregroundMark x1="96610" y1="42373" x2="96610" y2="42373"/>
                        <a14:foregroundMark x1="74011" y1="25424" x2="74011" y2="25424"/>
                        <a14:foregroundMark x1="74011" y1="24859" x2="74011" y2="24859"/>
                        <a14:foregroundMark x1="75706" y1="24859" x2="75706" y2="24859"/>
                        <a14:foregroundMark x1="59887" y1="16384" x2="58757" y2="21469"/>
                        <a14:foregroundMark x1="57627" y1="17514" x2="59887" y2="22599"/>
                      </a14:backgroundRemoval>
                    </a14:imgEffect>
                  </a14:imgLayer>
                </a14:imgProps>
              </a:ext>
              <a:ext uri="{28A0092B-C50C-407E-A947-70E740481C1C}">
                <a14:useLocalDpi xmlns:a14="http://schemas.microsoft.com/office/drawing/2010/main" val="0"/>
              </a:ext>
            </a:extLst>
          </a:blip>
          <a:stretch>
            <a:fillRect/>
          </a:stretch>
        </p:blipFill>
        <p:spPr>
          <a:xfrm>
            <a:off x="195811" y="100304"/>
            <a:ext cx="1261872" cy="1261872"/>
          </a:xfrm>
          <a:prstGeom prst="rect">
            <a:avLst/>
          </a:prstGeom>
          <a:effectLst>
            <a:outerShdw blurRad="50800" dist="63500" dir="2700000" algn="tl" rotWithShape="0">
              <a:prstClr val="black">
                <a:alpha val="40000"/>
              </a:prstClr>
            </a:outerShdw>
          </a:effectLst>
        </p:spPr>
      </p:pic>
      <p:pic>
        <p:nvPicPr>
          <p:cNvPr id="60" name="Picture 59">
            <a:extLst>
              <a:ext uri="{FF2B5EF4-FFF2-40B4-BE49-F238E27FC236}">
                <a16:creationId xmlns:a16="http://schemas.microsoft.com/office/drawing/2014/main" id="{EA47DC2D-87A2-4826-B0A0-D31BB17D9C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122436" y="3705854"/>
            <a:ext cx="1959379" cy="2399487"/>
          </a:xfrm>
          <a:prstGeom prst="rect">
            <a:avLst/>
          </a:prstGeom>
        </p:spPr>
      </p:pic>
      <p:pic>
        <p:nvPicPr>
          <p:cNvPr id="4" name="Picture 3">
            <a:extLst>
              <a:ext uri="{FF2B5EF4-FFF2-40B4-BE49-F238E27FC236}">
                <a16:creationId xmlns:a16="http://schemas.microsoft.com/office/drawing/2014/main" id="{1D3B78F4-F700-4A52-810B-00AC733E9A6F}"/>
              </a:ext>
            </a:extLst>
          </p:cNvPr>
          <p:cNvPicPr>
            <a:picLocks noChangeAspect="1"/>
          </p:cNvPicPr>
          <p:nvPr/>
        </p:nvPicPr>
        <p:blipFill>
          <a:blip r:embed="rId7"/>
          <a:stretch>
            <a:fillRect/>
          </a:stretch>
        </p:blipFill>
        <p:spPr>
          <a:xfrm>
            <a:off x="2129695" y="2911040"/>
            <a:ext cx="9527859" cy="2525795"/>
          </a:xfrm>
          <a:prstGeom prst="rect">
            <a:avLst/>
          </a:prstGeom>
        </p:spPr>
      </p:pic>
    </p:spTree>
    <p:extLst>
      <p:ext uri="{BB962C8B-B14F-4D97-AF65-F5344CB8AC3E}">
        <p14:creationId xmlns:p14="http://schemas.microsoft.com/office/powerpoint/2010/main" val="1912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2">
                                            <p:txEl>
                                              <p:pRg st="0" end="0"/>
                                            </p:txEl>
                                          </p:spTgt>
                                        </p:tgtEl>
                                        <p:attrNameLst>
                                          <p:attrName>ppt_w</p:attrName>
                                        </p:attrNameLst>
                                      </p:cBhvr>
                                      <p:tavLst>
                                        <p:tav tm="0">
                                          <p:val>
                                            <p:strVal val="ppt_w"/>
                                          </p:val>
                                        </p:tav>
                                        <p:tav tm="100000">
                                          <p:val>
                                            <p:fltVal val="0"/>
                                          </p:val>
                                        </p:tav>
                                      </p:tavLst>
                                    </p:anim>
                                    <p:anim calcmode="lin" valueType="num">
                                      <p:cBhvr>
                                        <p:cTn id="20"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500"/>
                                        <p:tgtEl>
                                          <p:spTgt spid="98"/>
                                        </p:tgtEl>
                                        <p:attrNameLst>
                                          <p:attrName>ppt_w</p:attrName>
                                        </p:attrNameLst>
                                      </p:cBhvr>
                                      <p:tavLst>
                                        <p:tav tm="0">
                                          <p:val>
                                            <p:strVal val="ppt_w"/>
                                          </p:val>
                                        </p:tav>
                                        <p:tav tm="100000">
                                          <p:val>
                                            <p:fltVal val="0"/>
                                          </p:val>
                                        </p:tav>
                                      </p:tavLst>
                                    </p:anim>
                                    <p:anim calcmode="lin" valueType="num">
                                      <p:cBhvr>
                                        <p:cTn id="25" dur="500"/>
                                        <p:tgtEl>
                                          <p:spTgt spid="98"/>
                                        </p:tgtEl>
                                        <p:attrNameLst>
                                          <p:attrName>ppt_h</p:attrName>
                                        </p:attrNameLst>
                                      </p:cBhvr>
                                      <p:tavLst>
                                        <p:tav tm="0">
                                          <p:val>
                                            <p:strVal val="ppt_h"/>
                                          </p:val>
                                        </p:tav>
                                        <p:tav tm="100000">
                                          <p:val>
                                            <p:fltVal val="0"/>
                                          </p:val>
                                        </p:tav>
                                      </p:tavLst>
                                    </p:anim>
                                    <p:animEffect transition="out" filter="fade">
                                      <p:cBhvr>
                                        <p:cTn id="26" dur="500"/>
                                        <p:tgtEl>
                                          <p:spTgt spid="98"/>
                                        </p:tgtEl>
                                      </p:cBhvr>
                                    </p:animEffect>
                                    <p:set>
                                      <p:cBhvr>
                                        <p:cTn id="27"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 grpId="0" animBg="1"/>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72E2E90C-3D00-27BA-E737-096277BBE06A}"/>
              </a:ext>
            </a:extLst>
          </p:cNvPr>
          <p:cNvSpPr/>
          <p:nvPr/>
        </p:nvSpPr>
        <p:spPr>
          <a:xfrm>
            <a:off x="40069" y="5143360"/>
            <a:ext cx="2758770" cy="598234"/>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D7DB39F-82BD-AD8C-FD59-9279D13F67C1}"/>
              </a:ext>
            </a:extLst>
          </p:cNvPr>
          <p:cNvGrpSpPr/>
          <p:nvPr/>
        </p:nvGrpSpPr>
        <p:grpSpPr>
          <a:xfrm rot="10800000">
            <a:off x="-461734" y="-526030"/>
            <a:ext cx="3593475" cy="7456600"/>
            <a:chOff x="9107170" y="-77900"/>
            <a:chExt cx="3307048" cy="7164499"/>
          </a:xfrm>
        </p:grpSpPr>
        <p:grpSp>
          <p:nvGrpSpPr>
            <p:cNvPr id="78" name="Group 77">
              <a:extLst>
                <a:ext uri="{FF2B5EF4-FFF2-40B4-BE49-F238E27FC236}">
                  <a16:creationId xmlns:a16="http://schemas.microsoft.com/office/drawing/2014/main" id="{17EE64BB-239A-F4B2-4895-56A5F607CA2D}"/>
                </a:ext>
              </a:extLst>
            </p:cNvPr>
            <p:cNvGrpSpPr/>
            <p:nvPr/>
          </p:nvGrpSpPr>
          <p:grpSpPr>
            <a:xfrm>
              <a:off x="9107170" y="-47625"/>
              <a:ext cx="3078131" cy="6905625"/>
              <a:chOff x="9107170" y="-47625"/>
              <a:chExt cx="3078131" cy="6905625"/>
            </a:xfrm>
          </p:grpSpPr>
          <p:grpSp>
            <p:nvGrpSpPr>
              <p:cNvPr id="89" name="Group 88">
                <a:extLst>
                  <a:ext uri="{FF2B5EF4-FFF2-40B4-BE49-F238E27FC236}">
                    <a16:creationId xmlns:a16="http://schemas.microsoft.com/office/drawing/2014/main" id="{0E6E19D9-9A06-A3EA-C908-9CF841AFB5C5}"/>
                  </a:ext>
                </a:extLst>
              </p:cNvPr>
              <p:cNvGrpSpPr>
                <a:grpSpLocks/>
              </p:cNvGrpSpPr>
              <p:nvPr/>
            </p:nvGrpSpPr>
            <p:grpSpPr bwMode="auto">
              <a:xfrm>
                <a:off x="9107170" y="100965"/>
                <a:ext cx="3077845" cy="6757035"/>
                <a:chOff x="6083" y="4723"/>
                <a:chExt cx="4847" cy="10641"/>
              </a:xfrm>
            </p:grpSpPr>
            <p:sp>
              <p:nvSpPr>
                <p:cNvPr id="92" name="Freeform 5579">
                  <a:extLst>
                    <a:ext uri="{FF2B5EF4-FFF2-40B4-BE49-F238E27FC236}">
                      <a16:creationId xmlns:a16="http://schemas.microsoft.com/office/drawing/2014/main" id="{F28807E9-C839-656A-8B0B-92C6C6842496}"/>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0" name="Group 89">
                <a:extLst>
                  <a:ext uri="{FF2B5EF4-FFF2-40B4-BE49-F238E27FC236}">
                    <a16:creationId xmlns:a16="http://schemas.microsoft.com/office/drawing/2014/main" id="{73D7FEA9-8F70-05D7-D818-9D9B0BB21602}"/>
                  </a:ext>
                </a:extLst>
              </p:cNvPr>
              <p:cNvGrpSpPr>
                <a:grpSpLocks/>
              </p:cNvGrpSpPr>
              <p:nvPr/>
            </p:nvGrpSpPr>
            <p:grpSpPr bwMode="auto">
              <a:xfrm>
                <a:off x="10814336" y="-47625"/>
                <a:ext cx="1370965" cy="3334385"/>
                <a:chOff x="8782" y="-75"/>
                <a:chExt cx="2159" cy="5251"/>
              </a:xfrm>
              <a:solidFill>
                <a:srgbClr val="E4F0D8"/>
              </a:solidFill>
            </p:grpSpPr>
            <p:sp>
              <p:nvSpPr>
                <p:cNvPr id="91" name="Freeform 5577">
                  <a:extLst>
                    <a:ext uri="{FF2B5EF4-FFF2-40B4-BE49-F238E27FC236}">
                      <a16:creationId xmlns:a16="http://schemas.microsoft.com/office/drawing/2014/main" id="{F103FD7E-9C54-0E1A-C5BB-15EB82685199}"/>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9" name="Group 78">
              <a:extLst>
                <a:ext uri="{FF2B5EF4-FFF2-40B4-BE49-F238E27FC236}">
                  <a16:creationId xmlns:a16="http://schemas.microsoft.com/office/drawing/2014/main" id="{4DEB963A-D7D8-894D-3AD4-762EB6478878}"/>
                </a:ext>
              </a:extLst>
            </p:cNvPr>
            <p:cNvGrpSpPr/>
            <p:nvPr/>
          </p:nvGrpSpPr>
          <p:grpSpPr>
            <a:xfrm>
              <a:off x="9229090" y="-50800"/>
              <a:ext cx="3078131" cy="7013798"/>
              <a:chOff x="9089390" y="0"/>
              <a:chExt cx="3078131" cy="6858000"/>
            </a:xfrm>
            <a:solidFill>
              <a:srgbClr val="D3E8C0"/>
            </a:solidFill>
          </p:grpSpPr>
          <p:grpSp>
            <p:nvGrpSpPr>
              <p:cNvPr id="85" name="Group 84">
                <a:extLst>
                  <a:ext uri="{FF2B5EF4-FFF2-40B4-BE49-F238E27FC236}">
                    <a16:creationId xmlns:a16="http://schemas.microsoft.com/office/drawing/2014/main" id="{DA2193AB-B644-0ABB-BD48-71932E718E7D}"/>
                  </a:ext>
                </a:extLst>
              </p:cNvPr>
              <p:cNvGrpSpPr>
                <a:grpSpLocks/>
              </p:cNvGrpSpPr>
              <p:nvPr/>
            </p:nvGrpSpPr>
            <p:grpSpPr bwMode="auto">
              <a:xfrm>
                <a:off x="9089390" y="100965"/>
                <a:ext cx="3077845" cy="6757035"/>
                <a:chOff x="6055" y="4723"/>
                <a:chExt cx="4847" cy="10641"/>
              </a:xfrm>
              <a:grpFill/>
            </p:grpSpPr>
            <p:sp>
              <p:nvSpPr>
                <p:cNvPr id="88" name="Freeform 5579">
                  <a:extLst>
                    <a:ext uri="{FF2B5EF4-FFF2-40B4-BE49-F238E27FC236}">
                      <a16:creationId xmlns:a16="http://schemas.microsoft.com/office/drawing/2014/main" id="{4EE4C2D6-E5C6-46E2-0ECA-58BC6D7E482A}"/>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6" name="Group 85">
                <a:extLst>
                  <a:ext uri="{FF2B5EF4-FFF2-40B4-BE49-F238E27FC236}">
                    <a16:creationId xmlns:a16="http://schemas.microsoft.com/office/drawing/2014/main" id="{6DBA4E32-2CC6-4120-8328-23DAB3D2CFFC}"/>
                  </a:ext>
                </a:extLst>
              </p:cNvPr>
              <p:cNvGrpSpPr>
                <a:grpSpLocks/>
              </p:cNvGrpSpPr>
              <p:nvPr/>
            </p:nvGrpSpPr>
            <p:grpSpPr bwMode="auto">
              <a:xfrm>
                <a:off x="10796556" y="0"/>
                <a:ext cx="1370965" cy="3334385"/>
                <a:chOff x="8754" y="0"/>
                <a:chExt cx="2159" cy="5251"/>
              </a:xfrm>
              <a:grpFill/>
            </p:grpSpPr>
            <p:sp>
              <p:nvSpPr>
                <p:cNvPr id="87" name="Freeform 5577">
                  <a:extLst>
                    <a:ext uri="{FF2B5EF4-FFF2-40B4-BE49-F238E27FC236}">
                      <a16:creationId xmlns:a16="http://schemas.microsoft.com/office/drawing/2014/main" id="{68AC7376-FB56-15B5-2364-8498C1F88971}"/>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80" name="Group 79">
              <a:extLst>
                <a:ext uri="{FF2B5EF4-FFF2-40B4-BE49-F238E27FC236}">
                  <a16:creationId xmlns:a16="http://schemas.microsoft.com/office/drawing/2014/main" id="{6DE51CBC-7E19-D77B-42A1-1A773D572E2D}"/>
                </a:ext>
              </a:extLst>
            </p:cNvPr>
            <p:cNvGrpSpPr/>
            <p:nvPr/>
          </p:nvGrpSpPr>
          <p:grpSpPr>
            <a:xfrm>
              <a:off x="9336373" y="-77900"/>
              <a:ext cx="3077845" cy="7164499"/>
              <a:chOff x="8997315" y="0"/>
              <a:chExt cx="3077845" cy="6858000"/>
            </a:xfrm>
            <a:solidFill>
              <a:srgbClr val="BFDDA3"/>
            </a:solidFill>
          </p:grpSpPr>
          <p:grpSp>
            <p:nvGrpSpPr>
              <p:cNvPr id="81" name="Group 80">
                <a:extLst>
                  <a:ext uri="{FF2B5EF4-FFF2-40B4-BE49-F238E27FC236}">
                    <a16:creationId xmlns:a16="http://schemas.microsoft.com/office/drawing/2014/main" id="{2B874593-5573-10E2-AB1E-6EF6018F5AC9}"/>
                  </a:ext>
                </a:extLst>
              </p:cNvPr>
              <p:cNvGrpSpPr>
                <a:grpSpLocks/>
              </p:cNvGrpSpPr>
              <p:nvPr/>
            </p:nvGrpSpPr>
            <p:grpSpPr bwMode="auto">
              <a:xfrm>
                <a:off x="8997315" y="100965"/>
                <a:ext cx="3077845" cy="6757035"/>
                <a:chOff x="5910" y="4723"/>
                <a:chExt cx="4847" cy="10641"/>
              </a:xfrm>
              <a:grpFill/>
            </p:grpSpPr>
            <p:sp>
              <p:nvSpPr>
                <p:cNvPr id="84" name="Freeform 5579">
                  <a:extLst>
                    <a:ext uri="{FF2B5EF4-FFF2-40B4-BE49-F238E27FC236}">
                      <a16:creationId xmlns:a16="http://schemas.microsoft.com/office/drawing/2014/main" id="{CEDB218A-F1F4-B111-4AA5-34E12711CA6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2" name="Group 81">
                <a:extLst>
                  <a:ext uri="{FF2B5EF4-FFF2-40B4-BE49-F238E27FC236}">
                    <a16:creationId xmlns:a16="http://schemas.microsoft.com/office/drawing/2014/main" id="{6FBFC61A-3907-6BE1-88D4-ACA3695CDB86}"/>
                  </a:ext>
                </a:extLst>
              </p:cNvPr>
              <p:cNvGrpSpPr>
                <a:grpSpLocks/>
              </p:cNvGrpSpPr>
              <p:nvPr/>
            </p:nvGrpSpPr>
            <p:grpSpPr bwMode="auto">
              <a:xfrm>
                <a:off x="10697496" y="0"/>
                <a:ext cx="1370965" cy="3334385"/>
                <a:chOff x="8598" y="0"/>
                <a:chExt cx="2159" cy="5251"/>
              </a:xfrm>
              <a:grpFill/>
            </p:grpSpPr>
            <p:sp>
              <p:nvSpPr>
                <p:cNvPr id="83" name="Freeform 5577">
                  <a:extLst>
                    <a:ext uri="{FF2B5EF4-FFF2-40B4-BE49-F238E27FC236}">
                      <a16:creationId xmlns:a16="http://schemas.microsoft.com/office/drawing/2014/main" id="{132186CE-60F6-EBEA-4DDE-191B5235256C}"/>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2" name="Freeform: Shape 11">
            <a:extLst>
              <a:ext uri="{FF2B5EF4-FFF2-40B4-BE49-F238E27FC236}">
                <a16:creationId xmlns:a16="http://schemas.microsoft.com/office/drawing/2014/main" id="{9D570C5E-2279-8A9E-4735-FBED7BAB2C49}"/>
              </a:ext>
            </a:extLst>
          </p:cNvPr>
          <p:cNvSpPr/>
          <p:nvPr/>
        </p:nvSpPr>
        <p:spPr>
          <a:xfrm>
            <a:off x="1473325" y="274824"/>
            <a:ext cx="8591459" cy="1215022"/>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 name="TextBox 14">
            <a:extLst>
              <a:ext uri="{FF2B5EF4-FFF2-40B4-BE49-F238E27FC236}">
                <a16:creationId xmlns:a16="http://schemas.microsoft.com/office/drawing/2014/main" id="{2744BD54-CD0C-F2AA-F786-E1AC828AF9D1}"/>
              </a:ext>
            </a:extLst>
          </p:cNvPr>
          <p:cNvSpPr txBox="1"/>
          <p:nvPr/>
        </p:nvSpPr>
        <p:spPr>
          <a:xfrm>
            <a:off x="1856170" y="583416"/>
            <a:ext cx="8224256" cy="584775"/>
          </a:xfrm>
          <a:prstGeom prst="rect">
            <a:avLst/>
          </a:prstGeom>
          <a:noFill/>
          <a:effectLst/>
        </p:spPr>
        <p:txBody>
          <a:bodyPr wrap="square" rtlCol="0">
            <a:spAutoFit/>
          </a:bodyPr>
          <a:lstStyle/>
          <a:p>
            <a:r>
              <a:rPr lang="en-SG" sz="3200" dirty="0">
                <a:latin typeface="Arial" panose="020B0604020202020204" pitchFamily="34" charset="0"/>
                <a:cs typeface="Arial" panose="020B0604020202020204" pitchFamily="34" charset="0"/>
              </a:rPr>
              <a:t>2. </a:t>
            </a:r>
            <a:r>
              <a:rPr lang="en-SG" sz="3200" dirty="0" err="1">
                <a:latin typeface="Arial" panose="020B0604020202020204" pitchFamily="34" charset="0"/>
                <a:cs typeface="Arial" panose="020B0604020202020204" pitchFamily="34" charset="0"/>
              </a:rPr>
              <a:t>Tìm</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hiểu</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về</a:t>
            </a:r>
            <a:r>
              <a:rPr lang="en-SG" sz="3200" dirty="0">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tính</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chất</a:t>
            </a:r>
            <a:r>
              <a:rPr lang="en-SG" sz="3200" b="1" dirty="0">
                <a:solidFill>
                  <a:srgbClr val="FF0000"/>
                </a:solidFill>
                <a:latin typeface="Arial" panose="020B0604020202020204" pitchFamily="34" charset="0"/>
                <a:cs typeface="Arial" panose="020B0604020202020204" pitchFamily="34" charset="0"/>
              </a:rPr>
              <a:t> </a:t>
            </a:r>
            <a:r>
              <a:rPr lang="vi-VN" sz="3200" b="1" dirty="0">
                <a:solidFill>
                  <a:srgbClr val="FF0000"/>
                </a:solidFill>
              </a:rPr>
              <a:t>của nước</a:t>
            </a:r>
            <a:endParaRPr lang="en-US" sz="3000" b="1" spc="50" dirty="0">
              <a:ln w="9525" cmpd="sng">
                <a:noFill/>
                <a:prstDash val="solid"/>
              </a:ln>
              <a:solidFill>
                <a:srgbClr val="FF0000"/>
              </a:solidFill>
              <a:latin typeface="SVN-SAF" panose="02040603050506020204" pitchFamily="18" charset="0"/>
              <a:ea typeface="Roboto" panose="02000000000000000000" pitchFamily="2" charset="0"/>
            </a:endParaRPr>
          </a:p>
        </p:txBody>
      </p:sp>
      <p:grpSp>
        <p:nvGrpSpPr>
          <p:cNvPr id="74" name="Group 73">
            <a:extLst>
              <a:ext uri="{FF2B5EF4-FFF2-40B4-BE49-F238E27FC236}">
                <a16:creationId xmlns:a16="http://schemas.microsoft.com/office/drawing/2014/main" id="{F1C87F7E-3FDC-133C-2825-89022FFDE69E}"/>
              </a:ext>
            </a:extLst>
          </p:cNvPr>
          <p:cNvGrpSpPr/>
          <p:nvPr/>
        </p:nvGrpSpPr>
        <p:grpSpPr>
          <a:xfrm>
            <a:off x="9067237" y="-104178"/>
            <a:ext cx="3593475" cy="7456600"/>
            <a:chOff x="9107170" y="-77900"/>
            <a:chExt cx="3307048" cy="7164499"/>
          </a:xfrm>
        </p:grpSpPr>
        <p:grpSp>
          <p:nvGrpSpPr>
            <p:cNvPr id="114" name="Group 113">
              <a:extLst>
                <a:ext uri="{FF2B5EF4-FFF2-40B4-BE49-F238E27FC236}">
                  <a16:creationId xmlns:a16="http://schemas.microsoft.com/office/drawing/2014/main" id="{2CB5C25F-E45C-559F-2058-2322288CB3E6}"/>
                </a:ext>
              </a:extLst>
            </p:cNvPr>
            <p:cNvGrpSpPr/>
            <p:nvPr/>
          </p:nvGrpSpPr>
          <p:grpSpPr>
            <a:xfrm>
              <a:off x="9107170" y="-47625"/>
              <a:ext cx="3078131" cy="6905625"/>
              <a:chOff x="9107170" y="-47625"/>
              <a:chExt cx="3078131" cy="6905625"/>
            </a:xfrm>
          </p:grpSpPr>
          <p:grpSp>
            <p:nvGrpSpPr>
              <p:cNvPr id="29" name="Group 28">
                <a:extLst>
                  <a:ext uri="{FF2B5EF4-FFF2-40B4-BE49-F238E27FC236}">
                    <a16:creationId xmlns:a16="http://schemas.microsoft.com/office/drawing/2014/main" id="{31E4F7BE-ACC8-2BE0-7D82-E690C526851C}"/>
                  </a:ext>
                </a:extLst>
              </p:cNvPr>
              <p:cNvGrpSpPr>
                <a:grpSpLocks/>
              </p:cNvGrpSpPr>
              <p:nvPr/>
            </p:nvGrpSpPr>
            <p:grpSpPr bwMode="auto">
              <a:xfrm>
                <a:off x="9107170" y="100965"/>
                <a:ext cx="3077845" cy="6757035"/>
                <a:chOff x="6083" y="4723"/>
                <a:chExt cx="4847" cy="10641"/>
              </a:xfrm>
            </p:grpSpPr>
            <p:sp>
              <p:nvSpPr>
                <p:cNvPr id="70" name="Freeform 5579">
                  <a:extLst>
                    <a:ext uri="{FF2B5EF4-FFF2-40B4-BE49-F238E27FC236}">
                      <a16:creationId xmlns:a16="http://schemas.microsoft.com/office/drawing/2014/main" id="{CAB0B5C1-020D-C5FD-D68B-912D7DD488E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0" name="Group 29">
                <a:extLst>
                  <a:ext uri="{FF2B5EF4-FFF2-40B4-BE49-F238E27FC236}">
                    <a16:creationId xmlns:a16="http://schemas.microsoft.com/office/drawing/2014/main" id="{037AD1E1-0554-6F82-957A-F3B19D758AA0}"/>
                  </a:ext>
                </a:extLst>
              </p:cNvPr>
              <p:cNvGrpSpPr>
                <a:grpSpLocks/>
              </p:cNvGrpSpPr>
              <p:nvPr/>
            </p:nvGrpSpPr>
            <p:grpSpPr bwMode="auto">
              <a:xfrm>
                <a:off x="10814336" y="-47625"/>
                <a:ext cx="1370965" cy="3334385"/>
                <a:chOff x="8782" y="-75"/>
                <a:chExt cx="2159" cy="5251"/>
              </a:xfrm>
              <a:solidFill>
                <a:srgbClr val="E4F0D8"/>
              </a:solidFill>
            </p:grpSpPr>
            <p:sp>
              <p:nvSpPr>
                <p:cNvPr id="69" name="Freeform 5577">
                  <a:extLst>
                    <a:ext uri="{FF2B5EF4-FFF2-40B4-BE49-F238E27FC236}">
                      <a16:creationId xmlns:a16="http://schemas.microsoft.com/office/drawing/2014/main" id="{555707C6-2ACF-A678-6B0F-064AA2A0F3D3}"/>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3" name="Group 22">
              <a:extLst>
                <a:ext uri="{FF2B5EF4-FFF2-40B4-BE49-F238E27FC236}">
                  <a16:creationId xmlns:a16="http://schemas.microsoft.com/office/drawing/2014/main" id="{F028C159-C646-5D37-265A-1ABC2FAB840E}"/>
                </a:ext>
              </a:extLst>
            </p:cNvPr>
            <p:cNvGrpSpPr/>
            <p:nvPr/>
          </p:nvGrpSpPr>
          <p:grpSpPr>
            <a:xfrm>
              <a:off x="9229090" y="-50800"/>
              <a:ext cx="3078131" cy="7013798"/>
              <a:chOff x="9089390" y="0"/>
              <a:chExt cx="3078131" cy="6858000"/>
            </a:xfrm>
            <a:solidFill>
              <a:srgbClr val="D3E8C0"/>
            </a:solidFill>
          </p:grpSpPr>
          <p:grpSp>
            <p:nvGrpSpPr>
              <p:cNvPr id="24" name="Group 23">
                <a:extLst>
                  <a:ext uri="{FF2B5EF4-FFF2-40B4-BE49-F238E27FC236}">
                    <a16:creationId xmlns:a16="http://schemas.microsoft.com/office/drawing/2014/main" id="{A1DC9365-44FD-0586-4CBB-BECCC1EE10B4}"/>
                  </a:ext>
                </a:extLst>
              </p:cNvPr>
              <p:cNvGrpSpPr>
                <a:grpSpLocks/>
              </p:cNvGrpSpPr>
              <p:nvPr/>
            </p:nvGrpSpPr>
            <p:grpSpPr bwMode="auto">
              <a:xfrm>
                <a:off x="9089390" y="100965"/>
                <a:ext cx="3077845" cy="6757035"/>
                <a:chOff x="6055" y="4723"/>
                <a:chExt cx="4847" cy="10641"/>
              </a:xfrm>
              <a:grpFill/>
            </p:grpSpPr>
            <p:sp>
              <p:nvSpPr>
                <p:cNvPr id="27" name="Freeform 5579">
                  <a:extLst>
                    <a:ext uri="{FF2B5EF4-FFF2-40B4-BE49-F238E27FC236}">
                      <a16:creationId xmlns:a16="http://schemas.microsoft.com/office/drawing/2014/main" id="{ACA86D26-AAD8-79C5-99E8-FE3C5FC3FBE8}"/>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5" name="Group 24">
                <a:extLst>
                  <a:ext uri="{FF2B5EF4-FFF2-40B4-BE49-F238E27FC236}">
                    <a16:creationId xmlns:a16="http://schemas.microsoft.com/office/drawing/2014/main" id="{A2219BFE-77EC-9227-FC3E-85C0D9BAFADC}"/>
                  </a:ext>
                </a:extLst>
              </p:cNvPr>
              <p:cNvGrpSpPr>
                <a:grpSpLocks/>
              </p:cNvGrpSpPr>
              <p:nvPr/>
            </p:nvGrpSpPr>
            <p:grpSpPr bwMode="auto">
              <a:xfrm>
                <a:off x="10796556" y="0"/>
                <a:ext cx="1370965" cy="3334385"/>
                <a:chOff x="8754" y="0"/>
                <a:chExt cx="2159" cy="5251"/>
              </a:xfrm>
              <a:grpFill/>
            </p:grpSpPr>
            <p:sp>
              <p:nvSpPr>
                <p:cNvPr id="26" name="Freeform 5577">
                  <a:extLst>
                    <a:ext uri="{FF2B5EF4-FFF2-40B4-BE49-F238E27FC236}">
                      <a16:creationId xmlns:a16="http://schemas.microsoft.com/office/drawing/2014/main" id="{49118383-DE90-ABA1-DD95-B0D14947403B}"/>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7D4A9A1A-DA8D-96C7-842B-30AEF078E608}"/>
                </a:ext>
              </a:extLst>
            </p:cNvPr>
            <p:cNvGrpSpPr/>
            <p:nvPr/>
          </p:nvGrpSpPr>
          <p:grpSpPr>
            <a:xfrm>
              <a:off x="9336373" y="-77900"/>
              <a:ext cx="3077845" cy="7164499"/>
              <a:chOff x="8997315" y="0"/>
              <a:chExt cx="3077845" cy="6858000"/>
            </a:xfrm>
            <a:solidFill>
              <a:srgbClr val="BFDDA3"/>
            </a:solidFill>
          </p:grpSpPr>
          <p:grpSp>
            <p:nvGrpSpPr>
              <p:cNvPr id="31" name="Group 30">
                <a:extLst>
                  <a:ext uri="{FF2B5EF4-FFF2-40B4-BE49-F238E27FC236}">
                    <a16:creationId xmlns:a16="http://schemas.microsoft.com/office/drawing/2014/main" id="{B4727878-3F4E-54AA-7DD0-FB194B5F87F9}"/>
                  </a:ext>
                </a:extLst>
              </p:cNvPr>
              <p:cNvGrpSpPr>
                <a:grpSpLocks/>
              </p:cNvGrpSpPr>
              <p:nvPr/>
            </p:nvGrpSpPr>
            <p:grpSpPr bwMode="auto">
              <a:xfrm>
                <a:off x="8997315" y="100965"/>
                <a:ext cx="3077845" cy="6757035"/>
                <a:chOff x="5910" y="4723"/>
                <a:chExt cx="4847" cy="10641"/>
              </a:xfrm>
              <a:grpFill/>
            </p:grpSpPr>
            <p:sp>
              <p:nvSpPr>
                <p:cNvPr id="66" name="Freeform 5579">
                  <a:extLst>
                    <a:ext uri="{FF2B5EF4-FFF2-40B4-BE49-F238E27FC236}">
                      <a16:creationId xmlns:a16="http://schemas.microsoft.com/office/drawing/2014/main" id="{A87FFB3E-359C-7F71-5269-FA2BBDC69FD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64" name="Group 63">
                <a:extLst>
                  <a:ext uri="{FF2B5EF4-FFF2-40B4-BE49-F238E27FC236}">
                    <a16:creationId xmlns:a16="http://schemas.microsoft.com/office/drawing/2014/main" id="{BC2F8950-3864-A912-1AA8-F56B2327C63F}"/>
                  </a:ext>
                </a:extLst>
              </p:cNvPr>
              <p:cNvGrpSpPr>
                <a:grpSpLocks/>
              </p:cNvGrpSpPr>
              <p:nvPr/>
            </p:nvGrpSpPr>
            <p:grpSpPr bwMode="auto">
              <a:xfrm>
                <a:off x="10697496" y="0"/>
                <a:ext cx="1370965" cy="3334385"/>
                <a:chOff x="8598" y="0"/>
                <a:chExt cx="2159" cy="5251"/>
              </a:xfrm>
              <a:grpFill/>
            </p:grpSpPr>
            <p:sp>
              <p:nvSpPr>
                <p:cNvPr id="65" name="Freeform 5577">
                  <a:extLst>
                    <a:ext uri="{FF2B5EF4-FFF2-40B4-BE49-F238E27FC236}">
                      <a16:creationId xmlns:a16="http://schemas.microsoft.com/office/drawing/2014/main" id="{7E0EEA01-6664-4F83-E142-C286C4F0C8F7}"/>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75" name="Picture 74">
            <a:extLst>
              <a:ext uri="{FF2B5EF4-FFF2-40B4-BE49-F238E27FC236}">
                <a16:creationId xmlns:a16="http://schemas.microsoft.com/office/drawing/2014/main" id="{03155EF6-D89E-0F37-E50A-F17F09E7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2" name="TextBox 1">
            <a:extLst>
              <a:ext uri="{FF2B5EF4-FFF2-40B4-BE49-F238E27FC236}">
                <a16:creationId xmlns:a16="http://schemas.microsoft.com/office/drawing/2014/main" id="{9AA4271F-6361-E789-9B68-F82D5510A85C}"/>
              </a:ext>
            </a:extLst>
          </p:cNvPr>
          <p:cNvSpPr txBox="1"/>
          <p:nvPr/>
        </p:nvSpPr>
        <p:spPr>
          <a:xfrm>
            <a:off x="2797512" y="2180353"/>
            <a:ext cx="8591460" cy="2708434"/>
          </a:xfrm>
          <a:prstGeom prst="rect">
            <a:avLst/>
          </a:prstGeom>
          <a:noFill/>
        </p:spPr>
        <p:txBody>
          <a:bodyPr wrap="square" rtlCol="0">
            <a:spAutoFit/>
          </a:bodyPr>
          <a:lstStyle/>
          <a:p>
            <a:pPr marL="457200" indent="-457200">
              <a:spcBef>
                <a:spcPts val="600"/>
              </a:spcBef>
              <a:spcAft>
                <a:spcPts val="600"/>
              </a:spcAft>
              <a:buClr>
                <a:srgbClr val="FF0000"/>
              </a:buClr>
              <a:buFont typeface="Wingdings" panose="05000000000000000000" pitchFamily="2" charset="2"/>
              <a:buChar char="q"/>
            </a:pPr>
            <a:r>
              <a:rPr lang="vi-VN" sz="3200" dirty="0">
                <a:solidFill>
                  <a:srgbClr val="FF0000"/>
                </a:solidFill>
              </a:rPr>
              <a:t>Thực hiện </a:t>
            </a:r>
            <a:r>
              <a:rPr lang="vi-VN" sz="3200" dirty="0"/>
              <a:t>lần lượt từng </a:t>
            </a:r>
            <a:r>
              <a:rPr lang="vi-VN" sz="3200" b="1" dirty="0">
                <a:solidFill>
                  <a:srgbClr val="FF0000"/>
                </a:solidFill>
              </a:rPr>
              <a:t>thí nghiệm</a:t>
            </a:r>
            <a:r>
              <a:rPr lang="en-SG" sz="3200" b="1" dirty="0">
                <a:solidFill>
                  <a:srgbClr val="FF0000"/>
                </a:solidFill>
              </a:rPr>
              <a:t> </a:t>
            </a:r>
            <a:r>
              <a:rPr lang="en-SG" sz="3200" b="1" dirty="0" err="1">
                <a:solidFill>
                  <a:srgbClr val="FF0000"/>
                </a:solidFill>
                <a:latin typeface="Arial" panose="020B0604020202020204" pitchFamily="34" charset="0"/>
                <a:cs typeface="Arial" panose="020B0604020202020204" pitchFamily="34" charset="0"/>
              </a:rPr>
              <a:t>mô</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tả</a:t>
            </a:r>
            <a:r>
              <a:rPr lang="en-SG" sz="3200" b="1" dirty="0">
                <a:solidFill>
                  <a:srgbClr val="FF0000"/>
                </a:solidFill>
                <a:latin typeface="Arial" panose="020B0604020202020204" pitchFamily="34" charset="0"/>
                <a:cs typeface="Arial" panose="020B0604020202020204" pitchFamily="34" charset="0"/>
              </a:rPr>
              <a:t> ở </a:t>
            </a:r>
            <a:r>
              <a:rPr lang="en-SG" sz="3200" b="1" dirty="0" err="1">
                <a:solidFill>
                  <a:srgbClr val="FF0000"/>
                </a:solidFill>
                <a:latin typeface="Arial" panose="020B0604020202020204" pitchFamily="34" charset="0"/>
                <a:cs typeface="Arial" panose="020B0604020202020204" pitchFamily="34" charset="0"/>
              </a:rPr>
              <a:t>trang</a:t>
            </a:r>
            <a:r>
              <a:rPr lang="en-SG" sz="3200" b="1" dirty="0">
                <a:solidFill>
                  <a:srgbClr val="FF0000"/>
                </a:solidFill>
                <a:latin typeface="Arial" panose="020B0604020202020204" pitchFamily="34" charset="0"/>
                <a:cs typeface="Arial" panose="020B0604020202020204" pitchFamily="34" charset="0"/>
              </a:rPr>
              <a:t> 9.</a:t>
            </a:r>
          </a:p>
          <a:p>
            <a:pPr marL="457200" indent="-457200">
              <a:spcBef>
                <a:spcPts val="600"/>
              </a:spcBef>
              <a:spcAft>
                <a:spcPts val="600"/>
              </a:spcAft>
              <a:buClr>
                <a:srgbClr val="FF0000"/>
              </a:buClr>
              <a:buFont typeface="Wingdings" panose="05000000000000000000" pitchFamily="2" charset="2"/>
              <a:buChar char="q"/>
            </a:pPr>
            <a:r>
              <a:rPr lang="en-SG" sz="3200" dirty="0"/>
              <a:t>Q</a:t>
            </a:r>
            <a:r>
              <a:rPr lang="vi-VN" sz="3200" dirty="0">
                <a:solidFill>
                  <a:srgbClr val="FF0000"/>
                </a:solidFill>
              </a:rPr>
              <a:t>uan sát và đánh dấu xác nhận </a:t>
            </a:r>
            <a:r>
              <a:rPr lang="vi-VN" sz="3200" dirty="0"/>
              <a:t>các </a:t>
            </a:r>
            <a:r>
              <a:rPr lang="vi-VN" sz="3200" dirty="0">
                <a:solidFill>
                  <a:srgbClr val="FF0000"/>
                </a:solidFill>
              </a:rPr>
              <a:t>tính chất đúng của nước </a:t>
            </a:r>
            <a:r>
              <a:rPr lang="vi-VN" sz="3200" dirty="0"/>
              <a:t>vào sơ đồ đã viết và </a:t>
            </a:r>
            <a:r>
              <a:rPr lang="vi-VN" sz="3200" dirty="0">
                <a:solidFill>
                  <a:srgbClr val="FF0000"/>
                </a:solidFill>
              </a:rPr>
              <a:t>chỉnh sửa, bổ sung </a:t>
            </a:r>
            <a:r>
              <a:rPr lang="vi-VN" sz="3200" dirty="0"/>
              <a:t>nếu chưa đú</a:t>
            </a:r>
            <a:r>
              <a:rPr lang="en-SG" sz="3200" dirty="0">
                <a:latin typeface="Arial" panose="020B0604020202020204" pitchFamily="34" charset="0"/>
                <a:cs typeface="Arial" panose="020B0604020202020204" pitchFamily="34" charset="0"/>
              </a:rPr>
              <a:t>ng.</a:t>
            </a:r>
            <a:endParaRPr lang="vi-VN" sz="32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pic>
        <p:nvPicPr>
          <p:cNvPr id="68" name="Picture 67" descr="A cartoon of a magnifying glass&#10;&#10;Description automatically generated">
            <a:extLst>
              <a:ext uri="{FF2B5EF4-FFF2-40B4-BE49-F238E27FC236}">
                <a16:creationId xmlns:a16="http://schemas.microsoft.com/office/drawing/2014/main" id="{FD9FAB8B-FE16-4160-454C-F0D30CA64E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9605" r="96610">
                        <a14:foregroundMark x1="62712" y1="10169" x2="70621" y2="25424"/>
                        <a14:foregroundMark x1="71186" y1="25424" x2="77966" y2="39548"/>
                        <a14:foregroundMark x1="59322" y1="17514" x2="77401" y2="27119"/>
                        <a14:foregroundMark x1="18644" y1="91525" x2="18644" y2="91525"/>
                        <a14:foregroundMark x1="90960" y1="27684" x2="90960" y2="27684"/>
                        <a14:foregroundMark x1="93220" y1="35028" x2="93220" y2="35028"/>
                        <a14:foregroundMark x1="96610" y1="42373" x2="96610" y2="42373"/>
                        <a14:foregroundMark x1="74011" y1="25424" x2="74011" y2="25424"/>
                        <a14:foregroundMark x1="74011" y1="24859" x2="74011" y2="24859"/>
                        <a14:foregroundMark x1="75706" y1="24859" x2="75706" y2="24859"/>
                        <a14:foregroundMark x1="59887" y1="16384" x2="58757" y2="21469"/>
                        <a14:foregroundMark x1="57627" y1="17514" x2="59887" y2="22599"/>
                      </a14:backgroundRemoval>
                    </a14:imgEffect>
                  </a14:imgLayer>
                </a14:imgProps>
              </a:ext>
              <a:ext uri="{28A0092B-C50C-407E-A947-70E740481C1C}">
                <a14:useLocalDpi xmlns:a14="http://schemas.microsoft.com/office/drawing/2010/main" val="0"/>
              </a:ext>
            </a:extLst>
          </a:blip>
          <a:stretch>
            <a:fillRect/>
          </a:stretch>
        </p:blipFill>
        <p:spPr>
          <a:xfrm>
            <a:off x="195811" y="100304"/>
            <a:ext cx="1261872" cy="1261872"/>
          </a:xfrm>
          <a:prstGeom prst="rect">
            <a:avLst/>
          </a:prstGeom>
          <a:effectLst>
            <a:outerShdw blurRad="50800" dist="63500" dir="2700000" algn="tl" rotWithShape="0">
              <a:prstClr val="black">
                <a:alpha val="40000"/>
              </a:prstClr>
            </a:outerShdw>
          </a:effectLst>
        </p:spPr>
      </p:pic>
      <p:pic>
        <p:nvPicPr>
          <p:cNvPr id="60" name="Picture 59">
            <a:extLst>
              <a:ext uri="{FF2B5EF4-FFF2-40B4-BE49-F238E27FC236}">
                <a16:creationId xmlns:a16="http://schemas.microsoft.com/office/drawing/2014/main" id="{EA47DC2D-87A2-4826-B0A0-D31BB17D9C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363111" y="3030042"/>
            <a:ext cx="1959379" cy="2399487"/>
          </a:xfrm>
          <a:prstGeom prst="rect">
            <a:avLst/>
          </a:prstGeom>
        </p:spPr>
      </p:pic>
    </p:spTree>
    <p:extLst>
      <p:ext uri="{BB962C8B-B14F-4D97-AF65-F5344CB8AC3E}">
        <p14:creationId xmlns:p14="http://schemas.microsoft.com/office/powerpoint/2010/main" val="179888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0" nodeType="clickEffect">
                                  <p:stCondLst>
                                    <p:cond delay="0"/>
                                  </p:stCondLst>
                                  <p:childTnLst>
                                    <p:anim calcmode="lin" valueType="num">
                                      <p:cBhvr>
                                        <p:cTn id="24" dur="500"/>
                                        <p:tgtEl>
                                          <p:spTgt spid="2">
                                            <p:txEl>
                                              <p:pRg st="0" end="0"/>
                                            </p:txEl>
                                          </p:spTgt>
                                        </p:tgtEl>
                                        <p:attrNameLst>
                                          <p:attrName>ppt_w</p:attrName>
                                        </p:attrNameLst>
                                      </p:cBhvr>
                                      <p:tavLst>
                                        <p:tav tm="0">
                                          <p:val>
                                            <p:strVal val="ppt_w"/>
                                          </p:val>
                                        </p:tav>
                                        <p:tav tm="100000">
                                          <p:val>
                                            <p:fltVal val="0"/>
                                          </p:val>
                                        </p:tav>
                                      </p:tavLst>
                                    </p:anim>
                                    <p:anim calcmode="lin" valueType="num">
                                      <p:cBhvr>
                                        <p:cTn id="25"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6" dur="500"/>
                                        <p:tgtEl>
                                          <p:spTgt spid="2">
                                            <p:txEl>
                                              <p:pRg st="0" end="0"/>
                                            </p:txEl>
                                          </p:spTgt>
                                        </p:tgtEl>
                                      </p:cBhvr>
                                    </p:animEffect>
                                    <p:set>
                                      <p:cBhvr>
                                        <p:cTn id="2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
                                            <p:txEl>
                                              <p:pRg st="1" end="1"/>
                                            </p:txEl>
                                          </p:spTgt>
                                        </p:tgtEl>
                                        <p:attrNameLst>
                                          <p:attrName>ppt_w</p:attrName>
                                        </p:attrNameLst>
                                      </p:cBhvr>
                                      <p:tavLst>
                                        <p:tav tm="0">
                                          <p:val>
                                            <p:strVal val="ppt_w"/>
                                          </p:val>
                                        </p:tav>
                                        <p:tav tm="100000">
                                          <p:val>
                                            <p:fltVal val="0"/>
                                          </p:val>
                                        </p:tav>
                                      </p:tavLst>
                                    </p:anim>
                                    <p:anim calcmode="lin" valueType="num">
                                      <p:cBhvr>
                                        <p:cTn id="32" dur="500"/>
                                        <p:tgtEl>
                                          <p:spTgt spid="2">
                                            <p:txEl>
                                              <p:pRg st="1" end="1"/>
                                            </p:txEl>
                                          </p:spTgt>
                                        </p:tgtEl>
                                        <p:attrNameLst>
                                          <p:attrName>ppt_h</p:attrName>
                                        </p:attrNameLst>
                                      </p:cBhvr>
                                      <p:tavLst>
                                        <p:tav tm="0">
                                          <p:val>
                                            <p:strVal val="ppt_h"/>
                                          </p:val>
                                        </p:tav>
                                        <p:tav tm="100000">
                                          <p:val>
                                            <p:fltVal val="0"/>
                                          </p:val>
                                        </p:tav>
                                      </p:tavLst>
                                    </p:anim>
                                    <p:animEffect transition="out" filter="fade">
                                      <p:cBhvr>
                                        <p:cTn id="33" dur="500"/>
                                        <p:tgtEl>
                                          <p:spTgt spid="2">
                                            <p:txEl>
                                              <p:pRg st="1" end="1"/>
                                            </p:txEl>
                                          </p:spTgt>
                                        </p:tgtEl>
                                      </p:cBhvr>
                                    </p:animEffect>
                                    <p:set>
                                      <p:cBhvr>
                                        <p:cTn id="34" dur="1" fill="hold">
                                          <p:stCondLst>
                                            <p:cond delay="499"/>
                                          </p:stCondLst>
                                        </p:cTn>
                                        <p:tgtEl>
                                          <p:spTgt spid="2">
                                            <p:txEl>
                                              <p:pRg st="1" end="1"/>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98"/>
                                        </p:tgtEl>
                                        <p:attrNameLst>
                                          <p:attrName>ppt_w</p:attrName>
                                        </p:attrNameLst>
                                      </p:cBhvr>
                                      <p:tavLst>
                                        <p:tav tm="0">
                                          <p:val>
                                            <p:strVal val="ppt_w"/>
                                          </p:val>
                                        </p:tav>
                                        <p:tav tm="100000">
                                          <p:val>
                                            <p:fltVal val="0"/>
                                          </p:val>
                                        </p:tav>
                                      </p:tavLst>
                                    </p:anim>
                                    <p:anim calcmode="lin" valueType="num">
                                      <p:cBhvr>
                                        <p:cTn id="37" dur="500"/>
                                        <p:tgtEl>
                                          <p:spTgt spid="98"/>
                                        </p:tgtEl>
                                        <p:attrNameLst>
                                          <p:attrName>ppt_h</p:attrName>
                                        </p:attrNameLst>
                                      </p:cBhvr>
                                      <p:tavLst>
                                        <p:tav tm="0">
                                          <p:val>
                                            <p:strVal val="ppt_h"/>
                                          </p:val>
                                        </p:tav>
                                        <p:tav tm="100000">
                                          <p:val>
                                            <p:fltVal val="0"/>
                                          </p:val>
                                        </p:tav>
                                      </p:tavLst>
                                    </p:anim>
                                    <p:animEffect transition="out" filter="fade">
                                      <p:cBhvr>
                                        <p:cTn id="38" dur="500"/>
                                        <p:tgtEl>
                                          <p:spTgt spid="98"/>
                                        </p:tgtEl>
                                      </p:cBhvr>
                                    </p:animEffect>
                                    <p:set>
                                      <p:cBhvr>
                                        <p:cTn id="39"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 grpId="0" animBg="1"/>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97">
            <a:extLst>
              <a:ext uri="{FF2B5EF4-FFF2-40B4-BE49-F238E27FC236}">
                <a16:creationId xmlns:a16="http://schemas.microsoft.com/office/drawing/2014/main" id="{72E2E90C-3D00-27BA-E737-096277BBE06A}"/>
              </a:ext>
            </a:extLst>
          </p:cNvPr>
          <p:cNvSpPr/>
          <p:nvPr/>
        </p:nvSpPr>
        <p:spPr>
          <a:xfrm>
            <a:off x="-48021" y="5778994"/>
            <a:ext cx="2758770" cy="598234"/>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4D7DB39F-82BD-AD8C-FD59-9279D13F67C1}"/>
              </a:ext>
            </a:extLst>
          </p:cNvPr>
          <p:cNvGrpSpPr/>
          <p:nvPr/>
        </p:nvGrpSpPr>
        <p:grpSpPr>
          <a:xfrm rot="10800000">
            <a:off x="-461734" y="-526030"/>
            <a:ext cx="3593475" cy="7456600"/>
            <a:chOff x="9107170" y="-77900"/>
            <a:chExt cx="3307048" cy="7164499"/>
          </a:xfrm>
        </p:grpSpPr>
        <p:grpSp>
          <p:nvGrpSpPr>
            <p:cNvPr id="78" name="Group 77">
              <a:extLst>
                <a:ext uri="{FF2B5EF4-FFF2-40B4-BE49-F238E27FC236}">
                  <a16:creationId xmlns:a16="http://schemas.microsoft.com/office/drawing/2014/main" id="{17EE64BB-239A-F4B2-4895-56A5F607CA2D}"/>
                </a:ext>
              </a:extLst>
            </p:cNvPr>
            <p:cNvGrpSpPr/>
            <p:nvPr/>
          </p:nvGrpSpPr>
          <p:grpSpPr>
            <a:xfrm>
              <a:off x="9107170" y="-47625"/>
              <a:ext cx="3078131" cy="6905625"/>
              <a:chOff x="9107170" y="-47625"/>
              <a:chExt cx="3078131" cy="6905625"/>
            </a:xfrm>
          </p:grpSpPr>
          <p:grpSp>
            <p:nvGrpSpPr>
              <p:cNvPr id="89" name="Group 88">
                <a:extLst>
                  <a:ext uri="{FF2B5EF4-FFF2-40B4-BE49-F238E27FC236}">
                    <a16:creationId xmlns:a16="http://schemas.microsoft.com/office/drawing/2014/main" id="{0E6E19D9-9A06-A3EA-C908-9CF841AFB5C5}"/>
                  </a:ext>
                </a:extLst>
              </p:cNvPr>
              <p:cNvGrpSpPr>
                <a:grpSpLocks/>
              </p:cNvGrpSpPr>
              <p:nvPr/>
            </p:nvGrpSpPr>
            <p:grpSpPr bwMode="auto">
              <a:xfrm>
                <a:off x="9107170" y="100965"/>
                <a:ext cx="3077845" cy="6757035"/>
                <a:chOff x="6083" y="4723"/>
                <a:chExt cx="4847" cy="10641"/>
              </a:xfrm>
            </p:grpSpPr>
            <p:sp>
              <p:nvSpPr>
                <p:cNvPr id="92" name="Freeform 5579">
                  <a:extLst>
                    <a:ext uri="{FF2B5EF4-FFF2-40B4-BE49-F238E27FC236}">
                      <a16:creationId xmlns:a16="http://schemas.microsoft.com/office/drawing/2014/main" id="{F28807E9-C839-656A-8B0B-92C6C6842496}"/>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0" name="Group 89">
                <a:extLst>
                  <a:ext uri="{FF2B5EF4-FFF2-40B4-BE49-F238E27FC236}">
                    <a16:creationId xmlns:a16="http://schemas.microsoft.com/office/drawing/2014/main" id="{73D7FEA9-8F70-05D7-D818-9D9B0BB21602}"/>
                  </a:ext>
                </a:extLst>
              </p:cNvPr>
              <p:cNvGrpSpPr>
                <a:grpSpLocks/>
              </p:cNvGrpSpPr>
              <p:nvPr/>
            </p:nvGrpSpPr>
            <p:grpSpPr bwMode="auto">
              <a:xfrm>
                <a:off x="10814336" y="-47625"/>
                <a:ext cx="1370965" cy="3334385"/>
                <a:chOff x="8782" y="-75"/>
                <a:chExt cx="2159" cy="5251"/>
              </a:xfrm>
              <a:solidFill>
                <a:srgbClr val="E4F0D8"/>
              </a:solidFill>
            </p:grpSpPr>
            <p:sp>
              <p:nvSpPr>
                <p:cNvPr id="91" name="Freeform 5577">
                  <a:extLst>
                    <a:ext uri="{FF2B5EF4-FFF2-40B4-BE49-F238E27FC236}">
                      <a16:creationId xmlns:a16="http://schemas.microsoft.com/office/drawing/2014/main" id="{F103FD7E-9C54-0E1A-C5BB-15EB82685199}"/>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9" name="Group 78">
              <a:extLst>
                <a:ext uri="{FF2B5EF4-FFF2-40B4-BE49-F238E27FC236}">
                  <a16:creationId xmlns:a16="http://schemas.microsoft.com/office/drawing/2014/main" id="{4DEB963A-D7D8-894D-3AD4-762EB6478878}"/>
                </a:ext>
              </a:extLst>
            </p:cNvPr>
            <p:cNvGrpSpPr/>
            <p:nvPr/>
          </p:nvGrpSpPr>
          <p:grpSpPr>
            <a:xfrm>
              <a:off x="9229090" y="-50800"/>
              <a:ext cx="3078131" cy="7013798"/>
              <a:chOff x="9089390" y="0"/>
              <a:chExt cx="3078131" cy="6858000"/>
            </a:xfrm>
            <a:solidFill>
              <a:srgbClr val="D3E8C0"/>
            </a:solidFill>
          </p:grpSpPr>
          <p:grpSp>
            <p:nvGrpSpPr>
              <p:cNvPr id="85" name="Group 84">
                <a:extLst>
                  <a:ext uri="{FF2B5EF4-FFF2-40B4-BE49-F238E27FC236}">
                    <a16:creationId xmlns:a16="http://schemas.microsoft.com/office/drawing/2014/main" id="{DA2193AB-B644-0ABB-BD48-71932E718E7D}"/>
                  </a:ext>
                </a:extLst>
              </p:cNvPr>
              <p:cNvGrpSpPr>
                <a:grpSpLocks/>
              </p:cNvGrpSpPr>
              <p:nvPr/>
            </p:nvGrpSpPr>
            <p:grpSpPr bwMode="auto">
              <a:xfrm>
                <a:off x="9089390" y="100965"/>
                <a:ext cx="3077845" cy="6757035"/>
                <a:chOff x="6055" y="4723"/>
                <a:chExt cx="4847" cy="10641"/>
              </a:xfrm>
              <a:grpFill/>
            </p:grpSpPr>
            <p:sp>
              <p:nvSpPr>
                <p:cNvPr id="88" name="Freeform 5579">
                  <a:extLst>
                    <a:ext uri="{FF2B5EF4-FFF2-40B4-BE49-F238E27FC236}">
                      <a16:creationId xmlns:a16="http://schemas.microsoft.com/office/drawing/2014/main" id="{4EE4C2D6-E5C6-46E2-0ECA-58BC6D7E482A}"/>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6" name="Group 85">
                <a:extLst>
                  <a:ext uri="{FF2B5EF4-FFF2-40B4-BE49-F238E27FC236}">
                    <a16:creationId xmlns:a16="http://schemas.microsoft.com/office/drawing/2014/main" id="{6DBA4E32-2CC6-4120-8328-23DAB3D2CFFC}"/>
                  </a:ext>
                </a:extLst>
              </p:cNvPr>
              <p:cNvGrpSpPr>
                <a:grpSpLocks/>
              </p:cNvGrpSpPr>
              <p:nvPr/>
            </p:nvGrpSpPr>
            <p:grpSpPr bwMode="auto">
              <a:xfrm>
                <a:off x="10796556" y="0"/>
                <a:ext cx="1370965" cy="3334385"/>
                <a:chOff x="8754" y="0"/>
                <a:chExt cx="2159" cy="5251"/>
              </a:xfrm>
              <a:grpFill/>
            </p:grpSpPr>
            <p:sp>
              <p:nvSpPr>
                <p:cNvPr id="87" name="Freeform 5577">
                  <a:extLst>
                    <a:ext uri="{FF2B5EF4-FFF2-40B4-BE49-F238E27FC236}">
                      <a16:creationId xmlns:a16="http://schemas.microsoft.com/office/drawing/2014/main" id="{68AC7376-FB56-15B5-2364-8498C1F88971}"/>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80" name="Group 79">
              <a:extLst>
                <a:ext uri="{FF2B5EF4-FFF2-40B4-BE49-F238E27FC236}">
                  <a16:creationId xmlns:a16="http://schemas.microsoft.com/office/drawing/2014/main" id="{6DE51CBC-7E19-D77B-42A1-1A773D572E2D}"/>
                </a:ext>
              </a:extLst>
            </p:cNvPr>
            <p:cNvGrpSpPr/>
            <p:nvPr/>
          </p:nvGrpSpPr>
          <p:grpSpPr>
            <a:xfrm>
              <a:off x="9336373" y="-77900"/>
              <a:ext cx="3077845" cy="7164499"/>
              <a:chOff x="8997315" y="0"/>
              <a:chExt cx="3077845" cy="6858000"/>
            </a:xfrm>
            <a:solidFill>
              <a:srgbClr val="BFDDA3"/>
            </a:solidFill>
          </p:grpSpPr>
          <p:grpSp>
            <p:nvGrpSpPr>
              <p:cNvPr id="81" name="Group 80">
                <a:extLst>
                  <a:ext uri="{FF2B5EF4-FFF2-40B4-BE49-F238E27FC236}">
                    <a16:creationId xmlns:a16="http://schemas.microsoft.com/office/drawing/2014/main" id="{2B874593-5573-10E2-AB1E-6EF6018F5AC9}"/>
                  </a:ext>
                </a:extLst>
              </p:cNvPr>
              <p:cNvGrpSpPr>
                <a:grpSpLocks/>
              </p:cNvGrpSpPr>
              <p:nvPr/>
            </p:nvGrpSpPr>
            <p:grpSpPr bwMode="auto">
              <a:xfrm>
                <a:off x="8997315" y="100965"/>
                <a:ext cx="3077845" cy="6757035"/>
                <a:chOff x="5910" y="4723"/>
                <a:chExt cx="4847" cy="10641"/>
              </a:xfrm>
              <a:grpFill/>
            </p:grpSpPr>
            <p:sp>
              <p:nvSpPr>
                <p:cNvPr id="84" name="Freeform 5579">
                  <a:extLst>
                    <a:ext uri="{FF2B5EF4-FFF2-40B4-BE49-F238E27FC236}">
                      <a16:creationId xmlns:a16="http://schemas.microsoft.com/office/drawing/2014/main" id="{CEDB218A-F1F4-B111-4AA5-34E12711CA6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82" name="Group 81">
                <a:extLst>
                  <a:ext uri="{FF2B5EF4-FFF2-40B4-BE49-F238E27FC236}">
                    <a16:creationId xmlns:a16="http://schemas.microsoft.com/office/drawing/2014/main" id="{6FBFC61A-3907-6BE1-88D4-ACA3695CDB86}"/>
                  </a:ext>
                </a:extLst>
              </p:cNvPr>
              <p:cNvGrpSpPr>
                <a:grpSpLocks/>
              </p:cNvGrpSpPr>
              <p:nvPr/>
            </p:nvGrpSpPr>
            <p:grpSpPr bwMode="auto">
              <a:xfrm>
                <a:off x="10697496" y="0"/>
                <a:ext cx="1370965" cy="3334385"/>
                <a:chOff x="8598" y="0"/>
                <a:chExt cx="2159" cy="5251"/>
              </a:xfrm>
              <a:grpFill/>
            </p:grpSpPr>
            <p:sp>
              <p:nvSpPr>
                <p:cNvPr id="83" name="Freeform 5577">
                  <a:extLst>
                    <a:ext uri="{FF2B5EF4-FFF2-40B4-BE49-F238E27FC236}">
                      <a16:creationId xmlns:a16="http://schemas.microsoft.com/office/drawing/2014/main" id="{132186CE-60F6-EBEA-4DDE-191B5235256C}"/>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2" name="Freeform: Shape 11">
            <a:extLst>
              <a:ext uri="{FF2B5EF4-FFF2-40B4-BE49-F238E27FC236}">
                <a16:creationId xmlns:a16="http://schemas.microsoft.com/office/drawing/2014/main" id="{9D570C5E-2279-8A9E-4735-FBED7BAB2C49}"/>
              </a:ext>
            </a:extLst>
          </p:cNvPr>
          <p:cNvSpPr/>
          <p:nvPr/>
        </p:nvSpPr>
        <p:spPr>
          <a:xfrm>
            <a:off x="1473324" y="274824"/>
            <a:ext cx="9049039" cy="1215022"/>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15" name="TextBox 14">
            <a:extLst>
              <a:ext uri="{FF2B5EF4-FFF2-40B4-BE49-F238E27FC236}">
                <a16:creationId xmlns:a16="http://schemas.microsoft.com/office/drawing/2014/main" id="{2744BD54-CD0C-F2AA-F786-E1AC828AF9D1}"/>
              </a:ext>
            </a:extLst>
          </p:cNvPr>
          <p:cNvSpPr txBox="1"/>
          <p:nvPr/>
        </p:nvSpPr>
        <p:spPr>
          <a:xfrm>
            <a:off x="1856169" y="583416"/>
            <a:ext cx="8450079" cy="584775"/>
          </a:xfrm>
          <a:prstGeom prst="rect">
            <a:avLst/>
          </a:prstGeom>
          <a:noFill/>
          <a:effectLst/>
        </p:spPr>
        <p:txBody>
          <a:bodyPr wrap="square" rtlCol="0">
            <a:spAutoFit/>
          </a:bodyPr>
          <a:lstStyle/>
          <a:p>
            <a:r>
              <a:rPr lang="en-SG" sz="3200" dirty="0">
                <a:latin typeface="Arial" panose="020B0604020202020204" pitchFamily="34" charset="0"/>
                <a:cs typeface="Arial" panose="020B0604020202020204" pitchFamily="34" charset="0"/>
              </a:rPr>
              <a:t>3. </a:t>
            </a:r>
            <a:r>
              <a:rPr lang="en-SG" sz="3200" dirty="0" err="1">
                <a:latin typeface="Arial" panose="020B0604020202020204" pitchFamily="34" charset="0"/>
                <a:cs typeface="Arial" panose="020B0604020202020204" pitchFamily="34" charset="0"/>
              </a:rPr>
              <a:t>Tìm</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hiểu</a:t>
            </a:r>
            <a:r>
              <a:rPr lang="en-SG" sz="3200" dirty="0">
                <a:latin typeface="Arial" panose="020B0604020202020204" pitchFamily="34" charset="0"/>
                <a:cs typeface="Arial" panose="020B0604020202020204" pitchFamily="34" charset="0"/>
              </a:rPr>
              <a:t> </a:t>
            </a:r>
            <a:r>
              <a:rPr lang="en-SG" sz="3200" dirty="0" err="1">
                <a:latin typeface="Arial" panose="020B0604020202020204" pitchFamily="34" charset="0"/>
                <a:cs typeface="Arial" panose="020B0604020202020204" pitchFamily="34" charset="0"/>
              </a:rPr>
              <a:t>về</a:t>
            </a:r>
            <a:r>
              <a:rPr lang="en-SG" sz="3200" dirty="0">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vận</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dụng</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tính</a:t>
            </a:r>
            <a:r>
              <a:rPr lang="en-SG" sz="3200" b="1" dirty="0">
                <a:solidFill>
                  <a:srgbClr val="FF0000"/>
                </a:solidFill>
                <a:latin typeface="Arial" panose="020B0604020202020204" pitchFamily="34" charset="0"/>
                <a:cs typeface="Arial" panose="020B0604020202020204" pitchFamily="34" charset="0"/>
              </a:rPr>
              <a:t> </a:t>
            </a:r>
            <a:r>
              <a:rPr lang="en-SG" sz="3200" b="1" dirty="0" err="1">
                <a:solidFill>
                  <a:srgbClr val="FF0000"/>
                </a:solidFill>
                <a:latin typeface="Arial" panose="020B0604020202020204" pitchFamily="34" charset="0"/>
                <a:cs typeface="Arial" panose="020B0604020202020204" pitchFamily="34" charset="0"/>
              </a:rPr>
              <a:t>chất</a:t>
            </a:r>
            <a:r>
              <a:rPr lang="en-SG" sz="3200" b="1" dirty="0">
                <a:solidFill>
                  <a:srgbClr val="FF0000"/>
                </a:solidFill>
                <a:latin typeface="Arial" panose="020B0604020202020204" pitchFamily="34" charset="0"/>
                <a:cs typeface="Arial" panose="020B0604020202020204" pitchFamily="34" charset="0"/>
              </a:rPr>
              <a:t> </a:t>
            </a:r>
            <a:r>
              <a:rPr lang="vi-VN" sz="3200" b="1" dirty="0">
                <a:solidFill>
                  <a:srgbClr val="FF0000"/>
                </a:solidFill>
              </a:rPr>
              <a:t>của nước</a:t>
            </a:r>
            <a:endParaRPr lang="en-US" sz="3000" b="1" spc="50" dirty="0">
              <a:ln w="9525" cmpd="sng">
                <a:noFill/>
                <a:prstDash val="solid"/>
              </a:ln>
              <a:solidFill>
                <a:srgbClr val="FF0000"/>
              </a:solidFill>
              <a:latin typeface="SVN-SAF" panose="02040603050506020204" pitchFamily="18" charset="0"/>
              <a:ea typeface="Roboto" panose="02000000000000000000" pitchFamily="2" charset="0"/>
            </a:endParaRPr>
          </a:p>
        </p:txBody>
      </p:sp>
      <p:grpSp>
        <p:nvGrpSpPr>
          <p:cNvPr id="74" name="Group 73">
            <a:extLst>
              <a:ext uri="{FF2B5EF4-FFF2-40B4-BE49-F238E27FC236}">
                <a16:creationId xmlns:a16="http://schemas.microsoft.com/office/drawing/2014/main" id="{F1C87F7E-3FDC-133C-2825-89022FFDE69E}"/>
              </a:ext>
            </a:extLst>
          </p:cNvPr>
          <p:cNvGrpSpPr/>
          <p:nvPr/>
        </p:nvGrpSpPr>
        <p:grpSpPr>
          <a:xfrm>
            <a:off x="9067237" y="-104178"/>
            <a:ext cx="3593475" cy="7456600"/>
            <a:chOff x="9107170" y="-77900"/>
            <a:chExt cx="3307048" cy="7164499"/>
          </a:xfrm>
        </p:grpSpPr>
        <p:grpSp>
          <p:nvGrpSpPr>
            <p:cNvPr id="114" name="Group 113">
              <a:extLst>
                <a:ext uri="{FF2B5EF4-FFF2-40B4-BE49-F238E27FC236}">
                  <a16:creationId xmlns:a16="http://schemas.microsoft.com/office/drawing/2014/main" id="{2CB5C25F-E45C-559F-2058-2322288CB3E6}"/>
                </a:ext>
              </a:extLst>
            </p:cNvPr>
            <p:cNvGrpSpPr/>
            <p:nvPr/>
          </p:nvGrpSpPr>
          <p:grpSpPr>
            <a:xfrm>
              <a:off x="9107170" y="-47625"/>
              <a:ext cx="3078131" cy="6905625"/>
              <a:chOff x="9107170" y="-47625"/>
              <a:chExt cx="3078131" cy="6905625"/>
            </a:xfrm>
          </p:grpSpPr>
          <p:grpSp>
            <p:nvGrpSpPr>
              <p:cNvPr id="29" name="Group 28">
                <a:extLst>
                  <a:ext uri="{FF2B5EF4-FFF2-40B4-BE49-F238E27FC236}">
                    <a16:creationId xmlns:a16="http://schemas.microsoft.com/office/drawing/2014/main" id="{31E4F7BE-ACC8-2BE0-7D82-E690C526851C}"/>
                  </a:ext>
                </a:extLst>
              </p:cNvPr>
              <p:cNvGrpSpPr>
                <a:grpSpLocks/>
              </p:cNvGrpSpPr>
              <p:nvPr/>
            </p:nvGrpSpPr>
            <p:grpSpPr bwMode="auto">
              <a:xfrm>
                <a:off x="9107170" y="100965"/>
                <a:ext cx="3077845" cy="6757035"/>
                <a:chOff x="6083" y="4723"/>
                <a:chExt cx="4847" cy="10641"/>
              </a:xfrm>
            </p:grpSpPr>
            <p:sp>
              <p:nvSpPr>
                <p:cNvPr id="70" name="Freeform 5579">
                  <a:extLst>
                    <a:ext uri="{FF2B5EF4-FFF2-40B4-BE49-F238E27FC236}">
                      <a16:creationId xmlns:a16="http://schemas.microsoft.com/office/drawing/2014/main" id="{CAB0B5C1-020D-C5FD-D68B-912D7DD488E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0" name="Group 29">
                <a:extLst>
                  <a:ext uri="{FF2B5EF4-FFF2-40B4-BE49-F238E27FC236}">
                    <a16:creationId xmlns:a16="http://schemas.microsoft.com/office/drawing/2014/main" id="{037AD1E1-0554-6F82-957A-F3B19D758AA0}"/>
                  </a:ext>
                </a:extLst>
              </p:cNvPr>
              <p:cNvGrpSpPr>
                <a:grpSpLocks/>
              </p:cNvGrpSpPr>
              <p:nvPr/>
            </p:nvGrpSpPr>
            <p:grpSpPr bwMode="auto">
              <a:xfrm>
                <a:off x="10814336" y="-47625"/>
                <a:ext cx="1370965" cy="3334385"/>
                <a:chOff x="8782" y="-75"/>
                <a:chExt cx="2159" cy="5251"/>
              </a:xfrm>
              <a:solidFill>
                <a:srgbClr val="E4F0D8"/>
              </a:solidFill>
            </p:grpSpPr>
            <p:sp>
              <p:nvSpPr>
                <p:cNvPr id="69" name="Freeform 5577">
                  <a:extLst>
                    <a:ext uri="{FF2B5EF4-FFF2-40B4-BE49-F238E27FC236}">
                      <a16:creationId xmlns:a16="http://schemas.microsoft.com/office/drawing/2014/main" id="{555707C6-2ACF-A678-6B0F-064AA2A0F3D3}"/>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3" name="Group 22">
              <a:extLst>
                <a:ext uri="{FF2B5EF4-FFF2-40B4-BE49-F238E27FC236}">
                  <a16:creationId xmlns:a16="http://schemas.microsoft.com/office/drawing/2014/main" id="{F028C159-C646-5D37-265A-1ABC2FAB840E}"/>
                </a:ext>
              </a:extLst>
            </p:cNvPr>
            <p:cNvGrpSpPr/>
            <p:nvPr/>
          </p:nvGrpSpPr>
          <p:grpSpPr>
            <a:xfrm>
              <a:off x="9229090" y="-50800"/>
              <a:ext cx="3078131" cy="7013798"/>
              <a:chOff x="9089390" y="0"/>
              <a:chExt cx="3078131" cy="6858000"/>
            </a:xfrm>
            <a:solidFill>
              <a:srgbClr val="D3E8C0"/>
            </a:solidFill>
          </p:grpSpPr>
          <p:grpSp>
            <p:nvGrpSpPr>
              <p:cNvPr id="24" name="Group 23">
                <a:extLst>
                  <a:ext uri="{FF2B5EF4-FFF2-40B4-BE49-F238E27FC236}">
                    <a16:creationId xmlns:a16="http://schemas.microsoft.com/office/drawing/2014/main" id="{A1DC9365-44FD-0586-4CBB-BECCC1EE10B4}"/>
                  </a:ext>
                </a:extLst>
              </p:cNvPr>
              <p:cNvGrpSpPr>
                <a:grpSpLocks/>
              </p:cNvGrpSpPr>
              <p:nvPr/>
            </p:nvGrpSpPr>
            <p:grpSpPr bwMode="auto">
              <a:xfrm>
                <a:off x="9089390" y="100965"/>
                <a:ext cx="3077845" cy="6757035"/>
                <a:chOff x="6055" y="4723"/>
                <a:chExt cx="4847" cy="10641"/>
              </a:xfrm>
              <a:grpFill/>
            </p:grpSpPr>
            <p:sp>
              <p:nvSpPr>
                <p:cNvPr id="27" name="Freeform 5579">
                  <a:extLst>
                    <a:ext uri="{FF2B5EF4-FFF2-40B4-BE49-F238E27FC236}">
                      <a16:creationId xmlns:a16="http://schemas.microsoft.com/office/drawing/2014/main" id="{ACA86D26-AAD8-79C5-99E8-FE3C5FC3FBE8}"/>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5" name="Group 24">
                <a:extLst>
                  <a:ext uri="{FF2B5EF4-FFF2-40B4-BE49-F238E27FC236}">
                    <a16:creationId xmlns:a16="http://schemas.microsoft.com/office/drawing/2014/main" id="{A2219BFE-77EC-9227-FC3E-85C0D9BAFADC}"/>
                  </a:ext>
                </a:extLst>
              </p:cNvPr>
              <p:cNvGrpSpPr>
                <a:grpSpLocks/>
              </p:cNvGrpSpPr>
              <p:nvPr/>
            </p:nvGrpSpPr>
            <p:grpSpPr bwMode="auto">
              <a:xfrm>
                <a:off x="10796556" y="0"/>
                <a:ext cx="1370965" cy="3334385"/>
                <a:chOff x="8754" y="0"/>
                <a:chExt cx="2159" cy="5251"/>
              </a:xfrm>
              <a:grpFill/>
            </p:grpSpPr>
            <p:sp>
              <p:nvSpPr>
                <p:cNvPr id="26" name="Freeform 5577">
                  <a:extLst>
                    <a:ext uri="{FF2B5EF4-FFF2-40B4-BE49-F238E27FC236}">
                      <a16:creationId xmlns:a16="http://schemas.microsoft.com/office/drawing/2014/main" id="{49118383-DE90-ABA1-DD95-B0D14947403B}"/>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7D4A9A1A-DA8D-96C7-842B-30AEF078E608}"/>
                </a:ext>
              </a:extLst>
            </p:cNvPr>
            <p:cNvGrpSpPr/>
            <p:nvPr/>
          </p:nvGrpSpPr>
          <p:grpSpPr>
            <a:xfrm>
              <a:off x="9336373" y="-77900"/>
              <a:ext cx="3077845" cy="7164499"/>
              <a:chOff x="8997315" y="0"/>
              <a:chExt cx="3077845" cy="6858000"/>
            </a:xfrm>
            <a:solidFill>
              <a:srgbClr val="BFDDA3"/>
            </a:solidFill>
          </p:grpSpPr>
          <p:grpSp>
            <p:nvGrpSpPr>
              <p:cNvPr id="31" name="Group 30">
                <a:extLst>
                  <a:ext uri="{FF2B5EF4-FFF2-40B4-BE49-F238E27FC236}">
                    <a16:creationId xmlns:a16="http://schemas.microsoft.com/office/drawing/2014/main" id="{B4727878-3F4E-54AA-7DD0-FB194B5F87F9}"/>
                  </a:ext>
                </a:extLst>
              </p:cNvPr>
              <p:cNvGrpSpPr>
                <a:grpSpLocks/>
              </p:cNvGrpSpPr>
              <p:nvPr/>
            </p:nvGrpSpPr>
            <p:grpSpPr bwMode="auto">
              <a:xfrm>
                <a:off x="8997315" y="100965"/>
                <a:ext cx="3077845" cy="6757035"/>
                <a:chOff x="5910" y="4723"/>
                <a:chExt cx="4847" cy="10641"/>
              </a:xfrm>
              <a:grpFill/>
            </p:grpSpPr>
            <p:sp>
              <p:nvSpPr>
                <p:cNvPr id="66" name="Freeform 5579">
                  <a:extLst>
                    <a:ext uri="{FF2B5EF4-FFF2-40B4-BE49-F238E27FC236}">
                      <a16:creationId xmlns:a16="http://schemas.microsoft.com/office/drawing/2014/main" id="{A87FFB3E-359C-7F71-5269-FA2BBDC69FDB}"/>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64" name="Group 63">
                <a:extLst>
                  <a:ext uri="{FF2B5EF4-FFF2-40B4-BE49-F238E27FC236}">
                    <a16:creationId xmlns:a16="http://schemas.microsoft.com/office/drawing/2014/main" id="{BC2F8950-3864-A912-1AA8-F56B2327C63F}"/>
                  </a:ext>
                </a:extLst>
              </p:cNvPr>
              <p:cNvGrpSpPr>
                <a:grpSpLocks/>
              </p:cNvGrpSpPr>
              <p:nvPr/>
            </p:nvGrpSpPr>
            <p:grpSpPr bwMode="auto">
              <a:xfrm>
                <a:off x="10697496" y="0"/>
                <a:ext cx="1370965" cy="3334385"/>
                <a:chOff x="8598" y="0"/>
                <a:chExt cx="2159" cy="5251"/>
              </a:xfrm>
              <a:grpFill/>
            </p:grpSpPr>
            <p:sp>
              <p:nvSpPr>
                <p:cNvPr id="65" name="Freeform 5577">
                  <a:extLst>
                    <a:ext uri="{FF2B5EF4-FFF2-40B4-BE49-F238E27FC236}">
                      <a16:creationId xmlns:a16="http://schemas.microsoft.com/office/drawing/2014/main" id="{7E0EEA01-6664-4F83-E142-C286C4F0C8F7}"/>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75" name="Picture 74">
            <a:extLst>
              <a:ext uri="{FF2B5EF4-FFF2-40B4-BE49-F238E27FC236}">
                <a16:creationId xmlns:a16="http://schemas.microsoft.com/office/drawing/2014/main" id="{03155EF6-D89E-0F37-E50A-F17F09E7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2" name="TextBox 1">
            <a:extLst>
              <a:ext uri="{FF2B5EF4-FFF2-40B4-BE49-F238E27FC236}">
                <a16:creationId xmlns:a16="http://schemas.microsoft.com/office/drawing/2014/main" id="{9AA4271F-6361-E789-9B68-F82D5510A85C}"/>
              </a:ext>
            </a:extLst>
          </p:cNvPr>
          <p:cNvSpPr txBox="1"/>
          <p:nvPr/>
        </p:nvSpPr>
        <p:spPr>
          <a:xfrm>
            <a:off x="2797512" y="1927562"/>
            <a:ext cx="8591460" cy="1569660"/>
          </a:xfrm>
          <a:prstGeom prst="rect">
            <a:avLst/>
          </a:prstGeom>
          <a:noFill/>
        </p:spPr>
        <p:txBody>
          <a:bodyPr wrap="square" rtlCol="0">
            <a:spAutoFit/>
          </a:bodyPr>
          <a:lstStyle/>
          <a:p>
            <a:pPr>
              <a:spcBef>
                <a:spcPts val="600"/>
              </a:spcBef>
              <a:spcAft>
                <a:spcPts val="600"/>
              </a:spcAft>
              <a:buClr>
                <a:srgbClr val="FF0000"/>
              </a:buClr>
            </a:pPr>
            <a:r>
              <a:rPr lang="vi-VN" sz="3200" dirty="0"/>
              <a:t>Quan sát </a:t>
            </a:r>
            <a:r>
              <a:rPr lang="vi-VN" sz="3200" b="1" dirty="0">
                <a:solidFill>
                  <a:srgbClr val="FF0000"/>
                </a:solidFill>
              </a:rPr>
              <a:t>hình 3</a:t>
            </a:r>
            <a:r>
              <a:rPr lang="en-SG" sz="3200" dirty="0"/>
              <a:t> </a:t>
            </a:r>
            <a:r>
              <a:rPr lang="en-SG" sz="3200" b="1" dirty="0" err="1">
                <a:solidFill>
                  <a:srgbClr val="FF0000"/>
                </a:solidFill>
                <a:latin typeface="Arial" panose="020B0604020202020204" pitchFamily="34" charset="0"/>
                <a:cs typeface="Arial" panose="020B0604020202020204" pitchFamily="34" charset="0"/>
              </a:rPr>
              <a:t>trang</a:t>
            </a:r>
            <a:r>
              <a:rPr lang="en-SG" sz="3200" b="1" dirty="0">
                <a:solidFill>
                  <a:srgbClr val="FF0000"/>
                </a:solidFill>
                <a:latin typeface="Arial" panose="020B0604020202020204" pitchFamily="34" charset="0"/>
                <a:cs typeface="Arial" panose="020B0604020202020204" pitchFamily="34" charset="0"/>
              </a:rPr>
              <a:t> 10</a:t>
            </a:r>
            <a:r>
              <a:rPr lang="vi-VN" sz="3200" dirty="0"/>
              <a:t> và cho biết ở mỗi hình con người đã </a:t>
            </a:r>
            <a:r>
              <a:rPr lang="vi-VN" sz="3200" dirty="0">
                <a:solidFill>
                  <a:srgbClr val="FF0000"/>
                </a:solidFill>
              </a:rPr>
              <a:t>vận dụng những tính chất nào của nước</a:t>
            </a:r>
            <a:r>
              <a:rPr lang="en-SG" sz="3200" b="1" dirty="0">
                <a:solidFill>
                  <a:srgbClr val="FF0000"/>
                </a:solidFill>
                <a:latin typeface="Arial" panose="020B0604020202020204" pitchFamily="34" charset="0"/>
                <a:cs typeface="Arial" panose="020B0604020202020204" pitchFamily="34" charset="0"/>
              </a:rPr>
              <a:t>.</a:t>
            </a:r>
          </a:p>
        </p:txBody>
      </p:sp>
      <p:pic>
        <p:nvPicPr>
          <p:cNvPr id="68" name="Picture 67" descr="A cartoon of a magnifying glass&#10;&#10;Description automatically generated">
            <a:extLst>
              <a:ext uri="{FF2B5EF4-FFF2-40B4-BE49-F238E27FC236}">
                <a16:creationId xmlns:a16="http://schemas.microsoft.com/office/drawing/2014/main" id="{FD9FAB8B-FE16-4160-454C-F0D30CA64E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9605" r="96610">
                        <a14:foregroundMark x1="62712" y1="10169" x2="70621" y2="25424"/>
                        <a14:foregroundMark x1="71186" y1="25424" x2="77966" y2="39548"/>
                        <a14:foregroundMark x1="59322" y1="17514" x2="77401" y2="27119"/>
                        <a14:foregroundMark x1="18644" y1="91525" x2="18644" y2="91525"/>
                        <a14:foregroundMark x1="90960" y1="27684" x2="90960" y2="27684"/>
                        <a14:foregroundMark x1="93220" y1="35028" x2="93220" y2="35028"/>
                        <a14:foregroundMark x1="96610" y1="42373" x2="96610" y2="42373"/>
                        <a14:foregroundMark x1="74011" y1="25424" x2="74011" y2="25424"/>
                        <a14:foregroundMark x1="74011" y1="24859" x2="74011" y2="24859"/>
                        <a14:foregroundMark x1="75706" y1="24859" x2="75706" y2="24859"/>
                        <a14:foregroundMark x1="59887" y1="16384" x2="58757" y2="21469"/>
                        <a14:foregroundMark x1="57627" y1="17514" x2="59887" y2="22599"/>
                      </a14:backgroundRemoval>
                    </a14:imgEffect>
                  </a14:imgLayer>
                </a14:imgProps>
              </a:ext>
              <a:ext uri="{28A0092B-C50C-407E-A947-70E740481C1C}">
                <a14:useLocalDpi xmlns:a14="http://schemas.microsoft.com/office/drawing/2010/main" val="0"/>
              </a:ext>
            </a:extLst>
          </a:blip>
          <a:stretch>
            <a:fillRect/>
          </a:stretch>
        </p:blipFill>
        <p:spPr>
          <a:xfrm>
            <a:off x="195811" y="100304"/>
            <a:ext cx="1261872" cy="1261872"/>
          </a:xfrm>
          <a:prstGeom prst="rect">
            <a:avLst/>
          </a:prstGeom>
          <a:effectLst>
            <a:outerShdw blurRad="50800" dist="63500" dir="2700000" algn="tl" rotWithShape="0">
              <a:prstClr val="black">
                <a:alpha val="40000"/>
              </a:prstClr>
            </a:outerShdw>
          </a:effectLst>
        </p:spPr>
      </p:pic>
      <p:pic>
        <p:nvPicPr>
          <p:cNvPr id="60" name="Picture 59">
            <a:extLst>
              <a:ext uri="{FF2B5EF4-FFF2-40B4-BE49-F238E27FC236}">
                <a16:creationId xmlns:a16="http://schemas.microsoft.com/office/drawing/2014/main" id="{EA47DC2D-87A2-4826-B0A0-D31BB17D9C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493634" y="3703236"/>
            <a:ext cx="1959379" cy="2399487"/>
          </a:xfrm>
          <a:prstGeom prst="rect">
            <a:avLst/>
          </a:prstGeom>
        </p:spPr>
      </p:pic>
      <p:pic>
        <p:nvPicPr>
          <p:cNvPr id="4" name="Picture 3">
            <a:extLst>
              <a:ext uri="{FF2B5EF4-FFF2-40B4-BE49-F238E27FC236}">
                <a16:creationId xmlns:a16="http://schemas.microsoft.com/office/drawing/2014/main" id="{B79EC091-CE60-42DA-AFBB-CF4FEC310A1F}"/>
              </a:ext>
            </a:extLst>
          </p:cNvPr>
          <p:cNvPicPr>
            <a:picLocks noChangeAspect="1"/>
          </p:cNvPicPr>
          <p:nvPr/>
        </p:nvPicPr>
        <p:blipFill>
          <a:blip r:embed="rId7"/>
          <a:stretch>
            <a:fillRect/>
          </a:stretch>
        </p:blipFill>
        <p:spPr>
          <a:xfrm>
            <a:off x="2778925" y="3799305"/>
            <a:ext cx="8591460" cy="2325865"/>
          </a:xfrm>
          <a:prstGeom prst="rect">
            <a:avLst/>
          </a:prstGeom>
        </p:spPr>
      </p:pic>
    </p:spTree>
    <p:extLst>
      <p:ext uri="{BB962C8B-B14F-4D97-AF65-F5344CB8AC3E}">
        <p14:creationId xmlns:p14="http://schemas.microsoft.com/office/powerpoint/2010/main" val="37299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1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2">
                                            <p:txEl>
                                              <p:pRg st="0" end="0"/>
                                            </p:txEl>
                                          </p:spTgt>
                                        </p:tgtEl>
                                        <p:attrNameLst>
                                          <p:attrName>ppt_w</p:attrName>
                                        </p:attrNameLst>
                                      </p:cBhvr>
                                      <p:tavLst>
                                        <p:tav tm="0">
                                          <p:val>
                                            <p:strVal val="ppt_w"/>
                                          </p:val>
                                        </p:tav>
                                        <p:tav tm="100000">
                                          <p:val>
                                            <p:fltVal val="0"/>
                                          </p:val>
                                        </p:tav>
                                      </p:tavLst>
                                    </p:anim>
                                    <p:anim calcmode="lin" valueType="num">
                                      <p:cBhvr>
                                        <p:cTn id="20"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21" dur="500"/>
                                        <p:tgtEl>
                                          <p:spTgt spid="2">
                                            <p:txEl>
                                              <p:pRg st="0" end="0"/>
                                            </p:txEl>
                                          </p:spTgt>
                                        </p:tgtEl>
                                      </p:cBhvr>
                                    </p:animEffect>
                                    <p:set>
                                      <p:cBhvr>
                                        <p:cTn id="22" dur="1" fill="hold">
                                          <p:stCondLst>
                                            <p:cond delay="499"/>
                                          </p:stCondLst>
                                        </p:cTn>
                                        <p:tgtEl>
                                          <p:spTgt spid="2">
                                            <p:txEl>
                                              <p:pRg st="0" end="0"/>
                                            </p:txEl>
                                          </p:spTgt>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500"/>
                                        <p:tgtEl>
                                          <p:spTgt spid="98"/>
                                        </p:tgtEl>
                                        <p:attrNameLst>
                                          <p:attrName>ppt_w</p:attrName>
                                        </p:attrNameLst>
                                      </p:cBhvr>
                                      <p:tavLst>
                                        <p:tav tm="0">
                                          <p:val>
                                            <p:strVal val="ppt_w"/>
                                          </p:val>
                                        </p:tav>
                                        <p:tav tm="100000">
                                          <p:val>
                                            <p:fltVal val="0"/>
                                          </p:val>
                                        </p:tav>
                                      </p:tavLst>
                                    </p:anim>
                                    <p:anim calcmode="lin" valueType="num">
                                      <p:cBhvr>
                                        <p:cTn id="25" dur="500"/>
                                        <p:tgtEl>
                                          <p:spTgt spid="98"/>
                                        </p:tgtEl>
                                        <p:attrNameLst>
                                          <p:attrName>ppt_h</p:attrName>
                                        </p:attrNameLst>
                                      </p:cBhvr>
                                      <p:tavLst>
                                        <p:tav tm="0">
                                          <p:val>
                                            <p:strVal val="ppt_h"/>
                                          </p:val>
                                        </p:tav>
                                        <p:tav tm="100000">
                                          <p:val>
                                            <p:fltVal val="0"/>
                                          </p:val>
                                        </p:tav>
                                      </p:tavLst>
                                    </p:anim>
                                    <p:animEffect transition="out" filter="fade">
                                      <p:cBhvr>
                                        <p:cTn id="26" dur="500"/>
                                        <p:tgtEl>
                                          <p:spTgt spid="98"/>
                                        </p:tgtEl>
                                      </p:cBhvr>
                                    </p:animEffect>
                                    <p:set>
                                      <p:cBhvr>
                                        <p:cTn id="27"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 grpId="0" animBg="1"/>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193024F-5B30-9117-CC7E-FC46FC9CA567}"/>
              </a:ext>
            </a:extLst>
          </p:cNvPr>
          <p:cNvGrpSpPr/>
          <p:nvPr/>
        </p:nvGrpSpPr>
        <p:grpSpPr>
          <a:xfrm>
            <a:off x="-461734" y="-526030"/>
            <a:ext cx="3593475" cy="7475319"/>
            <a:chOff x="-461734" y="-52603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10" name="Group 9">
            <a:extLst>
              <a:ext uri="{FF2B5EF4-FFF2-40B4-BE49-F238E27FC236}">
                <a16:creationId xmlns:a16="http://schemas.microsoft.com/office/drawing/2014/main" id="{364FE478-FDB6-E7AE-91F7-33D2F214C915}"/>
              </a:ext>
            </a:extLst>
          </p:cNvPr>
          <p:cNvGrpSpPr/>
          <p:nvPr/>
        </p:nvGrpSpPr>
        <p:grpSpPr>
          <a:xfrm>
            <a:off x="9067237" y="-68116"/>
            <a:ext cx="3586196" cy="7449566"/>
            <a:chOff x="9067237" y="-68116"/>
            <a:chExt cx="3586196"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11007"/>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43641"/>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60524"/>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43543"/>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68116"/>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5" name="Picture 4">
            <a:extLst>
              <a:ext uri="{FF2B5EF4-FFF2-40B4-BE49-F238E27FC236}">
                <a16:creationId xmlns:a16="http://schemas.microsoft.com/office/drawing/2014/main" id="{85D141FA-4DF6-A09D-7235-BAB89D53F55E}"/>
              </a:ext>
            </a:extLst>
          </p:cNvPr>
          <p:cNvPicPr>
            <a:picLocks noChangeAspect="1"/>
          </p:cNvPicPr>
          <p:nvPr/>
        </p:nvPicPr>
        <p:blipFill>
          <a:blip r:embed="rId2"/>
          <a:stretch>
            <a:fillRect/>
          </a:stretch>
        </p:blipFill>
        <p:spPr>
          <a:xfrm>
            <a:off x="1042531" y="1491666"/>
            <a:ext cx="10181202" cy="2572735"/>
          </a:xfrm>
          <a:prstGeom prst="rect">
            <a:avLst/>
          </a:prstGeom>
        </p:spPr>
      </p:pic>
      <p:pic>
        <p:nvPicPr>
          <p:cNvPr id="6" name="Picture 5">
            <a:extLst>
              <a:ext uri="{FF2B5EF4-FFF2-40B4-BE49-F238E27FC236}">
                <a16:creationId xmlns:a16="http://schemas.microsoft.com/office/drawing/2014/main" id="{6BC827BA-F36A-1AE4-D8DA-7D4263DC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31" name="Picture 30">
            <a:extLst>
              <a:ext uri="{FF2B5EF4-FFF2-40B4-BE49-F238E27FC236}">
                <a16:creationId xmlns:a16="http://schemas.microsoft.com/office/drawing/2014/main" id="{561C4619-784B-4942-B677-68B9750D3946}"/>
              </a:ext>
            </a:extLst>
          </p:cNvPr>
          <p:cNvPicPr>
            <a:picLocks noChangeAspect="1"/>
          </p:cNvPicPr>
          <p:nvPr/>
        </p:nvPicPr>
        <p:blipFill>
          <a:blip r:embed="rId4"/>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28505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fltVal val="0.5"/>
                                          </p:val>
                                        </p:tav>
                                        <p:tav tm="100000">
                                          <p:val>
                                            <p:strVal val="#ppt_y"/>
                                          </p:val>
                                        </p:tav>
                                      </p:tavLst>
                                    </p:anim>
                                  </p:childTnLst>
                                </p:cTn>
                              </p:par>
                              <p:par>
                                <p:cTn id="22" presetID="53" presetClass="exit" presetSubtype="32" fill="hold" nodeType="with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1150580" y="313877"/>
            <a:ext cx="743461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526409" y="425241"/>
            <a:ext cx="7772321" cy="584776"/>
            <a:chOff x="3432899" y="1210319"/>
            <a:chExt cx="7772321" cy="584776"/>
          </a:xfrm>
        </p:grpSpPr>
        <p:sp>
          <p:nvSpPr>
            <p:cNvPr id="20" name="TextBox 19">
              <a:extLst>
                <a:ext uri="{FF2B5EF4-FFF2-40B4-BE49-F238E27FC236}">
                  <a16:creationId xmlns:a16="http://schemas.microsoft.com/office/drawing/2014/main" id="{F3944EE2-B7A5-3219-A35C-2105B9F3B274}"/>
                </a:ext>
              </a:extLst>
            </p:cNvPr>
            <p:cNvSpPr txBox="1"/>
            <p:nvPr/>
          </p:nvSpPr>
          <p:spPr>
            <a:xfrm>
              <a:off x="3435743" y="1210320"/>
              <a:ext cx="7769477" cy="584775"/>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KIỂM TRA VẬT LIỆU VÀ DỤNG CỤ</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32899" y="1210319"/>
              <a:ext cx="7289164" cy="584775"/>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KIỂM TRA VẬT LIỆU VÀ DỤNG CỤ</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A94E9019-EF86-E5B9-8CB4-487F6A450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35" name="Picture 34">
            <a:extLst>
              <a:ext uri="{FF2B5EF4-FFF2-40B4-BE49-F238E27FC236}">
                <a16:creationId xmlns:a16="http://schemas.microsoft.com/office/drawing/2014/main" id="{DDDEE99B-9A55-4C99-9686-0CD330703D6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46189" y="4323866"/>
            <a:ext cx="1952872" cy="2391519"/>
          </a:xfrm>
          <a:prstGeom prst="rect">
            <a:avLst/>
          </a:prstGeom>
        </p:spPr>
      </p:pic>
      <p:pic>
        <p:nvPicPr>
          <p:cNvPr id="6" name="Picture 5">
            <a:extLst>
              <a:ext uri="{FF2B5EF4-FFF2-40B4-BE49-F238E27FC236}">
                <a16:creationId xmlns:a16="http://schemas.microsoft.com/office/drawing/2014/main" id="{85507821-BE3B-4A74-BC1D-A4ACC7388E5E}"/>
              </a:ext>
            </a:extLst>
          </p:cNvPr>
          <p:cNvPicPr>
            <a:picLocks noChangeAspect="1"/>
          </p:cNvPicPr>
          <p:nvPr/>
        </p:nvPicPr>
        <p:blipFill>
          <a:blip r:embed="rId6"/>
          <a:stretch>
            <a:fillRect/>
          </a:stretch>
        </p:blipFill>
        <p:spPr>
          <a:xfrm>
            <a:off x="2010838" y="1380538"/>
            <a:ext cx="9376675" cy="4967948"/>
          </a:xfrm>
          <a:prstGeom prst="rect">
            <a:avLst/>
          </a:prstGeom>
        </p:spPr>
      </p:pic>
    </p:spTree>
    <p:extLst>
      <p:ext uri="{BB962C8B-B14F-4D97-AF65-F5344CB8AC3E}">
        <p14:creationId xmlns:p14="http://schemas.microsoft.com/office/powerpoint/2010/main" val="274524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79658" y="1950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1150580" y="313877"/>
            <a:ext cx="3708537"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590214" y="399467"/>
            <a:ext cx="3110399" cy="586166"/>
            <a:chOff x="3496704" y="1184545"/>
            <a:chExt cx="3110399" cy="586166"/>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6"/>
              <a:ext cx="3043344" cy="584775"/>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Lên ý tưởng</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9955" y="1184545"/>
              <a:ext cx="3107148" cy="584775"/>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Lên ý tưởng</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C66AFC8-71E3-1BB0-DA3A-EED9E72001AC}"/>
              </a:ext>
            </a:extLst>
          </p:cNvPr>
          <p:cNvSpPr txBox="1"/>
          <p:nvPr/>
        </p:nvSpPr>
        <p:spPr>
          <a:xfrm>
            <a:off x="621269" y="2086254"/>
            <a:ext cx="8190298" cy="2554545"/>
          </a:xfrm>
          <a:prstGeom prst="rect">
            <a:avLst/>
          </a:prstGeom>
          <a:noFill/>
        </p:spPr>
        <p:txBody>
          <a:bodyPr wrap="square" rtlCol="0">
            <a:spAutoFit/>
          </a:bodyPr>
          <a:lstStyle/>
          <a:p>
            <a:pPr marL="457200" indent="-457200" algn="just">
              <a:spcBef>
                <a:spcPts val="600"/>
              </a:spcBef>
              <a:spcAft>
                <a:spcPts val="600"/>
              </a:spcAft>
              <a:buClr>
                <a:srgbClr val="FF0000"/>
              </a:buClr>
              <a:buFont typeface="Wingdings" panose="05000000000000000000" pitchFamily="2" charset="2"/>
              <a:buChar char="q"/>
            </a:pPr>
            <a:r>
              <a:rPr lang="en-SG" sz="2800" dirty="0">
                <a:latin typeface="Arial" panose="020B0604020202020204" pitchFamily="34" charset="0"/>
                <a:cs typeface="Arial" panose="020B0604020202020204" pitchFamily="34" charset="0"/>
              </a:rPr>
              <a:t>E</a:t>
            </a:r>
            <a:r>
              <a:rPr lang="vi-VN" sz="2800" dirty="0"/>
              <a:t>m có thể dùng</a:t>
            </a:r>
            <a:r>
              <a:rPr lang="vi-VN" sz="2800" dirty="0">
                <a:solidFill>
                  <a:srgbClr val="FF0000"/>
                </a:solidFill>
              </a:rPr>
              <a:t> tính chất nào của nước </a:t>
            </a:r>
            <a:r>
              <a:rPr lang="vi-VN" sz="2800" dirty="0"/>
              <a:t>để </a:t>
            </a:r>
            <a:r>
              <a:rPr lang="vi-VN" sz="2800" dirty="0">
                <a:solidFill>
                  <a:srgbClr val="FF0000"/>
                </a:solidFill>
              </a:rPr>
              <a:t>tạo ra bình tưới nhỏ giọt tự động</a:t>
            </a:r>
            <a:r>
              <a:rPr lang="vi-VN" sz="2800" dirty="0"/>
              <a:t>?</a:t>
            </a:r>
            <a:endParaRPr lang="en-SG" sz="2800" dirty="0"/>
          </a:p>
          <a:p>
            <a:pPr marL="457200" indent="-457200" algn="just">
              <a:spcBef>
                <a:spcPts val="600"/>
              </a:spcBef>
              <a:spcAft>
                <a:spcPts val="600"/>
              </a:spcAft>
              <a:buClr>
                <a:srgbClr val="FF0000"/>
              </a:buClr>
              <a:buFont typeface="Wingdings" panose="05000000000000000000" pitchFamily="2" charset="2"/>
              <a:buChar char="q"/>
            </a:pPr>
            <a:r>
              <a:rPr lang="vi-VN" sz="2800" dirty="0">
                <a:solidFill>
                  <a:srgbClr val="FF0000"/>
                </a:solidFill>
              </a:rPr>
              <a:t>Bình tưới </a:t>
            </a:r>
            <a:r>
              <a:rPr lang="vi-VN" sz="2800" dirty="0"/>
              <a:t>nhỏ giọt tự động cần </a:t>
            </a:r>
            <a:r>
              <a:rPr lang="vi-VN" sz="2800" dirty="0">
                <a:solidFill>
                  <a:srgbClr val="FF0000"/>
                </a:solidFill>
              </a:rPr>
              <a:t>có những bộ phận nào</a:t>
            </a:r>
            <a:r>
              <a:rPr lang="vi-VN" sz="2800" dirty="0"/>
              <a:t>? </a:t>
            </a:r>
            <a:endParaRPr lang="en-SG" sz="2800" dirty="0"/>
          </a:p>
          <a:p>
            <a:pPr marL="457200" indent="-457200" algn="just">
              <a:spcBef>
                <a:spcPts val="600"/>
              </a:spcBef>
              <a:spcAft>
                <a:spcPts val="600"/>
              </a:spcAft>
              <a:buClr>
                <a:srgbClr val="FF0000"/>
              </a:buClr>
              <a:buFont typeface="Wingdings" panose="05000000000000000000" pitchFamily="2" charset="2"/>
              <a:buChar char="q"/>
            </a:pPr>
            <a:r>
              <a:rPr lang="vi-VN" sz="2800" dirty="0"/>
              <a:t>Hãy phác thảo </a:t>
            </a:r>
            <a:r>
              <a:rPr lang="vi-VN" sz="2800" dirty="0">
                <a:solidFill>
                  <a:srgbClr val="FF0000"/>
                </a:solidFill>
              </a:rPr>
              <a:t>hình dáng và các bộ phận</a:t>
            </a:r>
            <a:r>
              <a:rPr lang="vi-VN" sz="2800" dirty="0"/>
              <a:t>.</a:t>
            </a:r>
            <a:endParaRPr lang="vi-V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75ACEE8D-9A7B-A69A-100F-13971FF0E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41" name="Picture 40">
            <a:extLst>
              <a:ext uri="{FF2B5EF4-FFF2-40B4-BE49-F238E27FC236}">
                <a16:creationId xmlns:a16="http://schemas.microsoft.com/office/drawing/2014/main" id="{130BEB25-8EC4-47D3-8AA8-134AC1443289}"/>
              </a:ext>
            </a:extLst>
          </p:cNvPr>
          <p:cNvPicPr>
            <a:picLocks noChangeAspect="1"/>
          </p:cNvPicPr>
          <p:nvPr/>
        </p:nvPicPr>
        <p:blipFill rotWithShape="1">
          <a:blip r:embed="rId4"/>
          <a:srcRect l="76560"/>
          <a:stretch/>
        </p:blipFill>
        <p:spPr>
          <a:xfrm>
            <a:off x="10521035" y="2747923"/>
            <a:ext cx="1489706" cy="1876770"/>
          </a:xfrm>
          <a:prstGeom prst="rect">
            <a:avLst/>
          </a:prstGeom>
        </p:spPr>
      </p:pic>
      <p:sp>
        <p:nvSpPr>
          <p:cNvPr id="35" name="TextBox 34">
            <a:extLst>
              <a:ext uri="{FF2B5EF4-FFF2-40B4-BE49-F238E27FC236}">
                <a16:creationId xmlns:a16="http://schemas.microsoft.com/office/drawing/2014/main" id="{E1BAC408-F107-4144-9541-AF88187CAA1E}"/>
              </a:ext>
            </a:extLst>
          </p:cNvPr>
          <p:cNvSpPr txBox="1"/>
          <p:nvPr/>
        </p:nvSpPr>
        <p:spPr>
          <a:xfrm>
            <a:off x="1012572" y="1361473"/>
            <a:ext cx="6570132" cy="584775"/>
          </a:xfrm>
          <a:prstGeom prst="rect">
            <a:avLst/>
          </a:prstGeom>
          <a:noFill/>
        </p:spPr>
        <p:txBody>
          <a:bodyPr wrap="square">
            <a:spAutoFit/>
          </a:bodyPr>
          <a:lstStyle/>
          <a:p>
            <a:r>
              <a:rPr lang="en-SG" sz="3200" b="1" dirty="0" err="1">
                <a:solidFill>
                  <a:srgbClr val="FF0000"/>
                </a:solidFill>
              </a:rPr>
              <a:t>Thảo</a:t>
            </a:r>
            <a:r>
              <a:rPr lang="en-SG" sz="3200" b="1" dirty="0">
                <a:solidFill>
                  <a:srgbClr val="FF0000"/>
                </a:solidFill>
              </a:rPr>
              <a:t> </a:t>
            </a:r>
            <a:r>
              <a:rPr lang="en-SG" sz="3200" b="1" dirty="0" err="1">
                <a:solidFill>
                  <a:srgbClr val="FF0000"/>
                </a:solidFill>
              </a:rPr>
              <a:t>luận</a:t>
            </a:r>
            <a:r>
              <a:rPr lang="en-SG" sz="3200" b="1" dirty="0">
                <a:solidFill>
                  <a:srgbClr val="FF0000"/>
                </a:solidFill>
              </a:rPr>
              <a:t> </a:t>
            </a:r>
            <a:r>
              <a:rPr lang="en-SG" sz="3200" b="1" dirty="0" err="1">
                <a:solidFill>
                  <a:srgbClr val="FF0000"/>
                </a:solidFill>
              </a:rPr>
              <a:t>trả</a:t>
            </a:r>
            <a:r>
              <a:rPr lang="en-SG" sz="3200" b="1" dirty="0">
                <a:solidFill>
                  <a:srgbClr val="FF0000"/>
                </a:solidFill>
              </a:rPr>
              <a:t> </a:t>
            </a:r>
            <a:r>
              <a:rPr lang="en-SG" sz="3200" b="1" dirty="0" err="1">
                <a:solidFill>
                  <a:srgbClr val="FF0000"/>
                </a:solidFill>
              </a:rPr>
              <a:t>lời</a:t>
            </a:r>
            <a:r>
              <a:rPr lang="en-SG" sz="3200" b="1" dirty="0">
                <a:solidFill>
                  <a:srgbClr val="FF0000"/>
                </a:solidFill>
              </a:rPr>
              <a:t> </a:t>
            </a:r>
            <a:r>
              <a:rPr lang="en-SG" sz="3200" b="1" dirty="0" err="1">
                <a:solidFill>
                  <a:srgbClr val="FF0000"/>
                </a:solidFill>
              </a:rPr>
              <a:t>các</a:t>
            </a:r>
            <a:r>
              <a:rPr lang="en-SG" sz="3200" b="1" dirty="0">
                <a:solidFill>
                  <a:srgbClr val="FF0000"/>
                </a:solidFill>
              </a:rPr>
              <a:t> </a:t>
            </a:r>
            <a:r>
              <a:rPr lang="en-SG" sz="3200" b="1" dirty="0" err="1">
                <a:solidFill>
                  <a:srgbClr val="FF0000"/>
                </a:solidFill>
              </a:rPr>
              <a:t>câu</a:t>
            </a:r>
            <a:r>
              <a:rPr lang="en-SG" sz="3200" b="1" dirty="0">
                <a:solidFill>
                  <a:srgbClr val="FF0000"/>
                </a:solidFill>
              </a:rPr>
              <a:t> </a:t>
            </a:r>
            <a:r>
              <a:rPr lang="en-SG" sz="3200" b="1" dirty="0" err="1">
                <a:solidFill>
                  <a:srgbClr val="FF0000"/>
                </a:solidFill>
              </a:rPr>
              <a:t>hỏi</a:t>
            </a:r>
            <a:r>
              <a:rPr lang="en-SG" sz="3200" b="1" dirty="0">
                <a:solidFill>
                  <a:srgbClr val="FF0000"/>
                </a:solidFill>
              </a:rPr>
              <a:t> </a:t>
            </a:r>
            <a:r>
              <a:rPr lang="en-SG" sz="3200" b="1" dirty="0" err="1">
                <a:solidFill>
                  <a:srgbClr val="FF0000"/>
                </a:solidFill>
              </a:rPr>
              <a:t>sau</a:t>
            </a:r>
            <a:r>
              <a:rPr lang="en-SG" sz="3200" b="1" dirty="0">
                <a:solidFill>
                  <a:srgbClr val="FF0000"/>
                </a:solidFill>
              </a:rPr>
              <a:t>:</a:t>
            </a:r>
            <a:endParaRPr lang="en-AI" sz="3200" b="1" dirty="0">
              <a:solidFill>
                <a:srgbClr val="FF0000"/>
              </a:solidFill>
            </a:endParaRPr>
          </a:p>
        </p:txBody>
      </p:sp>
      <p:grpSp>
        <p:nvGrpSpPr>
          <p:cNvPr id="39" name="Group 38">
            <a:extLst>
              <a:ext uri="{FF2B5EF4-FFF2-40B4-BE49-F238E27FC236}">
                <a16:creationId xmlns:a16="http://schemas.microsoft.com/office/drawing/2014/main" id="{548D2690-6C48-44D5-BC49-72BCF9B6D6D3}"/>
              </a:ext>
            </a:extLst>
          </p:cNvPr>
          <p:cNvGrpSpPr/>
          <p:nvPr/>
        </p:nvGrpSpPr>
        <p:grpSpPr>
          <a:xfrm>
            <a:off x="8732410" y="1690684"/>
            <a:ext cx="1824036" cy="1951469"/>
            <a:chOff x="-38038" y="3872700"/>
            <a:chExt cx="2545908" cy="2406857"/>
          </a:xfrm>
        </p:grpSpPr>
        <p:sp>
          <p:nvSpPr>
            <p:cNvPr id="40" name="Oval 39">
              <a:extLst>
                <a:ext uri="{FF2B5EF4-FFF2-40B4-BE49-F238E27FC236}">
                  <a16:creationId xmlns:a16="http://schemas.microsoft.com/office/drawing/2014/main" id="{35C3EF01-87BC-4B9D-A7F5-420CA84935A5}"/>
                </a:ext>
              </a:extLst>
            </p:cNvPr>
            <p:cNvSpPr/>
            <p:nvPr/>
          </p:nvSpPr>
          <p:spPr>
            <a:xfrm>
              <a:off x="-38038" y="5702147"/>
              <a:ext cx="2161987" cy="577410"/>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B386CEA5-CD89-45C2-8D56-4D64E23BB13A}"/>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376651" y="3872700"/>
              <a:ext cx="2131219" cy="2365659"/>
            </a:xfrm>
            <a:prstGeom prst="rect">
              <a:avLst/>
            </a:prstGeom>
          </p:spPr>
        </p:pic>
      </p:grpSp>
      <p:grpSp>
        <p:nvGrpSpPr>
          <p:cNvPr id="44" name="Group 43">
            <a:extLst>
              <a:ext uri="{FF2B5EF4-FFF2-40B4-BE49-F238E27FC236}">
                <a16:creationId xmlns:a16="http://schemas.microsoft.com/office/drawing/2014/main" id="{3A79F005-AF27-423B-AE06-7A1127890B7D}"/>
              </a:ext>
            </a:extLst>
          </p:cNvPr>
          <p:cNvGrpSpPr/>
          <p:nvPr/>
        </p:nvGrpSpPr>
        <p:grpSpPr>
          <a:xfrm>
            <a:off x="8642980" y="3653717"/>
            <a:ext cx="1824036" cy="1951469"/>
            <a:chOff x="-38038" y="3872700"/>
            <a:chExt cx="2545908" cy="2406857"/>
          </a:xfrm>
        </p:grpSpPr>
        <p:sp>
          <p:nvSpPr>
            <p:cNvPr id="45" name="Oval 44">
              <a:extLst>
                <a:ext uri="{FF2B5EF4-FFF2-40B4-BE49-F238E27FC236}">
                  <a16:creationId xmlns:a16="http://schemas.microsoft.com/office/drawing/2014/main" id="{5374719D-1CE1-4A78-8011-24799685DE43}"/>
                </a:ext>
              </a:extLst>
            </p:cNvPr>
            <p:cNvSpPr/>
            <p:nvPr/>
          </p:nvSpPr>
          <p:spPr>
            <a:xfrm>
              <a:off x="-38038" y="5702147"/>
              <a:ext cx="2161987" cy="577410"/>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A6BFE677-2E9D-48A2-85A2-EB7170090064}"/>
                </a:ext>
              </a:extLst>
            </p:cNvPr>
            <p:cNvPicPr>
              <a:picLocks noChangeAspect="1"/>
            </p:cNvPicPr>
            <p:nvPr/>
          </p:nvPicPr>
          <p:blipFill rotWithShape="1">
            <a:blip r:embed="rId5">
              <a:clrChange>
                <a:clrFrom>
                  <a:srgbClr val="FFFFFF"/>
                </a:clrFrom>
                <a:clrTo>
                  <a:srgbClr val="FFFFFF">
                    <a:alpha val="0"/>
                  </a:srgbClr>
                </a:clrTo>
              </a:clrChange>
            </a:blip>
            <a:srcRect l="1379" t="8116" r="5383" b="10003"/>
            <a:stretch/>
          </p:blipFill>
          <p:spPr>
            <a:xfrm>
              <a:off x="376651" y="3872700"/>
              <a:ext cx="2131219" cy="2365659"/>
            </a:xfrm>
            <a:prstGeom prst="rect">
              <a:avLst/>
            </a:prstGeom>
          </p:spPr>
        </p:pic>
      </p:grpSp>
      <p:pic>
        <p:nvPicPr>
          <p:cNvPr id="3" name="Picture 2">
            <a:extLst>
              <a:ext uri="{FF2B5EF4-FFF2-40B4-BE49-F238E27FC236}">
                <a16:creationId xmlns:a16="http://schemas.microsoft.com/office/drawing/2014/main" id="{DE6D833F-D614-485D-9BF9-F788F05CBAC0}"/>
              </a:ext>
            </a:extLst>
          </p:cNvPr>
          <p:cNvPicPr>
            <a:picLocks noChangeAspect="1"/>
          </p:cNvPicPr>
          <p:nvPr/>
        </p:nvPicPr>
        <p:blipFill>
          <a:blip r:embed="rId6"/>
          <a:stretch>
            <a:fillRect/>
          </a:stretch>
        </p:blipFill>
        <p:spPr>
          <a:xfrm>
            <a:off x="1648220" y="4766008"/>
            <a:ext cx="6067083" cy="2080536"/>
          </a:xfrm>
          <a:prstGeom prst="rect">
            <a:avLst/>
          </a:prstGeom>
        </p:spPr>
      </p:pic>
    </p:spTree>
    <p:extLst>
      <p:ext uri="{BB962C8B-B14F-4D97-AF65-F5344CB8AC3E}">
        <p14:creationId xmlns:p14="http://schemas.microsoft.com/office/powerpoint/2010/main" val="8340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repeatCount="500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
                                        <p:tgtEl>
                                          <p:spTgt spid="18"/>
                                        </p:tgtEl>
                                      </p:cBhvr>
                                    </p:animEffect>
                                  </p:childTnLst>
                                </p:cTn>
                              </p:par>
                              <p:par>
                                <p:cTn id="15" presetID="10" presetClass="entr" presetSubtype="0" repeatCount="500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par>
                                <p:cTn id="33" presetID="53" presetClass="exit" presetSubtype="32" fill="hold" grpId="0" nodeType="withEffect">
                                  <p:stCondLst>
                                    <p:cond delay="0"/>
                                  </p:stCondLst>
                                  <p:childTnLst>
                                    <p:anim calcmode="lin" valueType="num">
                                      <p:cBhvr>
                                        <p:cTn id="34" dur="500"/>
                                        <p:tgtEl>
                                          <p:spTgt spid="5">
                                            <p:txEl>
                                              <p:pRg st="0" end="0"/>
                                            </p:txEl>
                                          </p:spTgt>
                                        </p:tgtEl>
                                        <p:attrNameLst>
                                          <p:attrName>ppt_w</p:attrName>
                                        </p:attrNameLst>
                                      </p:cBhvr>
                                      <p:tavLst>
                                        <p:tav tm="0">
                                          <p:val>
                                            <p:strVal val="ppt_w"/>
                                          </p:val>
                                        </p:tav>
                                        <p:tav tm="100000">
                                          <p:val>
                                            <p:fltVal val="0"/>
                                          </p:val>
                                        </p:tav>
                                      </p:tavLst>
                                    </p:anim>
                                    <p:anim calcmode="lin" valueType="num">
                                      <p:cBhvr>
                                        <p:cTn id="35" dur="500"/>
                                        <p:tgtEl>
                                          <p:spTgt spid="5">
                                            <p:txEl>
                                              <p:pRg st="0" end="0"/>
                                            </p:txEl>
                                          </p:spTgt>
                                        </p:tgtEl>
                                        <p:attrNameLst>
                                          <p:attrName>ppt_h</p:attrName>
                                        </p:attrNameLst>
                                      </p:cBhvr>
                                      <p:tavLst>
                                        <p:tav tm="0">
                                          <p:val>
                                            <p:strVal val="ppt_h"/>
                                          </p:val>
                                        </p:tav>
                                        <p:tav tm="100000">
                                          <p:val>
                                            <p:fltVal val="0"/>
                                          </p:val>
                                        </p:tav>
                                      </p:tavLst>
                                    </p:anim>
                                    <p:animEffect transition="out" filter="fade">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par>
                                <p:cTn id="38" presetID="53" presetClass="exit" presetSubtype="32" fill="hold" grpId="0" nodeType="withEffect">
                                  <p:stCondLst>
                                    <p:cond delay="0"/>
                                  </p:stCondLst>
                                  <p:childTnLst>
                                    <p:anim calcmode="lin" valueType="num">
                                      <p:cBhvr>
                                        <p:cTn id="39" dur="500"/>
                                        <p:tgtEl>
                                          <p:spTgt spid="5">
                                            <p:txEl>
                                              <p:pRg st="1" end="1"/>
                                            </p:txEl>
                                          </p:spTgt>
                                        </p:tgtEl>
                                        <p:attrNameLst>
                                          <p:attrName>ppt_w</p:attrName>
                                        </p:attrNameLst>
                                      </p:cBhvr>
                                      <p:tavLst>
                                        <p:tav tm="0">
                                          <p:val>
                                            <p:strVal val="ppt_w"/>
                                          </p:val>
                                        </p:tav>
                                        <p:tav tm="100000">
                                          <p:val>
                                            <p:fltVal val="0"/>
                                          </p:val>
                                        </p:tav>
                                      </p:tavLst>
                                    </p:anim>
                                    <p:anim calcmode="lin" valueType="num">
                                      <p:cBhvr>
                                        <p:cTn id="40" dur="500"/>
                                        <p:tgtEl>
                                          <p:spTgt spid="5">
                                            <p:txEl>
                                              <p:pRg st="1" end="1"/>
                                            </p:txEl>
                                          </p:spTgt>
                                        </p:tgtEl>
                                        <p:attrNameLst>
                                          <p:attrName>ppt_h</p:attrName>
                                        </p:attrNameLst>
                                      </p:cBhvr>
                                      <p:tavLst>
                                        <p:tav tm="0">
                                          <p:val>
                                            <p:strVal val="ppt_h"/>
                                          </p:val>
                                        </p:tav>
                                        <p:tav tm="100000">
                                          <p:val>
                                            <p:fltVal val="0"/>
                                          </p:val>
                                        </p:tav>
                                      </p:tavLst>
                                    </p:anim>
                                    <p:animEffect transition="out" filter="fade">
                                      <p:cBhvr>
                                        <p:cTn id="41" dur="500"/>
                                        <p:tgtEl>
                                          <p:spTgt spid="5">
                                            <p:txEl>
                                              <p:pRg st="1" end="1"/>
                                            </p:txEl>
                                          </p:spTgt>
                                        </p:tgtEl>
                                      </p:cBhvr>
                                    </p:animEffect>
                                    <p:set>
                                      <p:cBhvr>
                                        <p:cTn id="42" dur="1" fill="hold">
                                          <p:stCondLst>
                                            <p:cond delay="499"/>
                                          </p:stCondLst>
                                        </p:cTn>
                                        <p:tgtEl>
                                          <p:spTgt spid="5">
                                            <p:txEl>
                                              <p:pRg st="1" end="1"/>
                                            </p:txEl>
                                          </p:spTgt>
                                        </p:tgtEl>
                                        <p:attrNameLst>
                                          <p:attrName>style.visibility</p:attrName>
                                        </p:attrNameLst>
                                      </p:cBhvr>
                                      <p:to>
                                        <p:strVal val="hidden"/>
                                      </p:to>
                                    </p:set>
                                  </p:childTnLst>
                                </p:cTn>
                              </p:par>
                              <p:par>
                                <p:cTn id="43" presetID="53" presetClass="exit" presetSubtype="32" fill="hold" grpId="0" nodeType="withEffect">
                                  <p:stCondLst>
                                    <p:cond delay="0"/>
                                  </p:stCondLst>
                                  <p:childTnLst>
                                    <p:anim calcmode="lin" valueType="num">
                                      <p:cBhvr>
                                        <p:cTn id="44" dur="500"/>
                                        <p:tgtEl>
                                          <p:spTgt spid="5">
                                            <p:txEl>
                                              <p:pRg st="2" end="2"/>
                                            </p:txEl>
                                          </p:spTgt>
                                        </p:tgtEl>
                                        <p:attrNameLst>
                                          <p:attrName>ppt_w</p:attrName>
                                        </p:attrNameLst>
                                      </p:cBhvr>
                                      <p:tavLst>
                                        <p:tav tm="0">
                                          <p:val>
                                            <p:strVal val="ppt_w"/>
                                          </p:val>
                                        </p:tav>
                                        <p:tav tm="100000">
                                          <p:val>
                                            <p:fltVal val="0"/>
                                          </p:val>
                                        </p:tav>
                                      </p:tavLst>
                                    </p:anim>
                                    <p:anim calcmode="lin" valueType="num">
                                      <p:cBhvr>
                                        <p:cTn id="45" dur="500"/>
                                        <p:tgtEl>
                                          <p:spTgt spid="5">
                                            <p:txEl>
                                              <p:pRg st="2" end="2"/>
                                            </p:txEl>
                                          </p:spTgt>
                                        </p:tgtEl>
                                        <p:attrNameLst>
                                          <p:attrName>ppt_h</p:attrName>
                                        </p:attrNameLst>
                                      </p:cBhvr>
                                      <p:tavLst>
                                        <p:tav tm="0">
                                          <p:val>
                                            <p:strVal val="ppt_h"/>
                                          </p:val>
                                        </p:tav>
                                        <p:tav tm="100000">
                                          <p:val>
                                            <p:fltVal val="0"/>
                                          </p:val>
                                        </p:tav>
                                      </p:tavLst>
                                    </p:anim>
                                    <p:animEffect transition="out" filter="fade">
                                      <p:cBhvr>
                                        <p:cTn id="46" dur="500"/>
                                        <p:tgtEl>
                                          <p:spTgt spid="5">
                                            <p:txEl>
                                              <p:pRg st="2" end="2"/>
                                            </p:txEl>
                                          </p:spTgt>
                                        </p:tgtEl>
                                      </p:cBhvr>
                                    </p:animEffect>
                                    <p:set>
                                      <p:cBhvr>
                                        <p:cTn id="47"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0-#ppt_w/2"/>
                                          </p:val>
                                        </p:tav>
                                        <p:tav tm="100000">
                                          <p:val>
                                            <p:strVal val="#ppt_x"/>
                                          </p:val>
                                        </p:tav>
                                      </p:tavLst>
                                    </p:anim>
                                    <p:anim calcmode="lin" valueType="num">
                                      <p:cBhvr additive="base">
                                        <p:cTn id="53" dur="500" fill="hold"/>
                                        <p:tgtEl>
                                          <p:spTgt spid="39"/>
                                        </p:tgtEl>
                                        <p:attrNameLst>
                                          <p:attrName>ppt_y</p:attrName>
                                        </p:attrNameLst>
                                      </p:cBhvr>
                                      <p:tavLst>
                                        <p:tav tm="0">
                                          <p:val>
                                            <p:strVal val="#ppt_y"/>
                                          </p:val>
                                        </p:tav>
                                        <p:tav tm="100000">
                                          <p:val>
                                            <p:strVal val="#ppt_y"/>
                                          </p:val>
                                        </p:tav>
                                      </p:tavLst>
                                    </p:anim>
                                  </p:childTnLst>
                                </p:cTn>
                              </p:par>
                              <p:par>
                                <p:cTn id="54" presetID="2" presetClass="exit" presetSubtype="8"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0-ppt_w/2"/>
                                          </p:val>
                                        </p:tav>
                                      </p:tavLst>
                                    </p:anim>
                                    <p:anim calcmode="lin" valueType="num">
                                      <p:cBhvr additive="base">
                                        <p:cTn id="56" dur="500"/>
                                        <p:tgtEl>
                                          <p:spTgt spid="39"/>
                                        </p:tgtEl>
                                        <p:attrNameLst>
                                          <p:attrName>ppt_y</p:attrName>
                                        </p:attrNameLst>
                                      </p:cBhvr>
                                      <p:tavLst>
                                        <p:tav tm="0">
                                          <p:val>
                                            <p:strVal val="ppt_y"/>
                                          </p:val>
                                        </p:tav>
                                        <p:tav tm="100000">
                                          <p:val>
                                            <p:strVal val="ppt_y"/>
                                          </p:val>
                                        </p:tav>
                                      </p:tavLst>
                                    </p:anim>
                                    <p:set>
                                      <p:cBhvr>
                                        <p:cTn id="57" dur="1" fill="hold">
                                          <p:stCondLst>
                                            <p:cond delay="499"/>
                                          </p:stCondLst>
                                        </p:cTn>
                                        <p:tgtEl>
                                          <p:spTgt spid="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0-#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xit" presetSubtype="8" fill="hold" nodeType="withEffect">
                                  <p:stCondLst>
                                    <p:cond delay="0"/>
                                  </p:stCondLst>
                                  <p:childTnLst>
                                    <p:anim calcmode="lin" valueType="num">
                                      <p:cBhvr additive="base">
                                        <p:cTn id="65" dur="500"/>
                                        <p:tgtEl>
                                          <p:spTgt spid="44"/>
                                        </p:tgtEl>
                                        <p:attrNameLst>
                                          <p:attrName>ppt_x</p:attrName>
                                        </p:attrNameLst>
                                      </p:cBhvr>
                                      <p:tavLst>
                                        <p:tav tm="0">
                                          <p:val>
                                            <p:strVal val="ppt_x"/>
                                          </p:val>
                                        </p:tav>
                                        <p:tav tm="100000">
                                          <p:val>
                                            <p:strVal val="0-ppt_w/2"/>
                                          </p:val>
                                        </p:tav>
                                      </p:tavLst>
                                    </p:anim>
                                    <p:anim calcmode="lin" valueType="num">
                                      <p:cBhvr additive="base">
                                        <p:cTn id="66" dur="500"/>
                                        <p:tgtEl>
                                          <p:spTgt spid="44"/>
                                        </p:tgtEl>
                                        <p:attrNameLst>
                                          <p:attrName>ppt_y</p:attrName>
                                        </p:attrNameLst>
                                      </p:cBhvr>
                                      <p:tavLst>
                                        <p:tav tm="0">
                                          <p:val>
                                            <p:strVal val="ppt_y"/>
                                          </p:val>
                                        </p:tav>
                                        <p:tav tm="100000">
                                          <p:val>
                                            <p:strVal val="ppt_y"/>
                                          </p:val>
                                        </p:tav>
                                      </p:tavLst>
                                    </p:anim>
                                    <p:set>
                                      <p:cBhvr>
                                        <p:cTn id="67"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10349867"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3E8C0"/>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9969286" cy="623687"/>
            <a:chOff x="3495548" y="1185932"/>
            <a:chExt cx="2241627" cy="2603109"/>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2240471" cy="244070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w="107950" cmpd="sng">
                    <a:solidFill>
                      <a:prstClr val="white"/>
                    </a:solidFill>
                    <a:prstDash val="solid"/>
                  </a:ln>
                  <a:solidFill>
                    <a:srgbClr val="FB0401"/>
                  </a:solidFill>
                  <a:effectLst>
                    <a:outerShdw blurRad="50800" dist="38100" dir="2700000" algn="tl" rotWithShape="0">
                      <a:prstClr val="black">
                        <a:alpha val="40000"/>
                      </a:prstClr>
                    </a:outerShdw>
                  </a:effectLst>
                  <a:uLnTx/>
                  <a:uFillTx/>
                  <a:latin typeface="SVN-SAF" panose="02040603050506020204" pitchFamily="18" charset="0"/>
                  <a:ea typeface="Roboto" panose="02000000000000000000" pitchFamily="2" charset="0"/>
                  <a:cs typeface="+mn-cs"/>
                </a:rPr>
                <a:t>LỰA CHỌN VẬT LIỆU, DỤNG CỤ, THIẾT KẾ CHI TIẾT</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2229505" cy="255454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a:ln w="9525" cmpd="sng">
                    <a:noFill/>
                    <a:prstDash val="solid"/>
                  </a:ln>
                  <a:solidFill>
                    <a:srgbClr val="F5811E"/>
                  </a:solidFill>
                  <a:effectLst/>
                  <a:uLnTx/>
                  <a:uFillTx/>
                  <a:latin typeface="SVN-SAF" panose="02040603050506020204" pitchFamily="18" charset="0"/>
                  <a:ea typeface="Roboto" panose="02000000000000000000" pitchFamily="2" charset="0"/>
                  <a:cs typeface="+mn-cs"/>
                </a:rPr>
                <a:t>LỰA CHỌN VẬT LIỆU, DỤNG CỤ, THIẾT KẾ CHI TIẾT</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E04B5-6E74-C26C-8718-2C9A5D4F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10" name="TextBox 9">
            <a:extLst>
              <a:ext uri="{FF2B5EF4-FFF2-40B4-BE49-F238E27FC236}">
                <a16:creationId xmlns:a16="http://schemas.microsoft.com/office/drawing/2014/main" id="{2FD84DCC-0F9B-ACFE-0FA5-A50FBCFBE839}"/>
              </a:ext>
            </a:extLst>
          </p:cNvPr>
          <p:cNvSpPr txBox="1"/>
          <p:nvPr/>
        </p:nvSpPr>
        <p:spPr>
          <a:xfrm>
            <a:off x="1088285" y="1588252"/>
            <a:ext cx="9942962" cy="1384995"/>
          </a:xfrm>
          <a:prstGeom prst="rect">
            <a:avLst/>
          </a:prstGeom>
          <a:noFill/>
        </p:spPr>
        <p:txBody>
          <a:bodyPr wrap="square" rtlCol="0">
            <a:spAutoFit/>
          </a:bodyPr>
          <a:lstStyle/>
          <a:p>
            <a:pPr marL="457200" lvl="0" indent="-457200" algn="just">
              <a:spcBef>
                <a:spcPts val="600"/>
              </a:spcBef>
              <a:spcAft>
                <a:spcPts val="600"/>
              </a:spcAft>
              <a:buClr>
                <a:srgbClr val="FF0000"/>
              </a:buClr>
              <a:buFont typeface="Wingdings" panose="05000000000000000000" pitchFamily="2" charset="2"/>
              <a:buChar char="§"/>
            </a:pPr>
            <a:r>
              <a:rPr lang="vi-VN" sz="2800" dirty="0"/>
              <a:t>Hãy </a:t>
            </a:r>
            <a:r>
              <a:rPr lang="vi-VN" sz="2800" b="1" dirty="0">
                <a:solidFill>
                  <a:srgbClr val="FF0000"/>
                </a:solidFill>
              </a:rPr>
              <a:t>chọn vật liệu và thiết kế chi tiết </a:t>
            </a:r>
            <a:r>
              <a:rPr lang="vi-VN" sz="2800" dirty="0"/>
              <a:t>bình tưới nhỏ giọt tự động đảm bảo yêu cầu</a:t>
            </a:r>
            <a:r>
              <a:rPr lang="en-SG" sz="2800" dirty="0"/>
              <a:t> </a:t>
            </a:r>
            <a:r>
              <a:rPr lang="en-SG" sz="2800" dirty="0" err="1">
                <a:latin typeface="Arial" panose="020B0604020202020204" pitchFamily="34" charset="0"/>
                <a:cs typeface="Arial" panose="020B0604020202020204" pitchFamily="34" charset="0"/>
              </a:rPr>
              <a:t>trong</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thử</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thách</a:t>
            </a:r>
            <a:r>
              <a:rPr lang="en-SG" sz="2800" b="1" dirty="0">
                <a:solidFill>
                  <a:srgbClr val="FF0000"/>
                </a:solidFill>
                <a:latin typeface="Arial" panose="020B0604020202020204" pitchFamily="34" charset="0"/>
                <a:cs typeface="Arial" panose="020B0604020202020204" pitchFamily="34" charset="0"/>
              </a:rPr>
              <a:t> STEM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8</a:t>
            </a:r>
            <a:r>
              <a:rPr lang="vi-VN" sz="2800" b="1" dirty="0">
                <a:solidFill>
                  <a:srgbClr val="FF0000"/>
                </a:solidFill>
                <a:latin typeface="Arial" panose="020B0604020202020204" pitchFamily="34" charset="0"/>
                <a:cs typeface="Arial" panose="020B0604020202020204" pitchFamily="34" charset="0"/>
              </a:rPr>
              <a:t> </a:t>
            </a:r>
            <a:r>
              <a:rPr lang="vi-VN" sz="2800" dirty="0"/>
              <a:t>theo các gợi ý</a:t>
            </a:r>
            <a:r>
              <a:rPr lang="en-SG" sz="2800" dirty="0"/>
              <a:t> </a:t>
            </a:r>
            <a:r>
              <a:rPr lang="en-SG" sz="2800" b="1" dirty="0">
                <a:solidFill>
                  <a:srgbClr val="FF0000"/>
                </a:solidFill>
                <a:latin typeface="Arial" panose="020B0604020202020204" pitchFamily="34" charset="0"/>
                <a:cs typeface="Arial" panose="020B0604020202020204" pitchFamily="34" charset="0"/>
              </a:rPr>
              <a:t>ở </a:t>
            </a:r>
            <a:r>
              <a:rPr lang="en-SG" sz="2800" b="1" dirty="0" err="1">
                <a:solidFill>
                  <a:srgbClr val="FF0000"/>
                </a:solidFill>
                <a:latin typeface="Arial" panose="020B0604020202020204" pitchFamily="34" charset="0"/>
                <a:cs typeface="Arial" panose="020B0604020202020204" pitchFamily="34" charset="0"/>
              </a:rPr>
              <a:t>mục</a:t>
            </a:r>
            <a:r>
              <a:rPr lang="en-SG" sz="2800" b="1" dirty="0">
                <a:solidFill>
                  <a:srgbClr val="FF0000"/>
                </a:solidFill>
                <a:latin typeface="Arial" panose="020B0604020202020204" pitchFamily="34" charset="0"/>
                <a:cs typeface="Arial" panose="020B0604020202020204" pitchFamily="34" charset="0"/>
              </a:rPr>
              <a:t> b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16</a:t>
            </a:r>
          </a:p>
        </p:txBody>
      </p:sp>
      <p:pic>
        <p:nvPicPr>
          <p:cNvPr id="42" name="Picture 41">
            <a:extLst>
              <a:ext uri="{FF2B5EF4-FFF2-40B4-BE49-F238E27FC236}">
                <a16:creationId xmlns:a16="http://schemas.microsoft.com/office/drawing/2014/main" id="{79D20FBA-1234-4B75-AAB5-8050DEAE3611}"/>
              </a:ext>
            </a:extLst>
          </p:cNvPr>
          <p:cNvPicPr>
            <a:picLocks noChangeAspect="1"/>
          </p:cNvPicPr>
          <p:nvPr/>
        </p:nvPicPr>
        <p:blipFill rotWithShape="1">
          <a:blip r:embed="rId4"/>
          <a:srcRect l="76560"/>
          <a:stretch/>
        </p:blipFill>
        <p:spPr>
          <a:xfrm>
            <a:off x="7926781" y="3200026"/>
            <a:ext cx="1782801" cy="2246018"/>
          </a:xfrm>
          <a:prstGeom prst="rect">
            <a:avLst/>
          </a:prstGeom>
        </p:spPr>
      </p:pic>
      <p:pic>
        <p:nvPicPr>
          <p:cNvPr id="3" name="Picture 2">
            <a:extLst>
              <a:ext uri="{FF2B5EF4-FFF2-40B4-BE49-F238E27FC236}">
                <a16:creationId xmlns:a16="http://schemas.microsoft.com/office/drawing/2014/main" id="{66B46DF6-70DC-46CE-B211-0DE85C04D822}"/>
              </a:ext>
            </a:extLst>
          </p:cNvPr>
          <p:cNvPicPr>
            <a:picLocks noChangeAspect="1"/>
          </p:cNvPicPr>
          <p:nvPr/>
        </p:nvPicPr>
        <p:blipFill>
          <a:blip r:embed="rId5"/>
          <a:stretch>
            <a:fillRect/>
          </a:stretch>
        </p:blipFill>
        <p:spPr>
          <a:xfrm>
            <a:off x="1459532" y="3023730"/>
            <a:ext cx="5511216" cy="2561301"/>
          </a:xfrm>
          <a:prstGeom prst="rect">
            <a:avLst/>
          </a:prstGeom>
        </p:spPr>
      </p:pic>
      <p:sp>
        <p:nvSpPr>
          <p:cNvPr id="37" name="TextBox 36">
            <a:extLst>
              <a:ext uri="{FF2B5EF4-FFF2-40B4-BE49-F238E27FC236}">
                <a16:creationId xmlns:a16="http://schemas.microsoft.com/office/drawing/2014/main" id="{CDAAAEB5-93A8-42B4-AB59-9E485058F7CB}"/>
              </a:ext>
            </a:extLst>
          </p:cNvPr>
          <p:cNvSpPr txBox="1"/>
          <p:nvPr/>
        </p:nvSpPr>
        <p:spPr>
          <a:xfrm>
            <a:off x="1035251" y="5734935"/>
            <a:ext cx="10128475" cy="830997"/>
          </a:xfrm>
          <a:prstGeom prst="rect">
            <a:avLst/>
          </a:prstGeom>
          <a:solidFill>
            <a:schemeClr val="accent4">
              <a:lumMod val="20000"/>
              <a:lumOff val="80000"/>
            </a:schemeClr>
          </a:solidFill>
        </p:spPr>
        <p:txBody>
          <a:bodyPr wrap="square">
            <a:spAutoFit/>
          </a:bodyPr>
          <a:lstStyle/>
          <a:p>
            <a:r>
              <a:rPr lang="en-SG" sz="2400" dirty="0" err="1">
                <a:latin typeface="Arial" panose="020B0604020202020204" pitchFamily="34" charset="0"/>
                <a:cs typeface="Arial" panose="020B0604020202020204" pitchFamily="34" charset="0"/>
              </a:rPr>
              <a:t>Đọc</a:t>
            </a:r>
            <a:r>
              <a:rPr lang="en-SG" sz="2400" dirty="0">
                <a:latin typeface="Arial" panose="020B0604020202020204" pitchFamily="34" charset="0"/>
                <a:cs typeface="Arial" panose="020B0604020202020204" pitchFamily="34" charset="0"/>
              </a:rPr>
              <a:t> </a:t>
            </a:r>
            <a:r>
              <a:rPr lang="en-SG" sz="2400" dirty="0" err="1">
                <a:latin typeface="Arial" panose="020B0604020202020204" pitchFamily="34" charset="0"/>
                <a:cs typeface="Arial" panose="020B0604020202020204" pitchFamily="34" charset="0"/>
              </a:rPr>
              <a:t>mục</a:t>
            </a:r>
            <a:r>
              <a:rPr lang="en-SG" sz="2400" dirty="0">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Gợi</a:t>
            </a:r>
            <a:r>
              <a:rPr lang="en-SG" sz="2400" b="1" dirty="0">
                <a:solidFill>
                  <a:srgbClr val="FF0000"/>
                </a:solidFill>
                <a:latin typeface="Arial" panose="020B0604020202020204" pitchFamily="34" charset="0"/>
                <a:cs typeface="Arial" panose="020B0604020202020204" pitchFamily="34" charset="0"/>
              </a:rPr>
              <a:t> ý </a:t>
            </a:r>
            <a:r>
              <a:rPr lang="en-SG" sz="2400" b="1" dirty="0" err="1">
                <a:solidFill>
                  <a:srgbClr val="FF0000"/>
                </a:solidFill>
                <a:latin typeface="Arial" panose="020B0604020202020204" pitchFamily="34" charset="0"/>
                <a:cs typeface="Arial" panose="020B0604020202020204" pitchFamily="34" charset="0"/>
              </a:rPr>
              <a:t>cho</a:t>
            </a:r>
            <a:r>
              <a:rPr lang="en-SG" sz="2400" b="1" dirty="0">
                <a:solidFill>
                  <a:srgbClr val="FF0000"/>
                </a:solidFill>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em</a:t>
            </a:r>
            <a:r>
              <a:rPr lang="en-SG" sz="2400" b="1" dirty="0">
                <a:solidFill>
                  <a:srgbClr val="FF0000"/>
                </a:solidFill>
                <a:latin typeface="Arial" panose="020B0604020202020204" pitchFamily="34" charset="0"/>
                <a:cs typeface="Arial" panose="020B0604020202020204" pitchFamily="34" charset="0"/>
              </a:rPr>
              <a:t> </a:t>
            </a:r>
            <a:r>
              <a:rPr lang="en-SG" sz="2400" b="1" dirty="0" err="1">
                <a:solidFill>
                  <a:srgbClr val="FF0000"/>
                </a:solidFill>
                <a:latin typeface="Arial" panose="020B0604020202020204" pitchFamily="34" charset="0"/>
                <a:cs typeface="Arial" panose="020B0604020202020204" pitchFamily="34" charset="0"/>
              </a:rPr>
              <a:t>trang</a:t>
            </a:r>
            <a:r>
              <a:rPr lang="en-SG" sz="2400" b="1" dirty="0">
                <a:solidFill>
                  <a:srgbClr val="FF0000"/>
                </a:solidFill>
                <a:latin typeface="Arial" panose="020B0604020202020204" pitchFamily="34" charset="0"/>
                <a:cs typeface="Arial" panose="020B0604020202020204" pitchFamily="34" charset="0"/>
              </a:rPr>
              <a:t> 11 </a:t>
            </a:r>
            <a:r>
              <a:rPr lang="en-SG" sz="2400" dirty="0" err="1">
                <a:latin typeface="Arial" panose="020B0604020202020204" pitchFamily="34" charset="0"/>
                <a:cs typeface="Arial" panose="020B0604020202020204" pitchFamily="34" charset="0"/>
              </a:rPr>
              <a:t>để</a:t>
            </a:r>
            <a:r>
              <a:rPr lang="en-SG" sz="2400" dirty="0">
                <a:latin typeface="Arial" panose="020B0604020202020204" pitchFamily="34" charset="0"/>
                <a:cs typeface="Arial" panose="020B0604020202020204" pitchFamily="34" charset="0"/>
              </a:rPr>
              <a:t> l</a:t>
            </a:r>
            <a:r>
              <a:rPr lang="vi-VN" sz="2400" dirty="0">
                <a:latin typeface="Arial" panose="020B0604020202020204" pitchFamily="34" charset="0"/>
                <a:cs typeface="Arial" panose="020B0604020202020204" pitchFamily="34" charset="0"/>
              </a:rPr>
              <a:t>àm thí nghiệm ước lượng lượng nước thấm qua dây dẫn sang cốc khác trong một khoảng thời gian</a:t>
            </a:r>
            <a:r>
              <a:rPr lang="en-SG" sz="2400" dirty="0">
                <a:latin typeface="Arial" panose="020B0604020202020204" pitchFamily="34" charset="0"/>
                <a:cs typeface="Arial" panose="020B0604020202020204" pitchFamily="34" charset="0"/>
              </a:rPr>
              <a:t>.</a:t>
            </a:r>
            <a:endParaRPr lang="en-A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7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497759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4296828" cy="596411"/>
            <a:chOff x="3495548" y="1185932"/>
            <a:chExt cx="966156" cy="2489266"/>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965000" cy="2440700"/>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CHẾ TẠO SẢN PHẨM</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951262" cy="2440700"/>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CHẾ TẠO SẢN PHẨM</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E04B5-6E74-C26C-8718-2C9A5D4F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10" name="TextBox 9">
            <a:extLst>
              <a:ext uri="{FF2B5EF4-FFF2-40B4-BE49-F238E27FC236}">
                <a16:creationId xmlns:a16="http://schemas.microsoft.com/office/drawing/2014/main" id="{2FD84DCC-0F9B-ACFE-0FA5-A50FBCFBE839}"/>
              </a:ext>
            </a:extLst>
          </p:cNvPr>
          <p:cNvSpPr txBox="1"/>
          <p:nvPr/>
        </p:nvSpPr>
        <p:spPr>
          <a:xfrm>
            <a:off x="737057" y="1705144"/>
            <a:ext cx="10322515" cy="1538883"/>
          </a:xfrm>
          <a:prstGeom prst="rect">
            <a:avLst/>
          </a:prstGeom>
          <a:noFill/>
        </p:spPr>
        <p:txBody>
          <a:bodyPr wrap="square" rtlCol="0">
            <a:spAutoFit/>
          </a:bodyPr>
          <a:lstStyle/>
          <a:p>
            <a:pPr marL="457200" indent="-457200" algn="just">
              <a:spcBef>
                <a:spcPts val="600"/>
              </a:spcBef>
              <a:spcAft>
                <a:spcPts val="600"/>
              </a:spcAft>
              <a:buClr>
                <a:srgbClr val="FF0000"/>
              </a:buClr>
              <a:buFont typeface="Wingdings" panose="05000000000000000000" pitchFamily="2" charset="2"/>
              <a:buChar char="§"/>
            </a:pPr>
            <a:r>
              <a:rPr lang="vi-VN"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Phân công nhiệm vụ </a:t>
            </a:r>
            <a:r>
              <a:rPr lang="vi-VN" sz="2800" dirty="0">
                <a:latin typeface="Open Sans" panose="020B0606030504020204" pitchFamily="34" charset="0"/>
                <a:ea typeface="Open Sans" panose="020B0606030504020204" pitchFamily="34" charset="0"/>
                <a:cs typeface="Open Sans" panose="020B0606030504020204" pitchFamily="34" charset="0"/>
              </a:rPr>
              <a:t>trong nhóm theo bảng gợi ý</a:t>
            </a:r>
            <a:r>
              <a:rPr lang="en-SG" sz="2800" dirty="0">
                <a:latin typeface="Open Sans" panose="020B0606030504020204" pitchFamily="34" charset="0"/>
                <a:ea typeface="Open Sans" panose="020B0606030504020204" pitchFamily="34" charset="0"/>
                <a:cs typeface="Open Sans" panose="020B0606030504020204" pitchFamily="34" charset="0"/>
              </a:rPr>
              <a:t> </a:t>
            </a:r>
          </a:p>
          <a:p>
            <a:pPr marL="457200" indent="-457200" algn="just">
              <a:spcBef>
                <a:spcPts val="600"/>
              </a:spcBef>
              <a:spcAft>
                <a:spcPts val="600"/>
              </a:spcAft>
              <a:buClr>
                <a:srgbClr val="FF0000"/>
              </a:buClr>
              <a:buFont typeface="Wingdings" panose="05000000000000000000" pitchFamily="2" charset="2"/>
              <a:buChar char="§"/>
            </a:pPr>
            <a:r>
              <a:rPr lang="en-SG" sz="2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Thực</a:t>
            </a:r>
            <a:r>
              <a:rPr lang="en-SG"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SG" sz="28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hiện</a:t>
            </a:r>
            <a:r>
              <a:rPr lang="en-SG"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SG" sz="2800" dirty="0">
                <a:latin typeface="Arial" panose="020B0604020202020204" pitchFamily="34" charset="0"/>
                <a:cs typeface="Arial" panose="020B0604020202020204" pitchFamily="34" charset="0"/>
              </a:rPr>
              <a:t>l</a:t>
            </a:r>
            <a:r>
              <a:rPr lang="vi-VN" sz="2800" dirty="0">
                <a:latin typeface="Arial" panose="020B0604020202020204" pitchFamily="34" charset="0"/>
                <a:cs typeface="Arial" panose="020B0604020202020204" pitchFamily="34" charset="0"/>
              </a:rPr>
              <a:t>àm các bộ phận và kết nối thành bình tưới nhỏ giọt tự động</a:t>
            </a:r>
            <a:endParaRPr lang="vi-VN" sz="2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1B8BD8EA-EDD3-4CC5-884F-55DDC8C34F02}"/>
              </a:ext>
            </a:extLst>
          </p:cNvPr>
          <p:cNvPicPr>
            <a:picLocks noChangeAspect="1"/>
          </p:cNvPicPr>
          <p:nvPr/>
        </p:nvPicPr>
        <p:blipFill rotWithShape="1">
          <a:blip r:embed="rId4"/>
          <a:srcRect l="76560"/>
          <a:stretch/>
        </p:blipFill>
        <p:spPr>
          <a:xfrm>
            <a:off x="9620548" y="3905069"/>
            <a:ext cx="1860843" cy="2344338"/>
          </a:xfrm>
          <a:prstGeom prst="rect">
            <a:avLst/>
          </a:prstGeom>
        </p:spPr>
      </p:pic>
      <p:pic>
        <p:nvPicPr>
          <p:cNvPr id="3" name="Picture 2">
            <a:extLst>
              <a:ext uri="{FF2B5EF4-FFF2-40B4-BE49-F238E27FC236}">
                <a16:creationId xmlns:a16="http://schemas.microsoft.com/office/drawing/2014/main" id="{5348E147-5792-4E4C-A937-5D0338B231A3}"/>
              </a:ext>
            </a:extLst>
          </p:cNvPr>
          <p:cNvPicPr>
            <a:picLocks noChangeAspect="1"/>
          </p:cNvPicPr>
          <p:nvPr/>
        </p:nvPicPr>
        <p:blipFill>
          <a:blip r:embed="rId5"/>
          <a:stretch>
            <a:fillRect/>
          </a:stretch>
        </p:blipFill>
        <p:spPr>
          <a:xfrm>
            <a:off x="636672" y="3645059"/>
            <a:ext cx="8804502" cy="2411205"/>
          </a:xfrm>
          <a:prstGeom prst="rect">
            <a:avLst/>
          </a:prstGeom>
        </p:spPr>
      </p:pic>
    </p:spTree>
    <p:extLst>
      <p:ext uri="{BB962C8B-B14F-4D97-AF65-F5344CB8AC3E}">
        <p14:creationId xmlns:p14="http://schemas.microsoft.com/office/powerpoint/2010/main" val="3869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2E0CC38-C11F-CC52-1051-2EF4FD8A434B}"/>
              </a:ext>
            </a:extLst>
          </p:cNvPr>
          <p:cNvPicPr>
            <a:picLocks noChangeAspect="1"/>
          </p:cNvPicPr>
          <p:nvPr/>
        </p:nvPicPr>
        <p:blipFill>
          <a:blip r:embed="rId3"/>
          <a:stretch>
            <a:fillRect/>
          </a:stretch>
        </p:blipFill>
        <p:spPr>
          <a:xfrm>
            <a:off x="-204968" y="-92723"/>
            <a:ext cx="12651130" cy="6099329"/>
          </a:xfrm>
          <a:prstGeom prst="rect">
            <a:avLst/>
          </a:prstGeom>
        </p:spPr>
      </p:pic>
      <p:grpSp>
        <p:nvGrpSpPr>
          <p:cNvPr id="8" name="Group 7">
            <a:extLst>
              <a:ext uri="{FF2B5EF4-FFF2-40B4-BE49-F238E27FC236}">
                <a16:creationId xmlns:a16="http://schemas.microsoft.com/office/drawing/2014/main" id="{A0A276E2-16F9-1824-9BCE-C1E0CC2D1D14}"/>
              </a:ext>
            </a:extLst>
          </p:cNvPr>
          <p:cNvGrpSpPr/>
          <p:nvPr/>
        </p:nvGrpSpPr>
        <p:grpSpPr>
          <a:xfrm>
            <a:off x="2640975" y="1208305"/>
            <a:ext cx="9384230" cy="948651"/>
            <a:chOff x="2814624" y="1684217"/>
            <a:chExt cx="11383349" cy="948651"/>
          </a:xfrm>
        </p:grpSpPr>
        <p:sp>
          <p:nvSpPr>
            <p:cNvPr id="21" name="TextBox 20">
              <a:extLst>
                <a:ext uri="{FF2B5EF4-FFF2-40B4-BE49-F238E27FC236}">
                  <a16:creationId xmlns:a16="http://schemas.microsoft.com/office/drawing/2014/main" id="{BD87FB13-BBCE-E816-0F14-0B449EDD7EA6}"/>
                </a:ext>
              </a:extLst>
            </p:cNvPr>
            <p:cNvSpPr txBox="1"/>
            <p:nvPr/>
          </p:nvSpPr>
          <p:spPr>
            <a:xfrm>
              <a:off x="2814624" y="1684217"/>
              <a:ext cx="11376659" cy="923330"/>
            </a:xfrm>
            <a:prstGeom prst="rect">
              <a:avLst/>
            </a:prstGeom>
            <a:noFill/>
          </p:spPr>
          <p:txBody>
            <a:bodyPr wrap="square">
              <a:spAutoFit/>
            </a:bodyPr>
            <a:lstStyle/>
            <a:p>
              <a:pPr algn="ct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Bình</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tưới</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nhỏ</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giọt</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tự</a:t>
              </a:r>
              <a:r>
                <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rPr>
                <a:t>động</a:t>
              </a:r>
              <a:endParaRPr lang="en-US" sz="5400" b="1" spc="50" dirty="0">
                <a:ln w="127000" cmpd="sng">
                  <a:solidFill>
                    <a:srgbClr val="0366BC"/>
                  </a:solidFill>
                  <a:prstDash val="solid"/>
                </a:ln>
                <a:solidFill>
                  <a:srgbClr val="0366BC"/>
                </a:solidFill>
                <a:effectLst>
                  <a:glow rad="228600">
                    <a:schemeClr val="accent1">
                      <a:satMod val="175000"/>
                      <a:alpha val="40000"/>
                    </a:schemeClr>
                  </a:glow>
                </a:effectLst>
                <a:latin typeface="SVN-SAF" panose="02040603050506020204" pitchFamily="18"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BC87E125-A047-06CB-997F-9F4635065F2D}"/>
                </a:ext>
              </a:extLst>
            </p:cNvPr>
            <p:cNvSpPr txBox="1"/>
            <p:nvPr/>
          </p:nvSpPr>
          <p:spPr>
            <a:xfrm>
              <a:off x="2821314" y="1709538"/>
              <a:ext cx="11376659" cy="923330"/>
            </a:xfrm>
            <a:prstGeom prst="rect">
              <a:avLst/>
            </a:prstGeom>
            <a:noFill/>
          </p:spPr>
          <p:txBody>
            <a:bodyPr wrap="square">
              <a:spAutoFit/>
            </a:bodyPr>
            <a:lstStyle/>
            <a:p>
              <a:pPr algn="ct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Bình</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tưới</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nhỏ</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giọt</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tự</a:t>
              </a:r>
              <a:r>
                <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 </a:t>
              </a:r>
              <a:r>
                <a:rPr lang="en-US" sz="5400" b="1" spc="50" dirty="0" err="1">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rPr>
                <a:t>động</a:t>
              </a:r>
              <a:endParaRPr lang="en-US" sz="5400" b="1" spc="50" dirty="0">
                <a:ln w="76200" cmpd="sng">
                  <a:noFill/>
                  <a:prstDash val="solid"/>
                </a:ln>
                <a:solidFill>
                  <a:srgbClr val="FFFFFF"/>
                </a:solidFill>
                <a:effectLst/>
                <a:latin typeface="SVN-SAF" panose="02040603050506020204" pitchFamily="18" charset="0"/>
                <a:ea typeface="Roboto" panose="02000000000000000000" pitchFamily="2" charset="0"/>
                <a:cs typeface="Arial" panose="020B0604020202020204" pitchFamily="34" charset="0"/>
              </a:endParaRPr>
            </a:p>
          </p:txBody>
        </p:sp>
      </p:grpSp>
      <p:sp>
        <p:nvSpPr>
          <p:cNvPr id="24" name="TextBox 23">
            <a:extLst>
              <a:ext uri="{FF2B5EF4-FFF2-40B4-BE49-F238E27FC236}">
                <a16:creationId xmlns:a16="http://schemas.microsoft.com/office/drawing/2014/main" id="{A1383AA4-0B82-6B89-EEAF-3269A7D6D92B}"/>
              </a:ext>
            </a:extLst>
          </p:cNvPr>
          <p:cNvSpPr txBox="1"/>
          <p:nvPr/>
        </p:nvSpPr>
        <p:spPr>
          <a:xfrm>
            <a:off x="3036145" y="3650442"/>
            <a:ext cx="6400800" cy="646331"/>
          </a:xfrm>
          <a:prstGeom prst="rect">
            <a:avLst/>
          </a:prstGeom>
          <a:noFill/>
        </p:spPr>
        <p:txBody>
          <a:bodyPr wrap="square">
            <a:spAutoFit/>
          </a:bodyPr>
          <a:lstStyle/>
          <a:p>
            <a:endParaRPr lang="en-US"/>
          </a:p>
          <a:p>
            <a:endParaRPr lang="en-US"/>
          </a:p>
        </p:txBody>
      </p:sp>
      <p:pic>
        <p:nvPicPr>
          <p:cNvPr id="12" name="Picture 11">
            <a:extLst>
              <a:ext uri="{FF2B5EF4-FFF2-40B4-BE49-F238E27FC236}">
                <a16:creationId xmlns:a16="http://schemas.microsoft.com/office/drawing/2014/main" id="{9957F619-B736-1F97-B2D5-201DF9935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16" name="TextBox 15">
            <a:extLst>
              <a:ext uri="{FF2B5EF4-FFF2-40B4-BE49-F238E27FC236}">
                <a16:creationId xmlns:a16="http://schemas.microsoft.com/office/drawing/2014/main" id="{4B2FA3CE-DD09-A99B-B130-B1226C63DBE2}"/>
              </a:ext>
            </a:extLst>
          </p:cNvPr>
          <p:cNvSpPr txBox="1"/>
          <p:nvPr/>
        </p:nvSpPr>
        <p:spPr>
          <a:xfrm>
            <a:off x="3036145" y="3650442"/>
            <a:ext cx="6400800" cy="646331"/>
          </a:xfrm>
          <a:prstGeom prst="rect">
            <a:avLst/>
          </a:prstGeom>
          <a:noFill/>
        </p:spPr>
        <p:txBody>
          <a:bodyPr wrap="square">
            <a:spAutoFit/>
          </a:bodyPr>
          <a:lstStyle/>
          <a:p>
            <a:endParaRPr lang="en-US"/>
          </a:p>
          <a:p>
            <a:endParaRPr lang="en-US"/>
          </a:p>
        </p:txBody>
      </p:sp>
      <p:sp>
        <p:nvSpPr>
          <p:cNvPr id="30" name="TextBox 29">
            <a:extLst>
              <a:ext uri="{FF2B5EF4-FFF2-40B4-BE49-F238E27FC236}">
                <a16:creationId xmlns:a16="http://schemas.microsoft.com/office/drawing/2014/main" id="{832E2A35-B8E0-C72A-3E05-197591FFBD4B}"/>
              </a:ext>
            </a:extLst>
          </p:cNvPr>
          <p:cNvSpPr txBox="1"/>
          <p:nvPr/>
        </p:nvSpPr>
        <p:spPr>
          <a:xfrm>
            <a:off x="1266720" y="2090923"/>
            <a:ext cx="1335314" cy="1323439"/>
          </a:xfrm>
          <a:prstGeom prst="rect">
            <a:avLst/>
          </a:prstGeom>
          <a:noFill/>
        </p:spPr>
        <p:txBody>
          <a:bodyPr wrap="square" rtlCol="0">
            <a:spAutoFit/>
          </a:bodyPr>
          <a:lstStyle/>
          <a:p>
            <a:pPr algn="ctr"/>
            <a:r>
              <a:rPr lang="en-GB" sz="8000" b="1">
                <a:ln w="142875">
                  <a:solidFill>
                    <a:schemeClr val="bg1"/>
                  </a:solidFill>
                </a:ln>
                <a:solidFill>
                  <a:srgbClr val="9D070D"/>
                </a:solidFill>
                <a:effectLst>
                  <a:outerShdw blurRad="50800" dist="114300" dir="2700000" algn="tl" rotWithShape="0">
                    <a:prstClr val="black">
                      <a:alpha val="40000"/>
                    </a:prstClr>
                  </a:outerShdw>
                </a:effectLst>
              </a:rPr>
              <a:t>2</a:t>
            </a:r>
            <a:endParaRPr lang="en-US" sz="8000" b="1">
              <a:ln w="142875">
                <a:solidFill>
                  <a:schemeClr val="bg1"/>
                </a:solidFill>
              </a:ln>
              <a:solidFill>
                <a:srgbClr val="9D070D"/>
              </a:solidFill>
              <a:effectLst>
                <a:outerShdw blurRad="50800" dist="114300" dir="2700000" algn="tl" rotWithShape="0">
                  <a:prstClr val="black">
                    <a:alpha val="40000"/>
                  </a:prstClr>
                </a:outerShdw>
              </a:effectLst>
            </a:endParaRPr>
          </a:p>
        </p:txBody>
      </p:sp>
      <p:sp>
        <p:nvSpPr>
          <p:cNvPr id="31" name="TextBox 30">
            <a:extLst>
              <a:ext uri="{FF2B5EF4-FFF2-40B4-BE49-F238E27FC236}">
                <a16:creationId xmlns:a16="http://schemas.microsoft.com/office/drawing/2014/main" id="{775D8572-DF73-03A9-2CE8-91BA2F34C872}"/>
              </a:ext>
            </a:extLst>
          </p:cNvPr>
          <p:cNvSpPr txBox="1"/>
          <p:nvPr/>
        </p:nvSpPr>
        <p:spPr>
          <a:xfrm>
            <a:off x="1272235" y="2090922"/>
            <a:ext cx="1335314" cy="1323439"/>
          </a:xfrm>
          <a:prstGeom prst="rect">
            <a:avLst/>
          </a:prstGeom>
          <a:noFill/>
        </p:spPr>
        <p:txBody>
          <a:bodyPr wrap="square" rtlCol="0">
            <a:spAutoFit/>
          </a:bodyPr>
          <a:lstStyle/>
          <a:p>
            <a:pPr algn="ctr"/>
            <a:r>
              <a:rPr lang="en-US" sz="8000" b="1" dirty="0">
                <a:solidFill>
                  <a:srgbClr val="9D070D"/>
                </a:solidFill>
              </a:rPr>
              <a:t>1</a:t>
            </a:r>
          </a:p>
        </p:txBody>
      </p:sp>
    </p:spTree>
    <p:extLst>
      <p:ext uri="{BB962C8B-B14F-4D97-AF65-F5344CB8AC3E}">
        <p14:creationId xmlns:p14="http://schemas.microsoft.com/office/powerpoint/2010/main" val="31871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917920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29" y="399799"/>
            <a:ext cx="8609146" cy="596411"/>
            <a:chOff x="3495548" y="1185932"/>
            <a:chExt cx="1935795" cy="2489267"/>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1923481" cy="2440701"/>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Thử nghiệm, điều chỉnh và hoàn thiện</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1935795" cy="2440701"/>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Thử nghiệm, điều chỉnh và hoàn thiện</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E04B5-6E74-C26C-8718-2C9A5D4F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31" name="TextBox 30">
            <a:extLst>
              <a:ext uri="{FF2B5EF4-FFF2-40B4-BE49-F238E27FC236}">
                <a16:creationId xmlns:a16="http://schemas.microsoft.com/office/drawing/2014/main" id="{2CFE1CDD-693F-5110-FAF6-555980E48C19}"/>
              </a:ext>
            </a:extLst>
          </p:cNvPr>
          <p:cNvSpPr txBox="1"/>
          <p:nvPr/>
        </p:nvSpPr>
        <p:spPr>
          <a:xfrm>
            <a:off x="3168742" y="2702952"/>
            <a:ext cx="7880859" cy="2831544"/>
          </a:xfrm>
          <a:prstGeom prst="rect">
            <a:avLst/>
          </a:prstGeom>
          <a:noFill/>
        </p:spPr>
        <p:txBody>
          <a:bodyPr wrap="square" rtlCol="0">
            <a:spAutoFit/>
          </a:bodyPr>
          <a:lstStyle/>
          <a:p>
            <a:pPr marL="285750" indent="-285750" algn="just">
              <a:spcBef>
                <a:spcPts val="600"/>
              </a:spcBef>
              <a:spcAft>
                <a:spcPts val="600"/>
              </a:spcAft>
              <a:buClr>
                <a:srgbClr val="FF0000"/>
              </a:buClr>
              <a:buFont typeface="Arial" panose="020B0604020202020204" pitchFamily="34" charset="0"/>
              <a:buChar char="•"/>
            </a:pPr>
            <a:r>
              <a:rPr lang="vi-VN" sz="2800" b="1" dirty="0">
                <a:solidFill>
                  <a:srgbClr val="FF0000"/>
                </a:solidFill>
              </a:rPr>
              <a:t>Thử nghiệm </a:t>
            </a:r>
            <a:r>
              <a:rPr lang="vi-VN" sz="2800" dirty="0"/>
              <a:t>bình tưới nước của nhóm cho một cây cảnh nhỏ. Đổ đầy bình nước, theo dõi lượng nước và thời gian có phù hợp với kết quả đã ước lượng không. </a:t>
            </a:r>
            <a:endParaRPr lang="en-SG" sz="2800" dirty="0"/>
          </a:p>
          <a:p>
            <a:pPr marL="285750" indent="-285750" algn="just">
              <a:spcBef>
                <a:spcPts val="600"/>
              </a:spcBef>
              <a:spcAft>
                <a:spcPts val="600"/>
              </a:spcAft>
              <a:buClr>
                <a:srgbClr val="FF0000"/>
              </a:buClr>
              <a:buFont typeface="Arial" panose="020B0604020202020204" pitchFamily="34" charset="0"/>
              <a:buChar char="•"/>
            </a:pPr>
            <a:r>
              <a:rPr lang="vi-VN" sz="2800" b="1" dirty="0">
                <a:solidFill>
                  <a:srgbClr val="FF0000"/>
                </a:solidFill>
              </a:rPr>
              <a:t>Chuẩn bị</a:t>
            </a:r>
            <a:r>
              <a:rPr lang="vi-VN" sz="2800" dirty="0"/>
              <a:t> nội dung </a:t>
            </a:r>
            <a:r>
              <a:rPr lang="vi-VN" sz="2800" b="1" dirty="0">
                <a:solidFill>
                  <a:srgbClr val="FF0000"/>
                </a:solidFill>
              </a:rPr>
              <a:t>giới thiệu</a:t>
            </a:r>
            <a:r>
              <a:rPr lang="en-SG" sz="2800" b="1" dirty="0">
                <a:solidFill>
                  <a:srgbClr val="FF0000"/>
                </a:solidFill>
              </a:rPr>
              <a:t> </a:t>
            </a:r>
            <a:r>
              <a:rPr lang="en-SG" sz="2800" dirty="0" err="1">
                <a:latin typeface="Arial" panose="020B0604020202020204" pitchFamily="34" charset="0"/>
                <a:cs typeface="Arial" panose="020B0604020202020204" pitchFamily="34" charset="0"/>
              </a:rPr>
              <a:t>theo</a:t>
            </a:r>
            <a:r>
              <a:rPr lang="en-SG" sz="2800" dirty="0">
                <a:latin typeface="Arial" panose="020B0604020202020204" pitchFamily="34" charset="0"/>
                <a:cs typeface="Arial" panose="020B0604020202020204" pitchFamily="34" charset="0"/>
              </a:rPr>
              <a:t> </a:t>
            </a:r>
            <a:r>
              <a:rPr lang="en-SG" sz="2800" dirty="0" err="1">
                <a:latin typeface="Arial" panose="020B0604020202020204" pitchFamily="34" charset="0"/>
                <a:cs typeface="Arial" panose="020B0604020202020204" pitchFamily="34" charset="0"/>
              </a:rPr>
              <a:t>yêu</a:t>
            </a:r>
            <a:r>
              <a:rPr lang="en-SG" sz="2800" dirty="0">
                <a:latin typeface="Arial" panose="020B0604020202020204" pitchFamily="34" charset="0"/>
                <a:cs typeface="Arial" panose="020B0604020202020204" pitchFamily="34" charset="0"/>
              </a:rPr>
              <a:t> </a:t>
            </a:r>
            <a:r>
              <a:rPr lang="en-SG" sz="2800" dirty="0" err="1">
                <a:latin typeface="Arial" panose="020B0604020202020204" pitchFamily="34" charset="0"/>
                <a:cs typeface="Arial" panose="020B0604020202020204" pitchFamily="34" charset="0"/>
              </a:rPr>
              <a:t>cầu</a:t>
            </a:r>
            <a:r>
              <a:rPr lang="vi-VN" sz="2800" dirty="0">
                <a:latin typeface="Arial" panose="020B0604020202020204" pitchFamily="34" charset="0"/>
                <a:cs typeface="Arial" panose="020B0604020202020204" pitchFamily="34" charset="0"/>
              </a:rPr>
              <a:t> </a:t>
            </a:r>
            <a:r>
              <a:rPr lang="vi-VN" sz="2800" b="1" dirty="0">
                <a:solidFill>
                  <a:srgbClr val="FF0000"/>
                </a:solidFill>
              </a:rPr>
              <a:t>sản phẩm</a:t>
            </a:r>
            <a:r>
              <a:rPr lang="en-SG" sz="2800" b="1" dirty="0">
                <a:solidFill>
                  <a:srgbClr val="FF0000"/>
                </a:solidFill>
              </a:rPr>
              <a:t> </a:t>
            </a:r>
            <a:r>
              <a:rPr lang="en-SG" sz="2800" b="1" dirty="0" err="1">
                <a:solidFill>
                  <a:srgbClr val="FF0000"/>
                </a:solidFill>
                <a:latin typeface="Arial" panose="020B0604020202020204" pitchFamily="34" charset="0"/>
                <a:cs typeface="Arial" panose="020B0604020202020204" pitchFamily="34" charset="0"/>
              </a:rPr>
              <a:t>trong</a:t>
            </a:r>
            <a:r>
              <a:rPr lang="en-SG" sz="2800" b="1" dirty="0">
                <a:solidFill>
                  <a:srgbClr val="FF0000"/>
                </a:solidFill>
                <a:latin typeface="Arial" panose="020B0604020202020204" pitchFamily="34" charset="0"/>
                <a:cs typeface="Arial" panose="020B0604020202020204" pitchFamily="34" charset="0"/>
              </a:rPr>
              <a:t> </a:t>
            </a:r>
            <a:r>
              <a:rPr lang="en-SG" sz="2800" b="1" dirty="0" err="1">
                <a:solidFill>
                  <a:srgbClr val="FF0000"/>
                </a:solidFill>
                <a:latin typeface="Arial" panose="020B0604020202020204" pitchFamily="34" charset="0"/>
                <a:cs typeface="Arial" panose="020B0604020202020204" pitchFamily="34" charset="0"/>
              </a:rPr>
              <a:t>mục</a:t>
            </a:r>
            <a:r>
              <a:rPr lang="en-SG" sz="2800" b="1" dirty="0">
                <a:solidFill>
                  <a:srgbClr val="FF0000"/>
                </a:solidFill>
                <a:latin typeface="Arial" panose="020B0604020202020204" pitchFamily="34" charset="0"/>
                <a:cs typeface="Arial" panose="020B0604020202020204" pitchFamily="34" charset="0"/>
              </a:rPr>
              <a:t> d </a:t>
            </a:r>
            <a:r>
              <a:rPr lang="en-SG" sz="2800" b="1" dirty="0" err="1">
                <a:solidFill>
                  <a:srgbClr val="FF0000"/>
                </a:solidFill>
                <a:latin typeface="Arial" panose="020B0604020202020204" pitchFamily="34" charset="0"/>
                <a:cs typeface="Arial" panose="020B0604020202020204" pitchFamily="34" charset="0"/>
              </a:rPr>
              <a:t>trang</a:t>
            </a:r>
            <a:r>
              <a:rPr lang="en-SG" sz="2800" b="1" dirty="0">
                <a:solidFill>
                  <a:srgbClr val="FF0000"/>
                </a:solidFill>
                <a:latin typeface="Arial" panose="020B0604020202020204" pitchFamily="34" charset="0"/>
                <a:cs typeface="Arial" panose="020B0604020202020204" pitchFamily="34" charset="0"/>
              </a:rPr>
              <a:t> 12</a:t>
            </a:r>
            <a:r>
              <a:rPr lang="en-SG" sz="2800" dirty="0"/>
              <a:t>.</a:t>
            </a:r>
            <a:endParaRPr lang="vi-VN" sz="2400" i="1" dirty="0">
              <a:latin typeface="Arial" panose="020B0604020202020204" pitchFamily="34" charset="0"/>
              <a:ea typeface="Calibri" panose="020F050202020403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id="{4E89C878-BB7C-4CF6-B54D-BA7F7C436F84}"/>
              </a:ext>
            </a:extLst>
          </p:cNvPr>
          <p:cNvPicPr>
            <a:picLocks noChangeAspect="1"/>
          </p:cNvPicPr>
          <p:nvPr/>
        </p:nvPicPr>
        <p:blipFill rotWithShape="1">
          <a:blip r:embed="rId4">
            <a:clrChange>
              <a:clrFrom>
                <a:srgbClr val="FFFFFF"/>
              </a:clrFrom>
              <a:clrTo>
                <a:srgbClr val="FFFFFF">
                  <a:alpha val="0"/>
                </a:srgbClr>
              </a:clrTo>
            </a:clrChange>
          </a:blip>
          <a:srcRect l="1379" t="8116" r="5383" b="10003"/>
          <a:stretch/>
        </p:blipFill>
        <p:spPr>
          <a:xfrm>
            <a:off x="790822" y="1964402"/>
            <a:ext cx="1850917" cy="2054522"/>
          </a:xfrm>
          <a:prstGeom prst="rect">
            <a:avLst/>
          </a:prstGeom>
        </p:spPr>
      </p:pic>
    </p:spTree>
    <p:extLst>
      <p:ext uri="{BB962C8B-B14F-4D97-AF65-F5344CB8AC3E}">
        <p14:creationId xmlns:p14="http://schemas.microsoft.com/office/powerpoint/2010/main" val="219957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wipe(left)">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1" end="1"/>
                                            </p:txEl>
                                          </p:spTgt>
                                        </p:tgtEl>
                                        <p:attrNameLst>
                                          <p:attrName>style.visibility</p:attrName>
                                        </p:attrNameLst>
                                      </p:cBhvr>
                                      <p:to>
                                        <p:strVal val="visible"/>
                                      </p:to>
                                    </p:set>
                                    <p:animEffect transition="in" filter="wipe(left)">
                                      <p:cBhvr>
                                        <p:cTn id="20" dur="500"/>
                                        <p:tgtEl>
                                          <p:spTgt spid="31">
                                            <p:txEl>
                                              <p:pRg st="1" end="1"/>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xit" presetSubtype="32" fill="hold" nodeType="withEffect">
                                  <p:stCondLst>
                                    <p:cond delay="0"/>
                                  </p:stCondLst>
                                  <p:childTnLst>
                                    <p:anim calcmode="lin" valueType="num">
                                      <p:cBhvr>
                                        <p:cTn id="28" dur="500"/>
                                        <p:tgtEl>
                                          <p:spTgt spid="42"/>
                                        </p:tgtEl>
                                        <p:attrNameLst>
                                          <p:attrName>ppt_w</p:attrName>
                                        </p:attrNameLst>
                                      </p:cBhvr>
                                      <p:tavLst>
                                        <p:tav tm="0">
                                          <p:val>
                                            <p:strVal val="ppt_w"/>
                                          </p:val>
                                        </p:tav>
                                        <p:tav tm="100000">
                                          <p:val>
                                            <p:fltVal val="0"/>
                                          </p:val>
                                        </p:tav>
                                      </p:tavLst>
                                    </p:anim>
                                    <p:anim calcmode="lin" valueType="num">
                                      <p:cBhvr>
                                        <p:cTn id="29" dur="500"/>
                                        <p:tgtEl>
                                          <p:spTgt spid="42"/>
                                        </p:tgtEl>
                                        <p:attrNameLst>
                                          <p:attrName>ppt_h</p:attrName>
                                        </p:attrNameLst>
                                      </p:cBhvr>
                                      <p:tavLst>
                                        <p:tav tm="0">
                                          <p:val>
                                            <p:strVal val="ppt_h"/>
                                          </p:val>
                                        </p:tav>
                                        <p:tav tm="100000">
                                          <p:val>
                                            <p:fltVal val="0"/>
                                          </p:val>
                                        </p:tav>
                                      </p:tavLst>
                                    </p:anim>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FEDD9"/>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FDEB9"/>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FD3A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96493"/>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8155"/>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46010"/>
            <a:ext cx="3344420" cy="7192286"/>
            <a:chOff x="6055" y="4723"/>
            <a:chExt cx="4847" cy="10641"/>
          </a:xfrm>
          <a:solidFill>
            <a:srgbClr val="FFDEB9"/>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8057"/>
            <a:ext cx="1489706" cy="3545765"/>
            <a:chOff x="8754" y="0"/>
            <a:chExt cx="2159" cy="5251"/>
          </a:xfrm>
          <a:solidFill>
            <a:srgbClr val="FFDEB9"/>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82630"/>
            <a:ext cx="3349561" cy="7449566"/>
            <a:chOff x="9303872" y="-24574"/>
            <a:chExt cx="3349561" cy="7449566"/>
          </a:xfrm>
          <a:solidFill>
            <a:srgbClr val="FFD3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18" name="Freeform: Shape 17">
            <a:extLst>
              <a:ext uri="{FF2B5EF4-FFF2-40B4-BE49-F238E27FC236}">
                <a16:creationId xmlns:a16="http://schemas.microsoft.com/office/drawing/2014/main" id="{F735767F-DB7E-BFEF-0321-EED473A1ADCD}"/>
              </a:ext>
            </a:extLst>
          </p:cNvPr>
          <p:cNvSpPr/>
          <p:nvPr/>
        </p:nvSpPr>
        <p:spPr>
          <a:xfrm>
            <a:off x="994938" y="313877"/>
            <a:ext cx="5486885"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3E8C0"/>
              </a:solidFill>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6860E275-CD66-53E9-6530-AA7CE0183841}"/>
              </a:ext>
            </a:extLst>
          </p:cNvPr>
          <p:cNvGrpSpPr/>
          <p:nvPr/>
        </p:nvGrpSpPr>
        <p:grpSpPr>
          <a:xfrm>
            <a:off x="1429430" y="399799"/>
            <a:ext cx="5642702" cy="523221"/>
            <a:chOff x="3495548" y="1185932"/>
            <a:chExt cx="966156" cy="4544598"/>
          </a:xfrm>
        </p:grpSpPr>
        <p:sp>
          <p:nvSpPr>
            <p:cNvPr id="20" name="TextBox 19">
              <a:extLst>
                <a:ext uri="{FF2B5EF4-FFF2-40B4-BE49-F238E27FC236}">
                  <a16:creationId xmlns:a16="http://schemas.microsoft.com/office/drawing/2014/main" id="{F3944EE2-B7A5-3219-A35C-2105B9F3B274}"/>
                </a:ext>
              </a:extLst>
            </p:cNvPr>
            <p:cNvSpPr txBox="1"/>
            <p:nvPr/>
          </p:nvSpPr>
          <p:spPr>
            <a:xfrm>
              <a:off x="3496704" y="1185932"/>
              <a:ext cx="965000" cy="4496032"/>
            </a:xfrm>
            <a:prstGeom prst="rect">
              <a:avLst/>
            </a:prstGeom>
            <a:noFill/>
            <a:effectLst/>
          </p:spPr>
          <p:txBody>
            <a:bodyPr wrap="square" rtlCol="0">
              <a:spAutoFit/>
            </a:bodyPr>
            <a:lstStyle/>
            <a:p>
              <a:r>
                <a:rPr lang="en-US" sz="32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BÁO CÁO, TRÌNH DIỄN</a:t>
              </a:r>
            </a:p>
          </p:txBody>
        </p:sp>
        <p:sp>
          <p:nvSpPr>
            <p:cNvPr id="21" name="TextBox 20">
              <a:extLst>
                <a:ext uri="{FF2B5EF4-FFF2-40B4-BE49-F238E27FC236}">
                  <a16:creationId xmlns:a16="http://schemas.microsoft.com/office/drawing/2014/main" id="{14586958-03C3-38A1-6783-98CEF3FA1B77}"/>
                </a:ext>
              </a:extLst>
            </p:cNvPr>
            <p:cNvSpPr txBox="1"/>
            <p:nvPr/>
          </p:nvSpPr>
          <p:spPr>
            <a:xfrm>
              <a:off x="3495548" y="1234498"/>
              <a:ext cx="836748" cy="4496032"/>
            </a:xfrm>
            <a:prstGeom prst="rect">
              <a:avLst/>
            </a:prstGeom>
            <a:noFill/>
            <a:effectLst/>
          </p:spPr>
          <p:txBody>
            <a:bodyPr wrap="square" rtlCol="0">
              <a:spAutoFit/>
            </a:bodyPr>
            <a:lstStyle/>
            <a:p>
              <a:r>
                <a:rPr lang="en-US" sz="3200" b="1" spc="50">
                  <a:ln w="9525" cmpd="sng">
                    <a:noFill/>
                    <a:prstDash val="solid"/>
                  </a:ln>
                  <a:solidFill>
                    <a:srgbClr val="F5811E"/>
                  </a:solidFill>
                  <a:effectLst/>
                  <a:latin typeface="SVN-SAF" panose="02040603050506020204" pitchFamily="18" charset="0"/>
                  <a:ea typeface="Roboto" panose="02000000000000000000" pitchFamily="2" charset="0"/>
                </a:rPr>
                <a:t>BÁO CÁO, TRÌNH DIỄN</a:t>
              </a:r>
            </a:p>
          </p:txBody>
        </p:sp>
      </p:grpSp>
      <p:pic>
        <p:nvPicPr>
          <p:cNvPr id="30" name="Picture 29">
            <a:extLst>
              <a:ext uri="{FF2B5EF4-FFF2-40B4-BE49-F238E27FC236}">
                <a16:creationId xmlns:a16="http://schemas.microsoft.com/office/drawing/2014/main" id="{ED8F1F1B-738E-6CCD-E69E-81347A71E171}"/>
              </a:ext>
            </a:extLst>
          </p:cNvPr>
          <p:cNvPicPr>
            <a:picLocks noChangeAspect="1"/>
          </p:cNvPicPr>
          <p:nvPr/>
        </p:nvPicPr>
        <p:blipFill rotWithShape="1">
          <a:blip r:embed="rId2">
            <a:extLst>
              <a:ext uri="{28A0092B-C50C-407E-A947-70E740481C1C}">
                <a14:useLocalDpi xmlns:a14="http://schemas.microsoft.com/office/drawing/2010/main" val="0"/>
              </a:ext>
            </a:extLst>
          </a:blip>
          <a:srcRect l="-1" r="2408"/>
          <a:stretch/>
        </p:blipFill>
        <p:spPr>
          <a:xfrm>
            <a:off x="140477" y="97336"/>
            <a:ext cx="1261872" cy="12641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E04B5-6E74-C26C-8718-2C9A5D4FB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502" y="154549"/>
            <a:ext cx="1023257" cy="1025717"/>
          </a:xfrm>
          <a:prstGeom prst="rect">
            <a:avLst/>
          </a:prstGeom>
        </p:spPr>
      </p:pic>
      <p:sp>
        <p:nvSpPr>
          <p:cNvPr id="35" name="TextBox 34">
            <a:extLst>
              <a:ext uri="{FF2B5EF4-FFF2-40B4-BE49-F238E27FC236}">
                <a16:creationId xmlns:a16="http://schemas.microsoft.com/office/drawing/2014/main" id="{7D8B69CE-E21E-FE44-A50D-36A0C19BF9A0}"/>
              </a:ext>
            </a:extLst>
          </p:cNvPr>
          <p:cNvSpPr txBox="1"/>
          <p:nvPr/>
        </p:nvSpPr>
        <p:spPr>
          <a:xfrm>
            <a:off x="1338038" y="1493327"/>
            <a:ext cx="6434362" cy="1908215"/>
          </a:xfrm>
          <a:prstGeom prst="rect">
            <a:avLst/>
          </a:prstGeom>
          <a:noFill/>
        </p:spPr>
        <p:txBody>
          <a:bodyPr wrap="square" rtlCol="0">
            <a:spAutoFit/>
          </a:bodyPr>
          <a:lstStyle/>
          <a:p>
            <a:pPr marL="285750" indent="-285750" algn="just">
              <a:spcBef>
                <a:spcPts val="600"/>
              </a:spcBef>
              <a:spcAft>
                <a:spcPts val="600"/>
              </a:spcAft>
              <a:buClr>
                <a:srgbClr val="FF0000"/>
              </a:buClr>
              <a:buFont typeface="Arial" panose="020B0604020202020204" pitchFamily="34" charset="0"/>
              <a:buChar char="•"/>
            </a:pPr>
            <a:r>
              <a:rPr lang="en-SG" sz="3600" b="1" dirty="0" err="1">
                <a:solidFill>
                  <a:srgbClr val="FF0000"/>
                </a:solidFill>
                <a:latin typeface="Arial" panose="020B0604020202020204" pitchFamily="34" charset="0"/>
                <a:cs typeface="Arial" panose="020B0604020202020204" pitchFamily="34" charset="0"/>
              </a:rPr>
              <a:t>Trưng</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bày</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giới</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thiệu</a:t>
            </a:r>
            <a:r>
              <a:rPr lang="en-SG" sz="3600" b="1" dirty="0">
                <a:solidFill>
                  <a:srgbClr val="FF0000"/>
                </a:solidFill>
                <a:latin typeface="Arial" panose="020B0604020202020204" pitchFamily="34" charset="0"/>
                <a:cs typeface="Arial" panose="020B0604020202020204" pitchFamily="34" charset="0"/>
              </a:rPr>
              <a:t> </a:t>
            </a:r>
            <a:r>
              <a:rPr lang="en-SG" sz="3600" dirty="0" err="1">
                <a:latin typeface="Arial" panose="020B0604020202020204" pitchFamily="34" charset="0"/>
                <a:cs typeface="Arial" panose="020B0604020202020204" pitchFamily="34" charset="0"/>
              </a:rPr>
              <a:t>sản</a:t>
            </a:r>
            <a:r>
              <a:rPr lang="en-SG" sz="3600" dirty="0">
                <a:latin typeface="Arial" panose="020B0604020202020204" pitchFamily="34" charset="0"/>
                <a:cs typeface="Arial" panose="020B0604020202020204" pitchFamily="34" charset="0"/>
              </a:rPr>
              <a:t> </a:t>
            </a:r>
            <a:r>
              <a:rPr lang="en-SG" sz="3600" dirty="0" err="1">
                <a:latin typeface="Arial" panose="020B0604020202020204" pitchFamily="34" charset="0"/>
                <a:cs typeface="Arial" panose="020B0604020202020204" pitchFamily="34" charset="0"/>
              </a:rPr>
              <a:t>phẩm</a:t>
            </a:r>
            <a:r>
              <a:rPr lang="en-SG" sz="3600" dirty="0">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cách</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sử</a:t>
            </a:r>
            <a:r>
              <a:rPr lang="en-SG" sz="3600" b="1" dirty="0">
                <a:solidFill>
                  <a:srgbClr val="FF0000"/>
                </a:solidFill>
                <a:latin typeface="Arial" panose="020B0604020202020204" pitchFamily="34" charset="0"/>
                <a:cs typeface="Arial" panose="020B0604020202020204" pitchFamily="34" charset="0"/>
              </a:rPr>
              <a:t> </a:t>
            </a:r>
            <a:r>
              <a:rPr lang="en-SG" sz="3600" b="1" dirty="0" err="1">
                <a:solidFill>
                  <a:srgbClr val="FF0000"/>
                </a:solidFill>
                <a:latin typeface="Arial" panose="020B0604020202020204" pitchFamily="34" charset="0"/>
                <a:cs typeface="Arial" panose="020B0604020202020204" pitchFamily="34" charset="0"/>
              </a:rPr>
              <a:t>dụng</a:t>
            </a:r>
            <a:endParaRPr lang="en-SG" sz="3600" b="1" dirty="0">
              <a:solidFill>
                <a:srgbClr val="FF0000"/>
              </a:solidFill>
              <a:latin typeface="Arial" panose="020B0604020202020204" pitchFamily="34" charset="0"/>
              <a:cs typeface="Arial" panose="020B0604020202020204" pitchFamily="34" charset="0"/>
            </a:endParaRPr>
          </a:p>
          <a:p>
            <a:pPr marL="285750" indent="-285750" algn="just">
              <a:spcBef>
                <a:spcPts val="600"/>
              </a:spcBef>
              <a:spcAft>
                <a:spcPts val="600"/>
              </a:spcAft>
              <a:buClr>
                <a:srgbClr val="FF0000"/>
              </a:buClr>
              <a:buFont typeface="Arial" panose="020B0604020202020204" pitchFamily="34" charset="0"/>
              <a:buChar char="•"/>
            </a:pPr>
            <a:r>
              <a:rPr lang="en-SG" sz="3600" b="1" dirty="0">
                <a:solidFill>
                  <a:srgbClr val="C00000"/>
                </a:solidFill>
                <a:latin typeface="Arial" panose="020B0604020202020204" pitchFamily="34" charset="0"/>
                <a:cs typeface="Arial" panose="020B0604020202020204" pitchFamily="34" charset="0"/>
              </a:rPr>
              <a:t>Đ</a:t>
            </a:r>
            <a:r>
              <a:rPr lang="vi-VN" sz="3600" b="1" dirty="0">
                <a:solidFill>
                  <a:srgbClr val="C00000"/>
                </a:solidFill>
                <a:latin typeface="Arial" panose="020B0604020202020204" pitchFamily="34" charset="0"/>
                <a:cs typeface="Arial" panose="020B0604020202020204" pitchFamily="34" charset="0"/>
              </a:rPr>
              <a:t>ánh giá</a:t>
            </a:r>
            <a:r>
              <a:rPr lang="en-SG" sz="3600" b="1" dirty="0">
                <a:solidFill>
                  <a:srgbClr val="C00000"/>
                </a:solidFill>
                <a:latin typeface="Arial" panose="020B0604020202020204" pitchFamily="34" charset="0"/>
                <a:cs typeface="Arial" panose="020B0604020202020204" pitchFamily="34" charset="0"/>
              </a:rPr>
              <a:t> </a:t>
            </a:r>
            <a:r>
              <a:rPr lang="en-SG" sz="3600" b="1" dirty="0" err="1">
                <a:solidFill>
                  <a:srgbClr val="C00000"/>
                </a:solidFill>
                <a:latin typeface="Arial" panose="020B0604020202020204" pitchFamily="34" charset="0"/>
                <a:cs typeface="Arial" panose="020B0604020202020204" pitchFamily="34" charset="0"/>
              </a:rPr>
              <a:t>chéo</a:t>
            </a:r>
            <a:endParaRPr lang="vi-VN" sz="3600" b="1" dirty="0">
              <a:solidFill>
                <a:srgbClr val="C00000"/>
              </a:solidFill>
              <a:latin typeface="Arial" panose="020B0604020202020204" pitchFamily="34" charset="0"/>
              <a:ea typeface="Open Sans" panose="020B0606030504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F9AFB93C-0E7F-4841-9970-DE6158D3548D}"/>
              </a:ext>
            </a:extLst>
          </p:cNvPr>
          <p:cNvPicPr>
            <a:picLocks noChangeAspect="1"/>
          </p:cNvPicPr>
          <p:nvPr/>
        </p:nvPicPr>
        <p:blipFill rotWithShape="1">
          <a:blip r:embed="rId4">
            <a:clrChange>
              <a:clrFrom>
                <a:srgbClr val="FFFFFF"/>
              </a:clrFrom>
              <a:clrTo>
                <a:srgbClr val="FFFFFF">
                  <a:alpha val="0"/>
                </a:srgbClr>
              </a:clrTo>
            </a:clrChange>
          </a:blip>
          <a:srcRect l="1379" t="8116" r="5383" b="10003"/>
          <a:stretch/>
        </p:blipFill>
        <p:spPr>
          <a:xfrm>
            <a:off x="3239927" y="4033552"/>
            <a:ext cx="1870510" cy="2076270"/>
          </a:xfrm>
          <a:prstGeom prst="rect">
            <a:avLst/>
          </a:prstGeom>
        </p:spPr>
      </p:pic>
      <p:pic>
        <p:nvPicPr>
          <p:cNvPr id="34" name="Picture 33">
            <a:extLst>
              <a:ext uri="{FF2B5EF4-FFF2-40B4-BE49-F238E27FC236}">
                <a16:creationId xmlns:a16="http://schemas.microsoft.com/office/drawing/2014/main" id="{BC6F7AFF-AEA3-407D-A9D8-3A4CBDA67B61}"/>
              </a:ext>
            </a:extLst>
          </p:cNvPr>
          <p:cNvPicPr>
            <a:picLocks noChangeAspect="1"/>
          </p:cNvPicPr>
          <p:nvPr/>
        </p:nvPicPr>
        <p:blipFill>
          <a:blip r:embed="rId5"/>
          <a:stretch>
            <a:fillRect/>
          </a:stretch>
        </p:blipFill>
        <p:spPr>
          <a:xfrm>
            <a:off x="5717156" y="2789955"/>
            <a:ext cx="5715535" cy="3723525"/>
          </a:xfrm>
          <a:prstGeom prst="rect">
            <a:avLst/>
          </a:prstGeom>
        </p:spPr>
      </p:pic>
    </p:spTree>
    <p:extLst>
      <p:ext uri="{BB962C8B-B14F-4D97-AF65-F5344CB8AC3E}">
        <p14:creationId xmlns:p14="http://schemas.microsoft.com/office/powerpoint/2010/main" val="296377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wipe(left)">
                                      <p:cBhvr>
                                        <p:cTn id="15" dur="500"/>
                                        <p:tgtEl>
                                          <p:spTgt spid="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xEl>
                                              <p:pRg st="1" end="1"/>
                                            </p:txEl>
                                          </p:spTgt>
                                        </p:tgtEl>
                                        <p:attrNameLst>
                                          <p:attrName>style.visibility</p:attrName>
                                        </p:attrNameLst>
                                      </p:cBhvr>
                                      <p:to>
                                        <p:strVal val="visible"/>
                                      </p:to>
                                    </p:set>
                                    <p:animEffect transition="in" filter="wipe(left)">
                                      <p:cBhvr>
                                        <p:cTn id="20" dur="500"/>
                                        <p:tgtEl>
                                          <p:spTgt spid="35">
                                            <p:txEl>
                                              <p:pRg st="1" end="1"/>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xit" presetSubtype="32" fill="hold" nodeType="withEffect">
                                  <p:stCondLst>
                                    <p:cond delay="0"/>
                                  </p:stCondLst>
                                  <p:childTnLst>
                                    <p:anim calcmode="lin" valueType="num">
                                      <p:cBhvr>
                                        <p:cTn id="28" dur="500"/>
                                        <p:tgtEl>
                                          <p:spTgt spid="37"/>
                                        </p:tgtEl>
                                        <p:attrNameLst>
                                          <p:attrName>ppt_w</p:attrName>
                                        </p:attrNameLst>
                                      </p:cBhvr>
                                      <p:tavLst>
                                        <p:tav tm="0">
                                          <p:val>
                                            <p:strVal val="ppt_w"/>
                                          </p:val>
                                        </p:tav>
                                        <p:tav tm="100000">
                                          <p:val>
                                            <p:fltVal val="0"/>
                                          </p:val>
                                        </p:tav>
                                      </p:tavLst>
                                    </p:anim>
                                    <p:anim calcmode="lin" valueType="num">
                                      <p:cBhvr>
                                        <p:cTn id="29" dur="500"/>
                                        <p:tgtEl>
                                          <p:spTgt spid="37"/>
                                        </p:tgtEl>
                                        <p:attrNameLst>
                                          <p:attrName>ppt_h</p:attrName>
                                        </p:attrNameLst>
                                      </p:cBhvr>
                                      <p:tavLst>
                                        <p:tav tm="0">
                                          <p:val>
                                            <p:strVal val="ppt_h"/>
                                          </p:val>
                                        </p:tav>
                                        <p:tav tm="100000">
                                          <p:val>
                                            <p:fltVal val="0"/>
                                          </p:val>
                                        </p:tav>
                                      </p:tavLst>
                                    </p:anim>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A647C1-92C3-A94F-2EBB-1CB1070622FB}"/>
              </a:ext>
            </a:extLst>
          </p:cNvPr>
          <p:cNvGrpSpPr/>
          <p:nvPr/>
        </p:nvGrpSpPr>
        <p:grpSpPr>
          <a:xfrm>
            <a:off x="-461734" y="-526030"/>
            <a:ext cx="3593475" cy="7475319"/>
            <a:chOff x="-461734" y="-52603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14" name="Group 13">
            <a:extLst>
              <a:ext uri="{FF2B5EF4-FFF2-40B4-BE49-F238E27FC236}">
                <a16:creationId xmlns:a16="http://schemas.microsoft.com/office/drawing/2014/main" id="{4994B0C7-8477-3C20-F614-2CCD7849C1EE}"/>
              </a:ext>
            </a:extLst>
          </p:cNvPr>
          <p:cNvGrpSpPr/>
          <p:nvPr/>
        </p:nvGrpSpPr>
        <p:grpSpPr>
          <a:xfrm>
            <a:off x="9067237" y="-24574"/>
            <a:ext cx="3586196" cy="7449566"/>
            <a:chOff x="9067237" y="-24574"/>
            <a:chExt cx="3586196"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2" name="Picture 1">
            <a:extLst>
              <a:ext uri="{FF2B5EF4-FFF2-40B4-BE49-F238E27FC236}">
                <a16:creationId xmlns:a16="http://schemas.microsoft.com/office/drawing/2014/main" id="{1AE6990B-530E-A984-6A23-484915BD8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05" y="1391345"/>
            <a:ext cx="2557038" cy="2590383"/>
          </a:xfrm>
          <a:prstGeom prst="rect">
            <a:avLst/>
          </a:prstGeom>
        </p:spPr>
      </p:pic>
      <p:pic>
        <p:nvPicPr>
          <p:cNvPr id="3" name="Picture 2">
            <a:extLst>
              <a:ext uri="{FF2B5EF4-FFF2-40B4-BE49-F238E27FC236}">
                <a16:creationId xmlns:a16="http://schemas.microsoft.com/office/drawing/2014/main" id="{05A68CBB-7BAB-4596-A5DE-E666A67D4E51}"/>
              </a:ext>
            </a:extLst>
          </p:cNvPr>
          <p:cNvPicPr>
            <a:picLocks noChangeAspect="1"/>
          </p:cNvPicPr>
          <p:nvPr/>
        </p:nvPicPr>
        <p:blipFill rotWithShape="1">
          <a:blip r:embed="rId3"/>
          <a:srcRect b="61722"/>
          <a:stretch/>
        </p:blipFill>
        <p:spPr>
          <a:xfrm>
            <a:off x="2658533" y="1810243"/>
            <a:ext cx="10658099" cy="1752589"/>
          </a:xfrm>
          <a:prstGeom prst="rect">
            <a:avLst/>
          </a:prstGeom>
        </p:spPr>
      </p:pic>
      <p:pic>
        <p:nvPicPr>
          <p:cNvPr id="5" name="Picture 4">
            <a:extLst>
              <a:ext uri="{FF2B5EF4-FFF2-40B4-BE49-F238E27FC236}">
                <a16:creationId xmlns:a16="http://schemas.microsoft.com/office/drawing/2014/main" id="{4B0FE7DB-27A5-8A4E-F0A0-AF5D84C77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34" name="Picture 33">
            <a:extLst>
              <a:ext uri="{FF2B5EF4-FFF2-40B4-BE49-F238E27FC236}">
                <a16:creationId xmlns:a16="http://schemas.microsoft.com/office/drawing/2014/main" id="{4B54716E-F772-4791-B462-5CA505BCF322}"/>
              </a:ext>
            </a:extLst>
          </p:cNvPr>
          <p:cNvPicPr>
            <a:picLocks noChangeAspect="1"/>
          </p:cNvPicPr>
          <p:nvPr/>
        </p:nvPicPr>
        <p:blipFill>
          <a:blip r:embed="rId5"/>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13053941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14:presetBounceEnd="36000">
                                      <p:stCondLst>
                                        <p:cond delay="400"/>
                                      </p:stCondLst>
                                      <p:childTnLst>
                                        <p:set>
                                          <p:cBhvr>
                                            <p:cTn id="15" dur="1" fill="hold">
                                              <p:stCondLst>
                                                <p:cond delay="0"/>
                                              </p:stCondLst>
                                            </p:cTn>
                                            <p:tgtEl>
                                              <p:spTgt spid="3"/>
                                            </p:tgtEl>
                                            <p:attrNameLst>
                                              <p:attrName>style.visibility</p:attrName>
                                            </p:attrNameLst>
                                          </p:cBhvr>
                                          <p:to>
                                            <p:strVal val="visible"/>
                                          </p:to>
                                        </p:set>
                                        <p:anim calcmode="lin" valueType="num" p14:bounceEnd="36000">
                                          <p:cBhvr additive="base">
                                            <p:cTn id="16" dur="1000" fill="hold"/>
                                            <p:tgtEl>
                                              <p:spTgt spid="3"/>
                                            </p:tgtEl>
                                            <p:attrNameLst>
                                              <p:attrName>ppt_x</p:attrName>
                                            </p:attrNameLst>
                                          </p:cBhvr>
                                          <p:tavLst>
                                            <p:tav tm="0">
                                              <p:val>
                                                <p:strVal val="1+#ppt_w/2"/>
                                              </p:val>
                                            </p:tav>
                                            <p:tav tm="100000">
                                              <p:val>
                                                <p:strVal val="#ppt_x"/>
                                              </p:val>
                                            </p:tav>
                                          </p:tavLst>
                                        </p:anim>
                                        <p:anim calcmode="lin" valueType="num" p14:bounceEnd="36000">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4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1+#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40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STEM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9" name="Picture 18">
            <a:extLst>
              <a:ext uri="{FF2B5EF4-FFF2-40B4-BE49-F238E27FC236}">
                <a16:creationId xmlns:a16="http://schemas.microsoft.com/office/drawing/2014/main" id="{6A4E1484-5177-165C-223F-5FE448AB2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20" name="Google Shape;1135;p78">
            <a:extLst>
              <a:ext uri="{FF2B5EF4-FFF2-40B4-BE49-F238E27FC236}">
                <a16:creationId xmlns:a16="http://schemas.microsoft.com/office/drawing/2014/main" id="{70785806-4AA3-E4EE-09BC-99BA834F38C4}"/>
              </a:ext>
            </a:extLst>
          </p:cNvPr>
          <p:cNvSpPr/>
          <p:nvPr/>
        </p:nvSpPr>
        <p:spPr>
          <a:xfrm>
            <a:off x="2274736" y="1619122"/>
            <a:ext cx="9027925" cy="2121189"/>
          </a:xfrm>
          <a:prstGeom prst="roundRect">
            <a:avLst>
              <a:gd name="adj" fmla="val 9154"/>
            </a:avLst>
          </a:prstGeom>
          <a:solidFill>
            <a:schemeClr val="bg1"/>
          </a:solidFill>
          <a:ln w="9525" cap="flat" cmpd="sng">
            <a:noFill/>
            <a:prstDash val="solid"/>
            <a:round/>
            <a:headEnd type="none" w="sm" len="sm"/>
            <a:tailEnd type="none" w="sm" len="sm"/>
          </a:ln>
          <a:effectLst>
            <a:softEdge rad="63500"/>
          </a:effectLst>
        </p:spPr>
        <p:txBody>
          <a:bodyPr spcFirstLastPara="1" wrap="square" lIns="91425" tIns="91425" rIns="91425" bIns="91425" anchor="ctr" anchorCtr="0">
            <a:noAutofit/>
          </a:bodyPr>
          <a:lstStyle/>
          <a:p>
            <a:pPr lvl="0" algn="just">
              <a:spcBef>
                <a:spcPts val="1200"/>
              </a:spcBef>
              <a:spcAft>
                <a:spcPts val="600"/>
              </a:spcAft>
            </a:pPr>
            <a:r>
              <a:rPr lang="en-SG" sz="2400" dirty="0"/>
              <a:t>1. </a:t>
            </a:r>
            <a:r>
              <a:rPr lang="vi-VN" sz="2400" dirty="0"/>
              <a:t>Hãy </a:t>
            </a:r>
            <a:r>
              <a:rPr lang="vi-VN" sz="2400" b="1" dirty="0">
                <a:solidFill>
                  <a:srgbClr val="FF0000"/>
                </a:solidFill>
              </a:rPr>
              <a:t>tra cứu Internet </a:t>
            </a:r>
            <a:r>
              <a:rPr lang="vi-VN" sz="2400" dirty="0"/>
              <a:t>để </a:t>
            </a:r>
            <a:r>
              <a:rPr lang="vi-VN" sz="2400" b="1" dirty="0">
                <a:solidFill>
                  <a:srgbClr val="FF0000"/>
                </a:solidFill>
              </a:rPr>
              <a:t>tìm hiểu lượng nước thích hợp khi chăm sóc một số loại cây cảnh trong gia đình </a:t>
            </a:r>
            <a:r>
              <a:rPr lang="vi-VN" sz="2400" dirty="0"/>
              <a:t>hoặc cây em muốn trồng. </a:t>
            </a:r>
            <a:endParaRPr lang="en-SG" sz="2400" dirty="0"/>
          </a:p>
          <a:p>
            <a:pPr lvl="0" algn="just">
              <a:spcBef>
                <a:spcPts val="1200"/>
              </a:spcBef>
              <a:spcAft>
                <a:spcPts val="600"/>
              </a:spcAft>
            </a:pPr>
            <a:r>
              <a:rPr lang="en-SG" sz="2400" b="1" dirty="0" err="1">
                <a:solidFill>
                  <a:srgbClr val="FF0000"/>
                </a:solidFill>
                <a:latin typeface="Arial" panose="020B0604020202020204" pitchFamily="34" charset="0"/>
                <a:cs typeface="Arial" panose="020B0604020202020204" pitchFamily="34" charset="0"/>
              </a:rPr>
              <a:t>Lậ</a:t>
            </a:r>
            <a:r>
              <a:rPr lang="vi-VN" sz="2400" b="1" dirty="0">
                <a:solidFill>
                  <a:srgbClr val="FF0000"/>
                </a:solidFill>
              </a:rPr>
              <a:t>p một cuốn sổ tay </a:t>
            </a:r>
            <a:r>
              <a:rPr lang="vi-VN" sz="2400" dirty="0"/>
              <a:t>ghi chép các thông tin về chăm sóc cây cảnh em quan tâm theo một số thông tin gợi ý sau.</a:t>
            </a:r>
            <a:endParaRPr lang="en-SG" sz="2400" dirty="0">
              <a:solidFill>
                <a:srgbClr val="FF0000"/>
              </a:solidFill>
              <a:highlight>
                <a:srgbClr val="FFFF00"/>
              </a:highlight>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6A3DC6A2-F206-49AE-8B6B-FB71F3CFB6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528" b="92965" l="9231" r="97538">
                        <a14:foregroundMark x1="9538" y1="22864" x2="10462" y2="30402"/>
                        <a14:foregroundMark x1="23385" y1="8291" x2="68000" y2="5528"/>
                        <a14:foregroundMark x1="23385" y1="88442" x2="23692" y2="92965"/>
                        <a14:foregroundMark x1="28615" y1="16332" x2="68923" y2="15075"/>
                        <a14:foregroundMark x1="53538" y1="25377" x2="59692" y2="27136"/>
                        <a14:foregroundMark x1="91077" y1="10804" x2="90462" y2="31910"/>
                        <a14:foregroundMark x1="88923" y1="39196" x2="88923" y2="39196"/>
                        <a14:foregroundMark x1="89538" y1="18342" x2="93538" y2="20101"/>
                        <a14:foregroundMark x1="86769" y1="20352" x2="94769" y2="18342"/>
                        <a14:foregroundMark x1="96615" y1="17588" x2="84000" y2="16332"/>
                        <a14:foregroundMark x1="87077" y1="16834" x2="97538" y2="14824"/>
                        <a14:foregroundMark x1="96615" y1="13317" x2="84000" y2="13317"/>
                        <a14:foregroundMark x1="88615" y1="8291" x2="94769" y2="6533"/>
                      </a14:backgroundRemoval>
                    </a14:imgEffect>
                  </a14:imgLayer>
                </a14:imgProps>
              </a:ext>
            </a:extLst>
          </a:blip>
          <a:stretch>
            <a:fillRect/>
          </a:stretch>
        </p:blipFill>
        <p:spPr>
          <a:xfrm>
            <a:off x="693664" y="1871965"/>
            <a:ext cx="1374414" cy="1683130"/>
          </a:xfrm>
          <a:prstGeom prst="rect">
            <a:avLst/>
          </a:prstGeom>
        </p:spPr>
      </p:pic>
      <p:pic>
        <p:nvPicPr>
          <p:cNvPr id="21" name="Picture 20">
            <a:extLst>
              <a:ext uri="{FF2B5EF4-FFF2-40B4-BE49-F238E27FC236}">
                <a16:creationId xmlns:a16="http://schemas.microsoft.com/office/drawing/2014/main" id="{D9DD2BC8-BC36-40EB-84E9-683860E48CF5}"/>
              </a:ext>
            </a:extLst>
          </p:cNvPr>
          <p:cNvPicPr>
            <a:picLocks noChangeAspect="1"/>
          </p:cNvPicPr>
          <p:nvPr/>
        </p:nvPicPr>
        <p:blipFill>
          <a:blip r:embed="rId8"/>
          <a:stretch>
            <a:fillRect/>
          </a:stretch>
        </p:blipFill>
        <p:spPr>
          <a:xfrm>
            <a:off x="702916" y="4144470"/>
            <a:ext cx="8592397" cy="2522768"/>
          </a:xfrm>
          <a:prstGeom prst="rect">
            <a:avLst/>
          </a:prstGeom>
        </p:spPr>
      </p:pic>
    </p:spTree>
    <p:extLst>
      <p:ext uri="{BB962C8B-B14F-4D97-AF65-F5344CB8AC3E}">
        <p14:creationId xmlns:p14="http://schemas.microsoft.com/office/powerpoint/2010/main" val="21216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wipe(left)">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wipe(left)">
                                      <p:cBhvr>
                                        <p:cTn id="2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288111"/>
            <a:ext cx="3344731" cy="7237400"/>
            <a:chOff x="-212990" y="-360681"/>
            <a:chExt cx="3344731" cy="7237400"/>
          </a:xfrm>
          <a:solidFill>
            <a:srgbClr val="EDE9F3"/>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397390"/>
            <a:ext cx="3344731" cy="7346679"/>
            <a:chOff x="-345470" y="-469960"/>
            <a:chExt cx="3344731" cy="7376013"/>
          </a:xfrm>
          <a:solidFill>
            <a:srgbClr val="DED6EA"/>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26030"/>
            <a:ext cx="3344420" cy="7475319"/>
            <a:chOff x="-461734" y="-598600"/>
            <a:chExt cx="3344420" cy="7580186"/>
          </a:xfrm>
          <a:solidFill>
            <a:srgbClr val="D5CAE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DED6EA"/>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DED6EA"/>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03872" y="-24574"/>
            <a:ext cx="3349561" cy="7449566"/>
            <a:chOff x="9303872" y="-24574"/>
            <a:chExt cx="3349561" cy="7449566"/>
          </a:xfrm>
          <a:solidFill>
            <a:srgbClr val="D5CAE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03872" y="78170"/>
              <a:ext cx="3344420" cy="7346822"/>
              <a:chOff x="5892"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892"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id="{F8B1601D-B0CC-003F-D794-5BA006EE3845}"/>
              </a:ext>
            </a:extLst>
          </p:cNvPr>
          <p:cNvSpPr/>
          <p:nvPr/>
        </p:nvSpPr>
        <p:spPr>
          <a:xfrm>
            <a:off x="1301910" y="3138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id="{36456C68-85C8-CC78-914A-1E55749D83AD}"/>
              </a:ext>
            </a:extLst>
          </p:cNvPr>
          <p:cNvGrpSpPr/>
          <p:nvPr/>
        </p:nvGrpSpPr>
        <p:grpSpPr>
          <a:xfrm>
            <a:off x="1469421" y="447795"/>
            <a:ext cx="5009628" cy="557769"/>
            <a:chOff x="3442453" y="958549"/>
            <a:chExt cx="5009628" cy="557769"/>
          </a:xfrm>
        </p:grpSpPr>
        <p:sp>
          <p:nvSpPr>
            <p:cNvPr id="10" name="TextBox 9">
              <a:extLst>
                <a:ext uri="{FF2B5EF4-FFF2-40B4-BE49-F238E27FC236}">
                  <a16:creationId xmlns:a16="http://schemas.microsoft.com/office/drawing/2014/main" id="{2D06D1EE-B7CC-0B9A-909B-DC5293BE82C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STEM và cuộc sống</a:t>
              </a:r>
            </a:p>
          </p:txBody>
        </p:sp>
        <p:sp>
          <p:nvSpPr>
            <p:cNvPr id="14" name="TextBox 13">
              <a:extLst>
                <a:ext uri="{FF2B5EF4-FFF2-40B4-BE49-F238E27FC236}">
                  <a16:creationId xmlns:a16="http://schemas.microsoft.com/office/drawing/2014/main" id="{6A028F8A-2D41-D62B-2EB1-DF03B8DE2171}"/>
                </a:ext>
              </a:extLst>
            </p:cNvPr>
            <p:cNvSpPr txBox="1"/>
            <p:nvPr/>
          </p:nvSpPr>
          <p:spPr>
            <a:xfrm>
              <a:off x="3442453" y="958549"/>
              <a:ext cx="4565619" cy="553998"/>
            </a:xfrm>
            <a:prstGeom prst="rect">
              <a:avLst/>
            </a:prstGeom>
            <a:noFill/>
            <a:effectLst/>
          </p:spPr>
          <p:txBody>
            <a:bodyPr wrap="square" rtlCol="0">
              <a:spAutoFit/>
            </a:bodyPr>
            <a:lstStyle/>
            <a:p>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STEm</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và</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cuộc</a:t>
              </a:r>
              <a:r>
                <a:rPr lang="en-US" sz="3000" b="1" spc="50" dirty="0">
                  <a:ln w="9525" cmpd="sng">
                    <a:noFill/>
                    <a:prstDash val="solid"/>
                  </a:ln>
                  <a:solidFill>
                    <a:srgbClr val="7E3E98"/>
                  </a:solidFill>
                  <a:effectLst/>
                  <a:latin typeface="SVN-SAF" panose="02040603050506020204" pitchFamily="18" charset="0"/>
                  <a:ea typeface="Roboto" panose="02000000000000000000" pitchFamily="2" charset="0"/>
                </a:rPr>
                <a:t> </a:t>
              </a:r>
              <a:r>
                <a:rPr lang="en-US" sz="3000" b="1" spc="50" dirty="0" err="1">
                  <a:ln w="9525" cmpd="sng">
                    <a:noFill/>
                    <a:prstDash val="solid"/>
                  </a:ln>
                  <a:solidFill>
                    <a:srgbClr val="7E3E98"/>
                  </a:solidFill>
                  <a:effectLst/>
                  <a:latin typeface="SVN-SAF" panose="02040603050506020204" pitchFamily="18" charset="0"/>
                  <a:ea typeface="Roboto" panose="02000000000000000000" pitchFamily="2" charset="0"/>
                </a:rPr>
                <a:t>sống</a:t>
              </a:r>
              <a:endParaRPr lang="en-US" sz="3000" b="1" spc="50" dirty="0">
                <a:ln w="9525" cmpd="sng">
                  <a:noFill/>
                  <a:prstDash val="solid"/>
                </a:ln>
                <a:solidFill>
                  <a:srgbClr val="7E3E98"/>
                </a:solidFill>
                <a:effectLst/>
                <a:latin typeface="SVN-SAF" panose="02040603050506020204" pitchFamily="18" charset="0"/>
                <a:ea typeface="Roboto" panose="02000000000000000000" pitchFamily="2" charset="0"/>
              </a:endParaRPr>
            </a:p>
          </p:txBody>
        </p:sp>
      </p:grpSp>
      <p:pic>
        <p:nvPicPr>
          <p:cNvPr id="18" name="Picture 17" descr="A cartoon of a purple gear&#10;&#10;Description automatically generated">
            <a:extLst>
              <a:ext uri="{FF2B5EF4-FFF2-40B4-BE49-F238E27FC236}">
                <a16:creationId xmlns:a16="http://schemas.microsoft.com/office/drawing/2014/main" id="{1E39B909-FFF7-822E-1B5D-7F1D0147544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40" b="92090" l="9040" r="89831">
                        <a14:foregroundMark x1="27684" y1="48023" x2="27684" y2="48023"/>
                        <a14:foregroundMark x1="35028" y1="39548" x2="34463" y2="53672"/>
                        <a14:foregroundMark x1="38418" y1="36158" x2="27684" y2="61582"/>
                        <a14:foregroundMark x1="27684" y1="61582" x2="27684" y2="62147"/>
                        <a14:foregroundMark x1="48588" y1="9040" x2="49718" y2="12429"/>
                        <a14:foregroundMark x1="80226" y1="18079" x2="80226" y2="18079"/>
                        <a14:foregroundMark x1="84181" y1="14124" x2="84181" y2="14124"/>
                        <a14:foregroundMark x1="12429" y1="74576" x2="12429" y2="74576"/>
                        <a14:foregroundMark x1="9040" y1="73446" x2="9040" y2="73446"/>
                        <a14:foregroundMark x1="53107" y1="92090" x2="53107" y2="92090"/>
                        <a14:backgroundMark x1="85876" y1="10734" x2="85876" y2="12994"/>
                        <a14:backgroundMark x1="84746" y1="12994" x2="84746" y2="12994"/>
                        <a14:backgroundMark x1="80791" y1="17514" x2="80791" y2="17514"/>
                      </a14:backgroundRemoval>
                    </a14:imgEffect>
                  </a14:imgLayer>
                </a14:imgProps>
              </a:ext>
              <a:ext uri="{28A0092B-C50C-407E-A947-70E740481C1C}">
                <a14:useLocalDpi xmlns:a14="http://schemas.microsoft.com/office/drawing/2010/main" val="0"/>
              </a:ext>
            </a:extLst>
          </a:blip>
          <a:stretch>
            <a:fillRect/>
          </a:stretch>
        </p:blipFill>
        <p:spPr>
          <a:xfrm>
            <a:off x="265653" y="97336"/>
            <a:ext cx="1261872" cy="1261872"/>
          </a:xfrm>
          <a:prstGeom prst="rect">
            <a:avLst/>
          </a:prstGeom>
          <a:effectLst>
            <a:outerShdw blurRad="50800" dist="76200" dir="2700000" algn="tl" rotWithShape="0">
              <a:prstClr val="black">
                <a:alpha val="40000"/>
              </a:prstClr>
            </a:outerShdw>
          </a:effectLst>
        </p:spPr>
      </p:pic>
      <p:pic>
        <p:nvPicPr>
          <p:cNvPr id="19" name="Picture 18">
            <a:extLst>
              <a:ext uri="{FF2B5EF4-FFF2-40B4-BE49-F238E27FC236}">
                <a16:creationId xmlns:a16="http://schemas.microsoft.com/office/drawing/2014/main" id="{6A4E1484-5177-165C-223F-5FE448AB2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36" name="TextBox 35">
            <a:extLst>
              <a:ext uri="{FF2B5EF4-FFF2-40B4-BE49-F238E27FC236}">
                <a16:creationId xmlns:a16="http://schemas.microsoft.com/office/drawing/2014/main" id="{2D082AA1-8AD1-43A7-944D-926F4EE94509}"/>
              </a:ext>
            </a:extLst>
          </p:cNvPr>
          <p:cNvSpPr txBox="1"/>
          <p:nvPr/>
        </p:nvSpPr>
        <p:spPr>
          <a:xfrm>
            <a:off x="3235897" y="2303536"/>
            <a:ext cx="8065954" cy="2323713"/>
          </a:xfrm>
          <a:prstGeom prst="rect">
            <a:avLst/>
          </a:prstGeom>
          <a:solidFill>
            <a:srgbClr val="EDE9F3"/>
          </a:solidFill>
        </p:spPr>
        <p:txBody>
          <a:bodyPr wrap="square">
            <a:spAutoFit/>
          </a:bodyPr>
          <a:lstStyle/>
          <a:p>
            <a:pPr lvl="0" algn="just">
              <a:spcAft>
                <a:spcPts val="600"/>
              </a:spcAft>
            </a:pPr>
            <a:r>
              <a:rPr lang="en-SG" sz="2800" dirty="0">
                <a:latin typeface="Arial" panose="020B0604020202020204" pitchFamily="34" charset="0"/>
                <a:cs typeface="Arial" panose="020B0604020202020204" pitchFamily="34" charset="0"/>
              </a:rPr>
              <a:t>2. </a:t>
            </a:r>
            <a:r>
              <a:rPr lang="en-SG" sz="2800" dirty="0"/>
              <a:t>N</a:t>
            </a:r>
            <a:r>
              <a:rPr lang="vi-VN" sz="2800" dirty="0"/>
              <a:t>ước chảy từ cao xuống thấp. Vậy có cách nào làm cho nước chảy ngược từ dưới lên trên hay không? </a:t>
            </a:r>
            <a:endParaRPr lang="en-SG" sz="2800" dirty="0"/>
          </a:p>
          <a:p>
            <a:pPr lvl="0" algn="just">
              <a:spcAft>
                <a:spcPts val="600"/>
              </a:spcAft>
            </a:pPr>
            <a:r>
              <a:rPr lang="vi-VN" sz="2800" dirty="0"/>
              <a:t>Hãy tìm hiểu và làm thí nghiệm nước chảy ngược để giải thích nhé.</a:t>
            </a:r>
            <a:endParaRPr lang="en-SG" sz="2800" dirty="0"/>
          </a:p>
        </p:txBody>
      </p:sp>
      <p:pic>
        <p:nvPicPr>
          <p:cNvPr id="42" name="Picture 41">
            <a:extLst>
              <a:ext uri="{FF2B5EF4-FFF2-40B4-BE49-F238E27FC236}">
                <a16:creationId xmlns:a16="http://schemas.microsoft.com/office/drawing/2014/main" id="{166F026D-47E3-4B9B-8BDE-63A1DC08BE3B}"/>
              </a:ext>
            </a:extLst>
          </p:cNvPr>
          <p:cNvPicPr>
            <a:picLocks noChangeAspect="1"/>
          </p:cNvPicPr>
          <p:nvPr/>
        </p:nvPicPr>
        <p:blipFill rotWithShape="1">
          <a:blip r:embed="rId6">
            <a:clrChange>
              <a:clrFrom>
                <a:srgbClr val="FFFFFF"/>
              </a:clrFrom>
              <a:clrTo>
                <a:srgbClr val="FFFFFF">
                  <a:alpha val="0"/>
                </a:srgbClr>
              </a:clrTo>
            </a:clrChange>
          </a:blip>
          <a:srcRect l="1379" t="8116" r="5383" b="10003"/>
          <a:stretch/>
        </p:blipFill>
        <p:spPr>
          <a:xfrm>
            <a:off x="654679" y="2255896"/>
            <a:ext cx="2410667" cy="2675846"/>
          </a:xfrm>
          <a:prstGeom prst="rect">
            <a:avLst/>
          </a:prstGeom>
        </p:spPr>
      </p:pic>
    </p:spTree>
    <p:extLst>
      <p:ext uri="{BB962C8B-B14F-4D97-AF65-F5344CB8AC3E}">
        <p14:creationId xmlns:p14="http://schemas.microsoft.com/office/powerpoint/2010/main" val="9575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2" presetClass="exit" presetSubtype="8" fill="hold" nodeType="withEffect">
                                  <p:stCondLst>
                                    <p:cond delay="0"/>
                                  </p:stCondLst>
                                  <p:childTnLst>
                                    <p:anim calcmode="lin" valueType="num">
                                      <p:cBhvr additive="base">
                                        <p:cTn id="20" dur="500"/>
                                        <p:tgtEl>
                                          <p:spTgt spid="42"/>
                                        </p:tgtEl>
                                        <p:attrNameLst>
                                          <p:attrName>ppt_x</p:attrName>
                                        </p:attrNameLst>
                                      </p:cBhvr>
                                      <p:tavLst>
                                        <p:tav tm="0">
                                          <p:val>
                                            <p:strVal val="ppt_x"/>
                                          </p:val>
                                        </p:tav>
                                        <p:tav tm="100000">
                                          <p:val>
                                            <p:strVal val="0-ppt_w/2"/>
                                          </p:val>
                                        </p:tav>
                                      </p:tavLst>
                                    </p:anim>
                                    <p:anim calcmode="lin" valueType="num">
                                      <p:cBhvr additive="base">
                                        <p:cTn id="21" dur="500"/>
                                        <p:tgtEl>
                                          <p:spTgt spid="42"/>
                                        </p:tgtEl>
                                        <p:attrNameLst>
                                          <p:attrName>ppt_y</p:attrName>
                                        </p:attrNameLst>
                                      </p:cBhvr>
                                      <p:tavLst>
                                        <p:tav tm="0">
                                          <p:val>
                                            <p:strVal val="ppt_y"/>
                                          </p:val>
                                        </p:tav>
                                        <p:tav tm="100000">
                                          <p:val>
                                            <p:strVal val="ppt_y"/>
                                          </p:val>
                                        </p:tav>
                                      </p:tavLst>
                                    </p:anim>
                                    <p:set>
                                      <p:cBhvr>
                                        <p:cTn id="2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74;p5">
            <a:extLst>
              <a:ext uri="{FF2B5EF4-FFF2-40B4-BE49-F238E27FC236}">
                <a16:creationId xmlns:a16="http://schemas.microsoft.com/office/drawing/2014/main" id="{67C2CF5B-B29A-68AD-342B-26C063837B1A}"/>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26166" y="3741514"/>
            <a:ext cx="236649" cy="219008"/>
          </a:xfrm>
          <a:prstGeom prst="rect">
            <a:avLst/>
          </a:prstGeom>
          <a:noFill/>
          <a:ln>
            <a:noFill/>
          </a:ln>
        </p:spPr>
      </p:pic>
      <p:pic>
        <p:nvPicPr>
          <p:cNvPr id="10" name="Google Shape;175;p5">
            <a:extLst>
              <a:ext uri="{FF2B5EF4-FFF2-40B4-BE49-F238E27FC236}">
                <a16:creationId xmlns:a16="http://schemas.microsoft.com/office/drawing/2014/main" id="{6A83B1A0-5EB3-BC23-2B1D-FCB2AD1E8F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03091" y="5037769"/>
            <a:ext cx="236649" cy="219008"/>
          </a:xfrm>
          <a:prstGeom prst="rect">
            <a:avLst/>
          </a:prstGeom>
          <a:noFill/>
          <a:ln>
            <a:noFill/>
          </a:ln>
        </p:spPr>
      </p:pic>
      <p:pic>
        <p:nvPicPr>
          <p:cNvPr id="11" name="Google Shape;176;p5">
            <a:extLst>
              <a:ext uri="{FF2B5EF4-FFF2-40B4-BE49-F238E27FC236}">
                <a16:creationId xmlns:a16="http://schemas.microsoft.com/office/drawing/2014/main" id="{936B9550-3403-404F-E218-C3CBF315A6E2}"/>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3666" y="1432756"/>
            <a:ext cx="5779054" cy="4612444"/>
          </a:xfrm>
          <a:prstGeom prst="rect">
            <a:avLst/>
          </a:prstGeom>
          <a:noFill/>
          <a:ln>
            <a:noFill/>
          </a:ln>
        </p:spPr>
      </p:pic>
      <p:sp>
        <p:nvSpPr>
          <p:cNvPr id="15" name="Google Shape;181;p5">
            <a:extLst>
              <a:ext uri="{FF2B5EF4-FFF2-40B4-BE49-F238E27FC236}">
                <a16:creationId xmlns:a16="http://schemas.microsoft.com/office/drawing/2014/main" id="{1C604D10-016F-4A9D-DF28-2B5E449FB88E}"/>
              </a:ext>
            </a:extLst>
          </p:cNvPr>
          <p:cNvSpPr txBox="1"/>
          <p:nvPr/>
        </p:nvSpPr>
        <p:spPr>
          <a:xfrm>
            <a:off x="5587457" y="1270260"/>
            <a:ext cx="5940513" cy="4154984"/>
          </a:xfrm>
          <a:prstGeom prst="rect">
            <a:avLst/>
          </a:prstGeom>
          <a:noFill/>
          <a:ln>
            <a:noFill/>
          </a:ln>
        </p:spPr>
        <p:txBody>
          <a:bodyPr spcFirstLastPara="1" wrap="square" lIns="0" tIns="0" rIns="0" bIns="0" anchor="t" anchorCtr="0">
            <a:spAutoFit/>
          </a:bodyPr>
          <a:lstStyle/>
          <a:p>
            <a:pPr algn="ctr">
              <a:lnSpc>
                <a:spcPct val="150000"/>
              </a:lnSpc>
            </a:pPr>
            <a:r>
              <a:rPr lang="en-US" sz="6000" b="1">
                <a:solidFill>
                  <a:schemeClr val="accent1"/>
                </a:solidFill>
                <a:latin typeface="Open Sans" panose="020B0606030504020204" pitchFamily="34" charset="0"/>
                <a:ea typeface="Open Sans" panose="020B0606030504020204" pitchFamily="34" charset="0"/>
                <a:cs typeface="Open Sans" panose="020B0606030504020204" pitchFamily="34" charset="0"/>
              </a:rPr>
              <a:t>Cảm ơn các em đã tham gia học tích cực!</a:t>
            </a:r>
            <a:endParaRPr sz="6000" b="1">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61C6BCA9-7831-4E69-D4E0-B64E67378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Tree>
    <p:extLst>
      <p:ext uri="{BB962C8B-B14F-4D97-AF65-F5344CB8AC3E}">
        <p14:creationId xmlns:p14="http://schemas.microsoft.com/office/powerpoint/2010/main" val="14711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D29F6D-6531-26C0-A118-D7286C9484D8}"/>
              </a:ext>
            </a:extLst>
          </p:cNvPr>
          <p:cNvGrpSpPr/>
          <p:nvPr/>
        </p:nvGrpSpPr>
        <p:grpSpPr>
          <a:xfrm>
            <a:off x="9067237" y="-24574"/>
            <a:ext cx="3593475" cy="7449566"/>
            <a:chOff x="9067237" y="-24574"/>
            <a:chExt cx="3593475" cy="7449566"/>
          </a:xfrm>
        </p:grpSpPr>
        <p:sp>
          <p:nvSpPr>
            <p:cNvPr id="6" name="Freeform 5579">
              <a:extLst>
                <a:ext uri="{FF2B5EF4-FFF2-40B4-BE49-F238E27FC236}">
                  <a16:creationId xmlns:a16="http://schemas.microsoft.com/office/drawing/2014/main" id="{940B1BB6-4340-5282-A21B-19983990D8BF}"/>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rot="0" vert="horz" wrap="square" lIns="91440" tIns="45720" rIns="91440" bIns="45720" anchor="t" anchorCtr="0" upright="1">
              <a:noAutofit/>
            </a:bodyPr>
            <a:lstStyle/>
            <a:p>
              <a:endParaRPr lang="en-US" b="1"/>
            </a:p>
          </p:txBody>
        </p:sp>
        <p:sp>
          <p:nvSpPr>
            <p:cNvPr id="7" name="Freeform 5577">
              <a:extLst>
                <a:ext uri="{FF2B5EF4-FFF2-40B4-BE49-F238E27FC236}">
                  <a16:creationId xmlns:a16="http://schemas.microsoft.com/office/drawing/2014/main" id="{F975D421-73E8-9AF9-A345-44E442F6ABAF}"/>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rot="0" vert="horz" wrap="square" lIns="91440" tIns="45720" rIns="91440" bIns="45720" anchor="t" anchorCtr="0" upright="1">
              <a:noAutofit/>
            </a:bodyPr>
            <a:lstStyle/>
            <a:p>
              <a:endParaRPr lang="en-US" b="1"/>
            </a:p>
          </p:txBody>
        </p:sp>
        <p:grpSp>
          <p:nvGrpSpPr>
            <p:cNvPr id="8" name="Group 7">
              <a:extLst>
                <a:ext uri="{FF2B5EF4-FFF2-40B4-BE49-F238E27FC236}">
                  <a16:creationId xmlns:a16="http://schemas.microsoft.com/office/drawing/2014/main" id="{583AB92A-096A-8EC1-6987-96BF93C4EF5B}"/>
                </a:ext>
              </a:extLst>
            </p:cNvPr>
            <p:cNvGrpSpPr>
              <a:grpSpLocks/>
            </p:cNvGrpSpPr>
            <p:nvPr/>
          </p:nvGrpSpPr>
          <p:grpSpPr bwMode="auto">
            <a:xfrm>
              <a:off x="9199717" y="104066"/>
              <a:ext cx="3344420" cy="7192286"/>
              <a:chOff x="6055" y="4723"/>
              <a:chExt cx="4847" cy="10641"/>
            </a:xfrm>
            <a:solidFill>
              <a:srgbClr val="FFC5C5"/>
            </a:solidFill>
          </p:grpSpPr>
          <p:sp>
            <p:nvSpPr>
              <p:cNvPr id="21" name="Freeform 5579">
                <a:extLst>
                  <a:ext uri="{FF2B5EF4-FFF2-40B4-BE49-F238E27FC236}">
                    <a16:creationId xmlns:a16="http://schemas.microsoft.com/office/drawing/2014/main" id="{604DAE78-5E95-A39D-2238-13BEC742AEA0}"/>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9" name="Group 8">
              <a:extLst>
                <a:ext uri="{FF2B5EF4-FFF2-40B4-BE49-F238E27FC236}">
                  <a16:creationId xmlns:a16="http://schemas.microsoft.com/office/drawing/2014/main" id="{D2D1D090-A9A7-5AE9-89E9-792E496EF53D}"/>
                </a:ext>
              </a:extLst>
            </p:cNvPr>
            <p:cNvGrpSpPr>
              <a:grpSpLocks/>
            </p:cNvGrpSpPr>
            <p:nvPr/>
          </p:nvGrpSpPr>
          <p:grpSpPr bwMode="auto">
            <a:xfrm>
              <a:off x="11054742" y="-1"/>
              <a:ext cx="1489706" cy="3545765"/>
              <a:chOff x="8754" y="0"/>
              <a:chExt cx="2159" cy="5251"/>
            </a:xfrm>
            <a:solidFill>
              <a:srgbClr val="FFC5C5"/>
            </a:solidFill>
          </p:grpSpPr>
          <p:sp>
            <p:nvSpPr>
              <p:cNvPr id="20" name="Freeform 5577">
                <a:extLst>
                  <a:ext uri="{FF2B5EF4-FFF2-40B4-BE49-F238E27FC236}">
                    <a16:creationId xmlns:a16="http://schemas.microsoft.com/office/drawing/2014/main" id="{9EC300B1-C3C5-F9D4-0C58-2CECC522CDD9}"/>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10" name="Group 9">
              <a:extLst>
                <a:ext uri="{FF2B5EF4-FFF2-40B4-BE49-F238E27FC236}">
                  <a16:creationId xmlns:a16="http://schemas.microsoft.com/office/drawing/2014/main" id="{E0559378-2F33-B71D-844F-3B3D07C3872F}"/>
                </a:ext>
              </a:extLst>
            </p:cNvPr>
            <p:cNvGrpSpPr/>
            <p:nvPr/>
          </p:nvGrpSpPr>
          <p:grpSpPr>
            <a:xfrm>
              <a:off x="9316292" y="-24574"/>
              <a:ext cx="3344420" cy="7449566"/>
              <a:chOff x="9316292" y="-24574"/>
              <a:chExt cx="3344420" cy="7449566"/>
            </a:xfrm>
            <a:solidFill>
              <a:srgbClr val="FFB3B3"/>
            </a:solidFill>
          </p:grpSpPr>
          <p:grpSp>
            <p:nvGrpSpPr>
              <p:cNvPr id="11" name="Group 10">
                <a:extLst>
                  <a:ext uri="{FF2B5EF4-FFF2-40B4-BE49-F238E27FC236}">
                    <a16:creationId xmlns:a16="http://schemas.microsoft.com/office/drawing/2014/main" id="{AE73A8EA-5351-6A00-D0B6-94FC0A27AD60}"/>
                  </a:ext>
                </a:extLst>
              </p:cNvPr>
              <p:cNvGrpSpPr>
                <a:grpSpLocks/>
              </p:cNvGrpSpPr>
              <p:nvPr/>
            </p:nvGrpSpPr>
            <p:grpSpPr bwMode="auto">
              <a:xfrm>
                <a:off x="9316292" y="78170"/>
                <a:ext cx="3344420" cy="7346822"/>
                <a:chOff x="5910" y="4723"/>
                <a:chExt cx="4847" cy="10641"/>
              </a:xfrm>
              <a:grpFill/>
            </p:grpSpPr>
            <p:sp>
              <p:nvSpPr>
                <p:cNvPr id="19" name="Freeform 5579">
                  <a:extLst>
                    <a:ext uri="{FF2B5EF4-FFF2-40B4-BE49-F238E27FC236}">
                      <a16:creationId xmlns:a16="http://schemas.microsoft.com/office/drawing/2014/main" id="{4EDA50F6-23C5-82CB-A4DA-ED11517F18D4}"/>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12" name="Group 11">
                <a:extLst>
                  <a:ext uri="{FF2B5EF4-FFF2-40B4-BE49-F238E27FC236}">
                    <a16:creationId xmlns:a16="http://schemas.microsoft.com/office/drawing/2014/main" id="{29CEE2E4-7895-FDD9-E512-924F186CE7F5}"/>
                  </a:ext>
                </a:extLst>
              </p:cNvPr>
              <p:cNvGrpSpPr>
                <a:grpSpLocks/>
              </p:cNvGrpSpPr>
              <p:nvPr/>
            </p:nvGrpSpPr>
            <p:grpSpPr bwMode="auto">
              <a:xfrm>
                <a:off x="11163727" y="-24574"/>
                <a:ext cx="1489706" cy="3618393"/>
                <a:chOff x="8598" y="0"/>
                <a:chExt cx="2159" cy="5251"/>
              </a:xfrm>
              <a:grpFill/>
            </p:grpSpPr>
            <p:sp>
              <p:nvSpPr>
                <p:cNvPr id="18" name="Freeform 5577">
                  <a:extLst>
                    <a:ext uri="{FF2B5EF4-FFF2-40B4-BE49-F238E27FC236}">
                      <a16:creationId xmlns:a16="http://schemas.microsoft.com/office/drawing/2014/main" id="{C519C7D6-B330-159F-5E1C-3EFAE5A401D5}"/>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22" name="Picture 21">
            <a:extLst>
              <a:ext uri="{FF2B5EF4-FFF2-40B4-BE49-F238E27FC236}">
                <a16:creationId xmlns:a16="http://schemas.microsoft.com/office/drawing/2014/main" id="{29D0FFDF-F847-F107-62B3-CAD2A5A38A7B}"/>
              </a:ext>
            </a:extLst>
          </p:cNvPr>
          <p:cNvPicPr>
            <a:picLocks noChangeAspect="1"/>
          </p:cNvPicPr>
          <p:nvPr/>
        </p:nvPicPr>
        <p:blipFill>
          <a:blip r:embed="rId2"/>
          <a:stretch>
            <a:fillRect/>
          </a:stretch>
        </p:blipFill>
        <p:spPr>
          <a:xfrm>
            <a:off x="1633918" y="1285728"/>
            <a:ext cx="9522530" cy="2837165"/>
          </a:xfrm>
          <a:prstGeom prst="rect">
            <a:avLst/>
          </a:prstGeom>
        </p:spPr>
      </p:pic>
      <p:pic>
        <p:nvPicPr>
          <p:cNvPr id="23" name="Picture 22">
            <a:extLst>
              <a:ext uri="{FF2B5EF4-FFF2-40B4-BE49-F238E27FC236}">
                <a16:creationId xmlns:a16="http://schemas.microsoft.com/office/drawing/2014/main" id="{61E6BF1A-84A1-5AB8-673B-6897917DC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grpSp>
        <p:nvGrpSpPr>
          <p:cNvPr id="24" name="Group 23">
            <a:extLst>
              <a:ext uri="{FF2B5EF4-FFF2-40B4-BE49-F238E27FC236}">
                <a16:creationId xmlns:a16="http://schemas.microsoft.com/office/drawing/2014/main" id="{3470B78D-B7D7-23F3-53D2-42C5E5F5001E}"/>
              </a:ext>
            </a:extLst>
          </p:cNvPr>
          <p:cNvGrpSpPr/>
          <p:nvPr/>
        </p:nvGrpSpPr>
        <p:grpSpPr>
          <a:xfrm>
            <a:off x="-212990" y="-360681"/>
            <a:ext cx="3344731" cy="7237400"/>
            <a:chOff x="-212990" y="-360681"/>
            <a:chExt cx="3344731" cy="7237400"/>
          </a:xfrm>
          <a:solidFill>
            <a:srgbClr val="FFDDDD"/>
          </a:solidFill>
        </p:grpSpPr>
        <p:sp>
          <p:nvSpPr>
            <p:cNvPr id="25" name="Freeform 5579">
              <a:extLst>
                <a:ext uri="{FF2B5EF4-FFF2-40B4-BE49-F238E27FC236}">
                  <a16:creationId xmlns:a16="http://schemas.microsoft.com/office/drawing/2014/main" id="{2F8871B3-7544-DF71-5759-FBF9496970F3}"/>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F454579F-E831-E366-BB2B-91B22CBE0F42}"/>
                </a:ext>
              </a:extLst>
            </p:cNvPr>
            <p:cNvGrpSpPr>
              <a:grpSpLocks/>
            </p:cNvGrpSpPr>
            <p:nvPr/>
          </p:nvGrpSpPr>
          <p:grpSpPr bwMode="auto">
            <a:xfrm rot="10800000">
              <a:off x="-212990" y="3356161"/>
              <a:ext cx="1489706" cy="3520558"/>
              <a:chOff x="8782" y="-151"/>
              <a:chExt cx="2159" cy="5327"/>
            </a:xfrm>
            <a:grpFill/>
          </p:grpSpPr>
          <p:sp>
            <p:nvSpPr>
              <p:cNvPr id="27" name="Freeform 5577">
                <a:extLst>
                  <a:ext uri="{FF2B5EF4-FFF2-40B4-BE49-F238E27FC236}">
                    <a16:creationId xmlns:a16="http://schemas.microsoft.com/office/drawing/2014/main" id="{8929F633-28ED-246A-B030-8A53047A2CCC}"/>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8" name="Group 27">
            <a:extLst>
              <a:ext uri="{FF2B5EF4-FFF2-40B4-BE49-F238E27FC236}">
                <a16:creationId xmlns:a16="http://schemas.microsoft.com/office/drawing/2014/main" id="{35E54110-EE08-7C16-33FF-3E26C928E86E}"/>
              </a:ext>
            </a:extLst>
          </p:cNvPr>
          <p:cNvGrpSpPr/>
          <p:nvPr/>
        </p:nvGrpSpPr>
        <p:grpSpPr>
          <a:xfrm>
            <a:off x="-345470" y="-469960"/>
            <a:ext cx="3344731" cy="7346679"/>
            <a:chOff x="-345470" y="-469960"/>
            <a:chExt cx="3344731" cy="7376013"/>
          </a:xfrm>
          <a:solidFill>
            <a:srgbClr val="FFC5C5"/>
          </a:solidFill>
        </p:grpSpPr>
        <p:sp>
          <p:nvSpPr>
            <p:cNvPr id="29" name="Freeform 5579">
              <a:extLst>
                <a:ext uri="{FF2B5EF4-FFF2-40B4-BE49-F238E27FC236}">
                  <a16:creationId xmlns:a16="http://schemas.microsoft.com/office/drawing/2014/main" id="{FF8CA9D3-608E-59AD-64EF-13A1C7E5000D}"/>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35" name="Group 34">
              <a:extLst>
                <a:ext uri="{FF2B5EF4-FFF2-40B4-BE49-F238E27FC236}">
                  <a16:creationId xmlns:a16="http://schemas.microsoft.com/office/drawing/2014/main" id="{C1B2476F-3538-2028-F54C-3ECBBB70DF43}"/>
                </a:ext>
              </a:extLst>
            </p:cNvPr>
            <p:cNvGrpSpPr>
              <a:grpSpLocks/>
            </p:cNvGrpSpPr>
            <p:nvPr/>
          </p:nvGrpSpPr>
          <p:grpSpPr bwMode="auto">
            <a:xfrm rot="10800000">
              <a:off x="-345470" y="3280626"/>
              <a:ext cx="1489706" cy="3625427"/>
              <a:chOff x="8754" y="0"/>
              <a:chExt cx="2159" cy="5251"/>
            </a:xfrm>
            <a:grpFill/>
          </p:grpSpPr>
          <p:sp>
            <p:nvSpPr>
              <p:cNvPr id="36" name="Freeform 5577">
                <a:extLst>
                  <a:ext uri="{FF2B5EF4-FFF2-40B4-BE49-F238E27FC236}">
                    <a16:creationId xmlns:a16="http://schemas.microsoft.com/office/drawing/2014/main" id="{D769FEB6-A25B-BD1C-5994-4CE170FC0179}"/>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37" name="Group 36">
            <a:extLst>
              <a:ext uri="{FF2B5EF4-FFF2-40B4-BE49-F238E27FC236}">
                <a16:creationId xmlns:a16="http://schemas.microsoft.com/office/drawing/2014/main" id="{DAD3DE74-2892-9004-969B-1728F1DF5363}"/>
              </a:ext>
            </a:extLst>
          </p:cNvPr>
          <p:cNvGrpSpPr/>
          <p:nvPr/>
        </p:nvGrpSpPr>
        <p:grpSpPr>
          <a:xfrm>
            <a:off x="-461734" y="-598600"/>
            <a:ext cx="3344420" cy="7475319"/>
            <a:chOff x="-461734" y="-598600"/>
            <a:chExt cx="3344420" cy="7580186"/>
          </a:xfrm>
          <a:solidFill>
            <a:srgbClr val="FFB3B3"/>
          </a:solidFill>
        </p:grpSpPr>
        <p:sp>
          <p:nvSpPr>
            <p:cNvPr id="38" name="Freeform 5579">
              <a:extLst>
                <a:ext uri="{FF2B5EF4-FFF2-40B4-BE49-F238E27FC236}">
                  <a16:creationId xmlns:a16="http://schemas.microsoft.com/office/drawing/2014/main" id="{31F5FFF7-6201-EDA6-5AE9-6B89C91D0499}"/>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39" name="Group 38">
              <a:extLst>
                <a:ext uri="{FF2B5EF4-FFF2-40B4-BE49-F238E27FC236}">
                  <a16:creationId xmlns:a16="http://schemas.microsoft.com/office/drawing/2014/main" id="{6C122216-9443-C434-1D6F-BCE3133E316E}"/>
                </a:ext>
              </a:extLst>
            </p:cNvPr>
            <p:cNvGrpSpPr>
              <a:grpSpLocks/>
            </p:cNvGrpSpPr>
            <p:nvPr/>
          </p:nvGrpSpPr>
          <p:grpSpPr bwMode="auto">
            <a:xfrm rot="10800000">
              <a:off x="-454455" y="3232573"/>
              <a:ext cx="1489706" cy="3749013"/>
              <a:chOff x="8598" y="-179"/>
              <a:chExt cx="2159" cy="5430"/>
            </a:xfrm>
            <a:grpFill/>
          </p:grpSpPr>
          <p:sp>
            <p:nvSpPr>
              <p:cNvPr id="40" name="Freeform 5577">
                <a:extLst>
                  <a:ext uri="{FF2B5EF4-FFF2-40B4-BE49-F238E27FC236}">
                    <a16:creationId xmlns:a16="http://schemas.microsoft.com/office/drawing/2014/main" id="{8B9225DE-1F8C-7B13-9A58-A5516A361CF2}"/>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pic>
        <p:nvPicPr>
          <p:cNvPr id="13" name="Picture 12">
            <a:extLst>
              <a:ext uri="{FF2B5EF4-FFF2-40B4-BE49-F238E27FC236}">
                <a16:creationId xmlns:a16="http://schemas.microsoft.com/office/drawing/2014/main" id="{02B8E81D-9A22-42D3-9172-7069E97674FF}"/>
              </a:ext>
            </a:extLst>
          </p:cNvPr>
          <p:cNvPicPr>
            <a:picLocks noChangeAspect="1"/>
          </p:cNvPicPr>
          <p:nvPr/>
        </p:nvPicPr>
        <p:blipFill>
          <a:blip r:embed="rId4"/>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3039743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1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21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21000">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21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21000">
                                          <p:cBhvr additive="base">
                                            <p:cTn id="11" dur="1000" fill="hold"/>
                                            <p:tgtEl>
                                              <p:spTgt spid="28"/>
                                            </p:tgtEl>
                                            <p:attrNameLst>
                                              <p:attrName>ppt_x</p:attrName>
                                            </p:attrNameLst>
                                          </p:cBhvr>
                                          <p:tavLst>
                                            <p:tav tm="0">
                                              <p:val>
                                                <p:strVal val="0-#ppt_w/2"/>
                                              </p:val>
                                            </p:tav>
                                            <p:tav tm="100000">
                                              <p:val>
                                                <p:strVal val="#ppt_x"/>
                                              </p:val>
                                            </p:tav>
                                          </p:tavLst>
                                        </p:anim>
                                        <p:anim calcmode="lin" valueType="num" p14:bounceEnd="21000">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21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21000">
                                          <p:cBhvr additive="base">
                                            <p:cTn id="15" dur="1000" fill="hold"/>
                                            <p:tgtEl>
                                              <p:spTgt spid="37"/>
                                            </p:tgtEl>
                                            <p:attrNameLst>
                                              <p:attrName>ppt_x</p:attrName>
                                            </p:attrNameLst>
                                          </p:cBhvr>
                                          <p:tavLst>
                                            <p:tav tm="0">
                                              <p:val>
                                                <p:strVal val="0-#ppt_w/2"/>
                                              </p:val>
                                            </p:tav>
                                            <p:tav tm="100000">
                                              <p:val>
                                                <p:strVal val="#ppt_x"/>
                                              </p:val>
                                            </p:tav>
                                          </p:tavLst>
                                        </p:anim>
                                        <p:anim calcmode="lin" valueType="num" p14:bounceEnd="21000">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21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21000">
                                          <p:cBhvr additive="base">
                                            <p:cTn id="19" dur="1000" fill="hold"/>
                                            <p:tgtEl>
                                              <p:spTgt spid="5"/>
                                            </p:tgtEl>
                                            <p:attrNameLst>
                                              <p:attrName>ppt_x</p:attrName>
                                            </p:attrNameLst>
                                          </p:cBhvr>
                                          <p:tavLst>
                                            <p:tav tm="0">
                                              <p:val>
                                                <p:strVal val="1+#ppt_w/2"/>
                                              </p:val>
                                            </p:tav>
                                            <p:tav tm="100000">
                                              <p:val>
                                                <p:strVal val="#ppt_x"/>
                                              </p:val>
                                            </p:tav>
                                          </p:tavLst>
                                        </p:anim>
                                        <p:anim calcmode="lin" valueType="num" p14:bounceEnd="21000">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22"/>
                                            </p:tgtEl>
                                            <p:attrNameLst>
                                              <p:attrName>ppt_w</p:attrName>
                                            </p:attrNameLst>
                                          </p:cBhvr>
                                          <p:tavLst>
                                            <p:tav tm="0">
                                              <p:val>
                                                <p:strVal val="ppt_w"/>
                                              </p:val>
                                            </p:tav>
                                            <p:tav tm="100000">
                                              <p:val>
                                                <p:fltVal val="0"/>
                                              </p:val>
                                            </p:tav>
                                          </p:tavLst>
                                        </p:anim>
                                        <p:anim calcmode="lin" valueType="num">
                                          <p:cBhvr>
                                            <p:cTn id="30" dur="500"/>
                                            <p:tgtEl>
                                              <p:spTgt spid="22"/>
                                            </p:tgtEl>
                                            <p:attrNameLst>
                                              <p:attrName>ppt_h</p:attrName>
                                            </p:attrNameLst>
                                          </p:cBhvr>
                                          <p:tavLst>
                                            <p:tav tm="0">
                                              <p:val>
                                                <p:strVal val="ppt_h"/>
                                              </p:val>
                                            </p:tav>
                                            <p:tav tm="100000">
                                              <p:val>
                                                <p:fltVal val="0"/>
                                              </p:val>
                                            </p:tav>
                                          </p:tavLst>
                                        </p:anim>
                                        <p:animEffect transition="out" filter="fade">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1+#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randombar(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22"/>
                                            </p:tgtEl>
                                            <p:attrNameLst>
                                              <p:attrName>ppt_w</p:attrName>
                                            </p:attrNameLst>
                                          </p:cBhvr>
                                          <p:tavLst>
                                            <p:tav tm="0">
                                              <p:val>
                                                <p:strVal val="ppt_w"/>
                                              </p:val>
                                            </p:tav>
                                            <p:tav tm="100000">
                                              <p:val>
                                                <p:fltVal val="0"/>
                                              </p:val>
                                            </p:tav>
                                          </p:tavLst>
                                        </p:anim>
                                        <p:anim calcmode="lin" valueType="num">
                                          <p:cBhvr>
                                            <p:cTn id="34" dur="500"/>
                                            <p:tgtEl>
                                              <p:spTgt spid="22"/>
                                            </p:tgtEl>
                                            <p:attrNameLst>
                                              <p:attrName>ppt_h</p:attrName>
                                            </p:attrNameLst>
                                          </p:cBhvr>
                                          <p:tavLst>
                                            <p:tav tm="0">
                                              <p:val>
                                                <p:strVal val="ppt_h"/>
                                              </p:val>
                                            </p:tav>
                                            <p:tav tm="100000">
                                              <p:val>
                                                <p:fltVal val="0"/>
                                              </p:val>
                                            </p:tav>
                                          </p:tavLst>
                                        </p:anim>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EE17FE-4F54-97E3-792B-EB1277C0A4C5}"/>
              </a:ext>
            </a:extLst>
          </p:cNvPr>
          <p:cNvGrpSpPr/>
          <p:nvPr/>
        </p:nvGrpSpPr>
        <p:grpSpPr>
          <a:xfrm>
            <a:off x="-461734" y="-598600"/>
            <a:ext cx="3593475" cy="7475319"/>
            <a:chOff x="-461734" y="-59860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60681"/>
              <a:ext cx="3344731" cy="7237400"/>
              <a:chOff x="-212990" y="-360681"/>
              <a:chExt cx="3344731" cy="7237400"/>
            </a:xfrm>
            <a:solidFill>
              <a:srgbClr val="FFDDDD"/>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69960"/>
              <a:ext cx="3344731" cy="7346679"/>
              <a:chOff x="-345470" y="-469960"/>
              <a:chExt cx="3344731" cy="7376013"/>
            </a:xfrm>
            <a:solidFill>
              <a:srgbClr val="FFC5C5"/>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98600"/>
              <a:ext cx="3344420" cy="7475319"/>
              <a:chOff x="-461734" y="-598600"/>
              <a:chExt cx="3344420" cy="7580186"/>
            </a:xfrm>
            <a:solidFill>
              <a:srgbClr val="FFB3B3"/>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18" name="Freeform: Shape 17">
            <a:extLst>
              <a:ext uri="{FF2B5EF4-FFF2-40B4-BE49-F238E27FC236}">
                <a16:creationId xmlns:a16="http://schemas.microsoft.com/office/drawing/2014/main" id="{086E8FEF-FD75-F5EE-CDDF-FBA73F720CA4}"/>
              </a:ext>
            </a:extLst>
          </p:cNvPr>
          <p:cNvSpPr/>
          <p:nvPr/>
        </p:nvSpPr>
        <p:spPr>
          <a:xfrm>
            <a:off x="1202383" y="263077"/>
            <a:ext cx="2838215"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215" h="837128">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BDA6"/>
          </a:solidFill>
          <a:ln>
            <a:solidFill>
              <a:srgbClr val="FABEA8"/>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19" name="Group 18">
            <a:extLst>
              <a:ext uri="{FF2B5EF4-FFF2-40B4-BE49-F238E27FC236}">
                <a16:creationId xmlns:a16="http://schemas.microsoft.com/office/drawing/2014/main" id="{D92C1F24-9C07-228A-70F0-45414C8378E0}"/>
              </a:ext>
            </a:extLst>
          </p:cNvPr>
          <p:cNvGrpSpPr/>
          <p:nvPr/>
        </p:nvGrpSpPr>
        <p:grpSpPr>
          <a:xfrm>
            <a:off x="1665153" y="393608"/>
            <a:ext cx="4999667" cy="553998"/>
            <a:chOff x="3452414" y="809920"/>
            <a:chExt cx="4999667" cy="553998"/>
          </a:xfrm>
        </p:grpSpPr>
        <p:sp>
          <p:nvSpPr>
            <p:cNvPr id="20" name="TextBox 19">
              <a:extLst>
                <a:ext uri="{FF2B5EF4-FFF2-40B4-BE49-F238E27FC236}">
                  <a16:creationId xmlns:a16="http://schemas.microsoft.com/office/drawing/2014/main" id="{5612D1DF-5108-43A3-0C49-F41CE4F06A61}"/>
                </a:ext>
              </a:extLst>
            </p:cNvPr>
            <p:cNvSpPr txBox="1"/>
            <p:nvPr/>
          </p:nvSpPr>
          <p:spPr>
            <a:xfrm>
              <a:off x="3455153" y="8099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MỤC TIÊU</a:t>
              </a:r>
            </a:p>
          </p:txBody>
        </p:sp>
        <p:sp>
          <p:nvSpPr>
            <p:cNvPr id="21" name="TextBox 20">
              <a:extLst>
                <a:ext uri="{FF2B5EF4-FFF2-40B4-BE49-F238E27FC236}">
                  <a16:creationId xmlns:a16="http://schemas.microsoft.com/office/drawing/2014/main" id="{AE48F2DB-227D-8FC7-315B-047F97F4B6A4}"/>
                </a:ext>
              </a:extLst>
            </p:cNvPr>
            <p:cNvSpPr txBox="1"/>
            <p:nvPr/>
          </p:nvSpPr>
          <p:spPr>
            <a:xfrm>
              <a:off x="3452414" y="809920"/>
              <a:ext cx="4996928" cy="553998"/>
            </a:xfrm>
            <a:prstGeom prst="rect">
              <a:avLst/>
            </a:prstGeom>
            <a:noFill/>
            <a:effectLst/>
          </p:spPr>
          <p:txBody>
            <a:bodyPr wrap="square" rtlCol="0">
              <a:spAutoFit/>
            </a:bodyPr>
            <a:lstStyle/>
            <a:p>
              <a:r>
                <a:rPr lang="en-US" sz="3000" b="1" spc="50">
                  <a:ln w="9525" cmpd="sng">
                    <a:noFill/>
                    <a:prstDash val="solid"/>
                  </a:ln>
                  <a:solidFill>
                    <a:srgbClr val="FB0401"/>
                  </a:solidFill>
                  <a:effectLst/>
                  <a:latin typeface="SVN-SAF" panose="02040603050506020204" pitchFamily="18" charset="0"/>
                  <a:ea typeface="Roboto" panose="02000000000000000000" pitchFamily="2" charset="0"/>
                </a:rPr>
                <a:t>MỤC TIÊU</a:t>
              </a:r>
            </a:p>
          </p:txBody>
        </p:sp>
      </p:grpSp>
      <p:pic>
        <p:nvPicPr>
          <p:cNvPr id="30" name="Picture 2">
            <a:extLst>
              <a:ext uri="{FF2B5EF4-FFF2-40B4-BE49-F238E27FC236}">
                <a16:creationId xmlns:a16="http://schemas.microsoft.com/office/drawing/2014/main" id="{4596F33B-253E-BF90-BF0B-E1C815B4D2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25" b="93220" l="6780" r="93785">
                        <a14:foregroundMark x1="24294" y1="8475" x2="24294" y2="8475"/>
                        <a14:foregroundMark x1="7910" y1="22599" x2="7910" y2="22599"/>
                        <a14:foregroundMark x1="42373" y1="11299" x2="42373" y2="11299"/>
                        <a14:foregroundMark x1="45198" y1="5085" x2="45198" y2="5085"/>
                        <a14:foregroundMark x1="46328" y1="3955" x2="46328" y2="3955"/>
                        <a14:foregroundMark x1="36723" y1="5650" x2="36723" y2="5650"/>
                        <a14:foregroundMark x1="40678" y1="9605" x2="40678" y2="9605"/>
                        <a14:foregroundMark x1="77401" y1="9040" x2="77401" y2="9040"/>
                        <a14:foregroundMark x1="87571" y1="9605" x2="87571" y2="9605"/>
                        <a14:foregroundMark x1="88701" y1="18079" x2="88701" y2="18079"/>
                        <a14:foregroundMark x1="91525" y1="49153" x2="91525" y2="49153"/>
                        <a14:foregroundMark x1="85311" y1="42938" x2="85311" y2="42938"/>
                        <a14:foregroundMark x1="85311" y1="42938" x2="85311" y2="42938"/>
                        <a14:foregroundMark x1="81356" y1="21469" x2="68927" y2="66667"/>
                        <a14:foregroundMark x1="48588" y1="7345" x2="78531" y2="16384"/>
                        <a14:foregroundMark x1="78531" y1="16384" x2="90960" y2="42373"/>
                        <a14:foregroundMark x1="90960" y1="42373" x2="89831" y2="65537"/>
                        <a14:foregroundMark x1="67232" y1="33898" x2="67232" y2="33898"/>
                        <a14:foregroundMark x1="67232" y1="33898" x2="67232" y2="33898"/>
                        <a14:foregroundMark x1="64972" y1="31638" x2="64972" y2="31638"/>
                        <a14:foregroundMark x1="64972" y1="31638" x2="64972" y2="31638"/>
                        <a14:foregroundMark x1="59322" y1="25424" x2="59322" y2="25424"/>
                        <a14:foregroundMark x1="59322" y1="25424" x2="59322" y2="25424"/>
                        <a14:foregroundMark x1="57627" y1="25424" x2="57627" y2="25424"/>
                        <a14:foregroundMark x1="57627" y1="25424" x2="57627" y2="25424"/>
                        <a14:foregroundMark x1="57627" y1="25424" x2="57627" y2="25424"/>
                        <a14:foregroundMark x1="57627" y1="25424" x2="57627" y2="25424"/>
                        <a14:foregroundMark x1="57627" y1="25424" x2="57627" y2="25424"/>
                        <a14:foregroundMark x1="58757" y1="24294" x2="58757" y2="24294"/>
                        <a14:foregroundMark x1="58757" y1="24294" x2="58757" y2="24294"/>
                        <a14:foregroundMark x1="58757" y1="24294" x2="58757" y2="24294"/>
                        <a14:foregroundMark x1="53107" y1="26554" x2="53107" y2="26554"/>
                        <a14:foregroundMark x1="53107" y1="27119" x2="53107" y2="27119"/>
                        <a14:foregroundMark x1="53107" y1="27119" x2="53107" y2="27119"/>
                        <a14:foregroundMark x1="52542" y1="27119" x2="52542" y2="27119"/>
                        <a14:foregroundMark x1="49718" y1="27119" x2="49718" y2="27119"/>
                        <a14:foregroundMark x1="48023" y1="27119" x2="48023" y2="27119"/>
                        <a14:foregroundMark x1="47458" y1="27119" x2="47458" y2="27119"/>
                        <a14:foregroundMark x1="46893" y1="27119" x2="46893" y2="27119"/>
                        <a14:foregroundMark x1="42373" y1="28249" x2="42373" y2="28249"/>
                        <a14:foregroundMark x1="41808" y1="23164" x2="41808" y2="23164"/>
                        <a14:foregroundMark x1="41243" y1="21469" x2="41243" y2="21469"/>
                        <a14:foregroundMark x1="32768" y1="33333" x2="32203" y2="36723"/>
                        <a14:foregroundMark x1="20904" y1="47458" x2="20904" y2="47458"/>
                        <a14:foregroundMark x1="20904" y1="47458" x2="20904" y2="47458"/>
                        <a14:foregroundMark x1="23164" y1="53107" x2="25424" y2="56497"/>
                        <a14:foregroundMark x1="25424" y1="59322" x2="26554" y2="61582"/>
                        <a14:foregroundMark x1="26554" y1="61582" x2="26554" y2="57062"/>
                        <a14:foregroundMark x1="26554" y1="42938" x2="26554" y2="42938"/>
                        <a14:foregroundMark x1="27119" y1="40113" x2="27119" y2="40113"/>
                        <a14:foregroundMark x1="28249" y1="38983" x2="28249" y2="39548"/>
                        <a14:foregroundMark x1="26554" y1="63842" x2="28814" y2="67797"/>
                        <a14:foregroundMark x1="28814" y1="67797" x2="29944" y2="68362"/>
                        <a14:foregroundMark x1="34463" y1="71751" x2="36723" y2="73446"/>
                        <a14:foregroundMark x1="41808" y1="77966" x2="48023" y2="80226"/>
                        <a14:foregroundMark x1="49153" y1="80791" x2="49153" y2="80791"/>
                        <a14:foregroundMark x1="50282" y1="80791" x2="50282" y2="80791"/>
                        <a14:foregroundMark x1="59887" y1="78531" x2="59887" y2="78531"/>
                        <a14:foregroundMark x1="63277" y1="74011" x2="63277" y2="74011"/>
                        <a14:foregroundMark x1="66102" y1="65537" x2="60452" y2="68927"/>
                        <a14:foregroundMark x1="45198" y1="74576" x2="45198" y2="74576"/>
                        <a14:foregroundMark x1="48588" y1="59322" x2="51977" y2="55367"/>
                        <a14:foregroundMark x1="55932" y1="49153" x2="55932" y2="49153"/>
                        <a14:foregroundMark x1="58192" y1="46893" x2="58192" y2="46893"/>
                        <a14:foregroundMark x1="58192" y1="46893" x2="58192" y2="46893"/>
                        <a14:foregroundMark x1="60452" y1="56497" x2="61017" y2="57627"/>
                        <a14:foregroundMark x1="61582" y1="57627" x2="61582" y2="57627"/>
                        <a14:foregroundMark x1="61582" y1="57627" x2="61582" y2="57627"/>
                        <a14:foregroundMark x1="61582" y1="57627" x2="61582" y2="57627"/>
                        <a14:foregroundMark x1="61582" y1="57627" x2="61582" y2="55932"/>
                        <a14:foregroundMark x1="61582" y1="48588" x2="61582" y2="48588"/>
                        <a14:foregroundMark x1="61017" y1="46893" x2="61017" y2="46893"/>
                        <a14:foregroundMark x1="65537" y1="38983" x2="66102" y2="37853"/>
                        <a14:foregroundMark x1="70056" y1="28814" x2="70056" y2="28814"/>
                        <a14:foregroundMark x1="75141" y1="20904" x2="75141" y2="20904"/>
                        <a14:foregroundMark x1="78531" y1="16384" x2="78531" y2="16384"/>
                        <a14:foregroundMark x1="70056" y1="49153" x2="70056" y2="53107"/>
                        <a14:foregroundMark x1="64972" y1="64407" x2="63842" y2="66667"/>
                        <a14:foregroundMark x1="61582" y1="73446" x2="62147" y2="78531"/>
                        <a14:foregroundMark x1="61017" y1="82486" x2="61017" y2="84181"/>
                        <a14:foregroundMark x1="60452" y1="85876" x2="59887" y2="87006"/>
                        <a14:foregroundMark x1="59887" y1="87571" x2="59887" y2="88701"/>
                        <a14:foregroundMark x1="58192" y1="89266" x2="58192" y2="89266"/>
                        <a14:foregroundMark x1="56497" y1="90395" x2="56497" y2="90395"/>
                        <a14:foregroundMark x1="54802" y1="90960" x2="54802" y2="90960"/>
                        <a14:foregroundMark x1="50847" y1="93220" x2="50847" y2="93220"/>
                        <a14:foregroundMark x1="50282" y1="93785" x2="50282" y2="93785"/>
                        <a14:foregroundMark x1="49153" y1="94350" x2="49153" y2="94350"/>
                        <a14:foregroundMark x1="49153" y1="94350" x2="49153" y2="94350"/>
                        <a14:foregroundMark x1="47458" y1="94350" x2="47458" y2="94350"/>
                        <a14:foregroundMark x1="44068" y1="93785" x2="44068" y2="93785"/>
                        <a14:foregroundMark x1="43503" y1="93785" x2="43503" y2="93785"/>
                        <a14:foregroundMark x1="38983" y1="93785" x2="38983" y2="93785"/>
                        <a14:foregroundMark x1="38983" y1="93220" x2="37853" y2="93220"/>
                        <a14:foregroundMark x1="18644" y1="16384" x2="18644" y2="16384"/>
                        <a14:foregroundMark x1="21469" y1="9605" x2="21469" y2="9605"/>
                        <a14:foregroundMark x1="27684" y1="10734" x2="27684" y2="10734"/>
                        <a14:foregroundMark x1="32203" y1="12994" x2="32768" y2="14124"/>
                        <a14:foregroundMark x1="31638" y1="19774" x2="31638" y2="19774"/>
                        <a14:foregroundMark x1="51412" y1="9040" x2="51412" y2="9040"/>
                        <a14:foregroundMark x1="20904" y1="27119" x2="20904" y2="27119"/>
                        <a14:foregroundMark x1="14689" y1="33333" x2="14689" y2="33333"/>
                        <a14:foregroundMark x1="10734" y1="27119" x2="10734" y2="27119"/>
                        <a14:foregroundMark x1="6780" y1="24294" x2="6780" y2="24294"/>
                        <a14:foregroundMark x1="10734" y1="33898" x2="7345" y2="53672"/>
                        <a14:foregroundMark x1="7910" y1="52542" x2="12429" y2="59322"/>
                        <a14:foregroundMark x1="9605" y1="54802" x2="20339" y2="81921"/>
                        <a14:foregroundMark x1="20339" y1="81921" x2="48023" y2="93220"/>
                        <a14:foregroundMark x1="48023" y1="93220" x2="51412" y2="93220"/>
                        <a14:foregroundMark x1="42938" y1="92655" x2="57627" y2="94350"/>
                        <a14:foregroundMark x1="42938" y1="9605" x2="50282" y2="17514"/>
                        <a14:foregroundMark x1="42938" y1="2825" x2="53672" y2="15254"/>
                        <a14:foregroundMark x1="80226" y1="10169" x2="87571" y2="24859"/>
                        <a14:foregroundMark x1="91525" y1="39548" x2="93785" y2="42373"/>
                      </a14:backgroundRemoval>
                    </a14:imgEffect>
                  </a14:imgLayer>
                </a14:imgProps>
              </a:ext>
              <a:ext uri="{28A0092B-C50C-407E-A947-70E740481C1C}">
                <a14:useLocalDpi xmlns:a14="http://schemas.microsoft.com/office/drawing/2010/main" val="0"/>
              </a:ext>
            </a:extLst>
          </a:blip>
          <a:srcRect/>
          <a:stretch>
            <a:fillRect/>
          </a:stretch>
        </p:blipFill>
        <p:spPr bwMode="auto">
          <a:xfrm>
            <a:off x="183586" y="77230"/>
            <a:ext cx="1262953" cy="1262953"/>
          </a:xfrm>
          <a:prstGeom prst="rect">
            <a:avLst/>
          </a:prstGeom>
          <a:noFill/>
          <a:effectLst>
            <a:outerShdw blurRad="762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A90ED5-BB53-C513-E7B5-7F472938ED26}"/>
              </a:ext>
            </a:extLst>
          </p:cNvPr>
          <p:cNvSpPr txBox="1"/>
          <p:nvPr/>
        </p:nvSpPr>
        <p:spPr>
          <a:xfrm>
            <a:off x="1178004" y="1261402"/>
            <a:ext cx="7218728" cy="523220"/>
          </a:xfrm>
          <a:prstGeom prst="rect">
            <a:avLst/>
          </a:prstGeom>
          <a:noFill/>
        </p:spPr>
        <p:txBody>
          <a:bodyPr wrap="square" rtlCol="0">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Sau </a:t>
            </a:r>
            <a:r>
              <a:rPr lang="en-US" sz="2800" b="1" dirty="0" err="1">
                <a:latin typeface="Open Sans" panose="020B0606030504020204" pitchFamily="34" charset="0"/>
                <a:ea typeface="Open Sans" panose="020B0606030504020204" pitchFamily="34" charset="0"/>
                <a:cs typeface="Open Sans" panose="020B0606030504020204" pitchFamily="34" charset="0"/>
              </a:rPr>
              <a:t>bài</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học</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này</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em</a:t>
            </a:r>
            <a:r>
              <a:rPr lang="en-US" sz="2800" b="1" dirty="0">
                <a:latin typeface="Open Sans" panose="020B0606030504020204" pitchFamily="34" charset="0"/>
                <a:ea typeface="Open Sans" panose="020B0606030504020204" pitchFamily="34" charset="0"/>
                <a:cs typeface="Open Sans" panose="020B0606030504020204" pitchFamily="34" charset="0"/>
              </a:rPr>
              <a:t> </a:t>
            </a:r>
            <a:r>
              <a:rPr lang="en-US" sz="2800" b="1" dirty="0" err="1">
                <a:latin typeface="Open Sans" panose="020B0606030504020204" pitchFamily="34" charset="0"/>
                <a:ea typeface="Open Sans" panose="020B0606030504020204" pitchFamily="34" charset="0"/>
                <a:cs typeface="Open Sans" panose="020B0606030504020204" pitchFamily="34" charset="0"/>
              </a:rPr>
              <a:t>sẽ</a:t>
            </a:r>
            <a:r>
              <a:rPr lang="en-US" sz="28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5" name="Rectangle: Single Corner Rounded 4">
            <a:extLst>
              <a:ext uri="{FF2B5EF4-FFF2-40B4-BE49-F238E27FC236}">
                <a16:creationId xmlns:a16="http://schemas.microsoft.com/office/drawing/2014/main" id="{ADAB989A-95A5-BFAA-56BF-BF6E6F925976}"/>
              </a:ext>
            </a:extLst>
          </p:cNvPr>
          <p:cNvSpPr/>
          <p:nvPr/>
        </p:nvSpPr>
        <p:spPr>
          <a:xfrm rot="10800000">
            <a:off x="668457" y="1887175"/>
            <a:ext cx="10496433" cy="4759408"/>
          </a:xfrm>
          <a:prstGeom prst="round1Rect">
            <a:avLst>
              <a:gd name="adj" fmla="val 15472"/>
            </a:avLst>
          </a:prstGeom>
          <a:solidFill>
            <a:srgbClr val="FDE2D1"/>
          </a:solidFill>
          <a:ln w="47625">
            <a:solidFill>
              <a:srgbClr val="F25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9Slide03 Open Sans" panose="020B0606030504020204" pitchFamily="34" charset="0"/>
            </a:endParaRPr>
          </a:p>
        </p:txBody>
      </p:sp>
      <p:sp>
        <p:nvSpPr>
          <p:cNvPr id="6" name="TextBox 5">
            <a:extLst>
              <a:ext uri="{FF2B5EF4-FFF2-40B4-BE49-F238E27FC236}">
                <a16:creationId xmlns:a16="http://schemas.microsoft.com/office/drawing/2014/main" id="{26DEE015-3A5B-712C-78A7-652B4DD19ADA}"/>
              </a:ext>
            </a:extLst>
          </p:cNvPr>
          <p:cNvSpPr txBox="1"/>
          <p:nvPr/>
        </p:nvSpPr>
        <p:spPr>
          <a:xfrm>
            <a:off x="814293" y="2156957"/>
            <a:ext cx="10283194" cy="4001095"/>
          </a:xfrm>
          <a:prstGeom prst="rect">
            <a:avLst/>
          </a:prstGeom>
          <a:noFill/>
        </p:spPr>
        <p:txBody>
          <a:bodyPr wrap="square" rtlCol="0">
            <a:spAutoFit/>
          </a:bodyPr>
          <a:lstStyle/>
          <a:p>
            <a:pPr marL="457200" indent="-457200" algn="just">
              <a:spcBef>
                <a:spcPts val="600"/>
              </a:spcBef>
              <a:spcAft>
                <a:spcPts val="600"/>
              </a:spcAft>
              <a:buClr>
                <a:srgbClr val="FF0000"/>
              </a:buClr>
              <a:buFont typeface="Wingdings" panose="05000000000000000000" pitchFamily="2" charset="2"/>
              <a:buChar char="Ø"/>
            </a:pPr>
            <a:r>
              <a:rPr lang="vi-VN" sz="2800" dirty="0"/>
              <a:t>Quan sát và làm được thí nghiệm đơn giản để phát hiện ra một số tính chất của nước. </a:t>
            </a:r>
            <a:endParaRPr lang="en-SG" sz="2800" dirty="0"/>
          </a:p>
          <a:p>
            <a:pPr marL="457200" indent="-457200" algn="just">
              <a:spcBef>
                <a:spcPts val="600"/>
              </a:spcBef>
              <a:spcAft>
                <a:spcPts val="600"/>
              </a:spcAft>
              <a:buClr>
                <a:srgbClr val="FF0000"/>
              </a:buClr>
              <a:buFont typeface="Wingdings" panose="05000000000000000000" pitchFamily="2" charset="2"/>
              <a:buChar char="Ø"/>
            </a:pPr>
            <a:r>
              <a:rPr lang="vi-VN" sz="2800" dirty="0"/>
              <a:t>Nêu được một số tính chất của nước. </a:t>
            </a:r>
            <a:endParaRPr lang="en-SG" sz="2800" dirty="0"/>
          </a:p>
          <a:p>
            <a:pPr marL="457200" indent="-457200" algn="just">
              <a:spcBef>
                <a:spcPts val="600"/>
              </a:spcBef>
              <a:spcAft>
                <a:spcPts val="600"/>
              </a:spcAft>
              <a:buClr>
                <a:srgbClr val="FF0000"/>
              </a:buClr>
              <a:buFont typeface="Wingdings" panose="05000000000000000000" pitchFamily="2" charset="2"/>
              <a:buChar char="Ø"/>
            </a:pPr>
            <a:r>
              <a:rPr lang="vi-VN" sz="2800" dirty="0"/>
              <a:t>Nêu được và liên hệ thực tế ở gia đình địa phương về: ứng dụng một số tính chất của nước; vai trò của nước trong đời sống, sản xuất và sinh hoạt. </a:t>
            </a:r>
            <a:endParaRPr lang="en-SG" sz="2800" dirty="0"/>
          </a:p>
          <a:p>
            <a:pPr marL="457200" indent="-457200" algn="just">
              <a:spcBef>
                <a:spcPts val="600"/>
              </a:spcBef>
              <a:spcAft>
                <a:spcPts val="600"/>
              </a:spcAft>
              <a:buClr>
                <a:srgbClr val="FF0000"/>
              </a:buClr>
              <a:buFont typeface="Wingdings" panose="05000000000000000000" pitchFamily="2" charset="2"/>
              <a:buChar char="Ø"/>
            </a:pPr>
            <a:r>
              <a:rPr lang="vi-VN" sz="2800" dirty="0"/>
              <a:t>Vận dụng tính chất của nước để làm bình tưới nhỏ giọt tự động</a:t>
            </a:r>
            <a:endParaRPr lang="vi-VN" sz="2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35">
            <a:extLst>
              <a:ext uri="{FF2B5EF4-FFF2-40B4-BE49-F238E27FC236}">
                <a16:creationId xmlns:a16="http://schemas.microsoft.com/office/drawing/2014/main" id="{CE1BCCD6-1C4D-D0E6-58C3-FD05617C8065}"/>
              </a:ext>
            </a:extLst>
          </p:cNvPr>
          <p:cNvGrpSpPr/>
          <p:nvPr/>
        </p:nvGrpSpPr>
        <p:grpSpPr>
          <a:xfrm>
            <a:off x="9067237" y="-24574"/>
            <a:ext cx="3593475" cy="7449566"/>
            <a:chOff x="9067237" y="-24574"/>
            <a:chExt cx="3593475"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FFC5C5"/>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FFC5C5"/>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16292" y="-24574"/>
              <a:ext cx="3344420" cy="7449566"/>
              <a:chOff x="9316292" y="-24574"/>
              <a:chExt cx="3344420" cy="7449566"/>
            </a:xfrm>
            <a:solidFill>
              <a:srgbClr val="FFB3B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16292" y="78170"/>
                <a:ext cx="3344420" cy="7346822"/>
                <a:chOff x="5910"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14" name="Picture 13">
            <a:extLst>
              <a:ext uri="{FF2B5EF4-FFF2-40B4-BE49-F238E27FC236}">
                <a16:creationId xmlns:a16="http://schemas.microsoft.com/office/drawing/2014/main" id="{F83EDDFC-8AA7-4EA2-4ED6-3BF138BEF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Tree>
    <p:extLst>
      <p:ext uri="{BB962C8B-B14F-4D97-AF65-F5344CB8AC3E}">
        <p14:creationId xmlns:p14="http://schemas.microsoft.com/office/powerpoint/2010/main" val="3761949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
                                        <p:tgtEl>
                                          <p:spTgt spid="1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500"/>
                                        <p:tgtEl>
                                          <p:spTgt spid="18"/>
                                        </p:tgtEl>
                                        <p:attrNameLst>
                                          <p:attrName>ppt_x</p:attrName>
                                        </p:attrNameLst>
                                      </p:cBhvr>
                                      <p:tavLst>
                                        <p:tav tm="0">
                                          <p:val>
                                            <p:strVal val="ppt_x"/>
                                          </p:val>
                                        </p:tav>
                                        <p:tav tm="100000">
                                          <p:val>
                                            <p:strVal val="0-ppt_w/2"/>
                                          </p:val>
                                        </p:tav>
                                      </p:tavLst>
                                    </p:anim>
                                    <p:anim calcmode="lin" valueType="num">
                                      <p:cBhvr additive="base">
                                        <p:cTn id="47" dur="500"/>
                                        <p:tgtEl>
                                          <p:spTgt spid="18"/>
                                        </p:tgtEl>
                                        <p:attrNameLst>
                                          <p:attrName>ppt_y</p:attrName>
                                        </p:attrNameLst>
                                      </p:cBhvr>
                                      <p:tavLst>
                                        <p:tav tm="0">
                                          <p:val>
                                            <p:strVal val="ppt_y"/>
                                          </p:val>
                                        </p:tav>
                                        <p:tav tm="100000">
                                          <p:val>
                                            <p:strVal val="ppt_y"/>
                                          </p:val>
                                        </p:tav>
                                      </p:tavLst>
                                    </p:anim>
                                    <p:set>
                                      <p:cBhvr>
                                        <p:cTn id="48" dur="1" fill="hold">
                                          <p:stCondLst>
                                            <p:cond delay="499"/>
                                          </p:stCondLst>
                                        </p:cTn>
                                        <p:tgtEl>
                                          <p:spTgt spid="18"/>
                                        </p:tgtEl>
                                        <p:attrNameLst>
                                          <p:attrName>style.visibility</p:attrName>
                                        </p:attrNameLst>
                                      </p:cBhvr>
                                      <p:to>
                                        <p:strVal val="hidden"/>
                                      </p:to>
                                    </p:set>
                                  </p:childTnLst>
                                </p:cTn>
                              </p:par>
                              <p:par>
                                <p:cTn id="49" presetID="2" presetClass="exit" presetSubtype="8" fill="hold" nodeType="withEffect">
                                  <p:stCondLst>
                                    <p:cond delay="0"/>
                                  </p:stCondLst>
                                  <p:childTnLst>
                                    <p:anim calcmode="lin" valueType="num">
                                      <p:cBhvr additive="base">
                                        <p:cTn id="50" dur="500"/>
                                        <p:tgtEl>
                                          <p:spTgt spid="30"/>
                                        </p:tgtEl>
                                        <p:attrNameLst>
                                          <p:attrName>ppt_x</p:attrName>
                                        </p:attrNameLst>
                                      </p:cBhvr>
                                      <p:tavLst>
                                        <p:tav tm="0">
                                          <p:val>
                                            <p:strVal val="ppt_x"/>
                                          </p:val>
                                        </p:tav>
                                        <p:tav tm="100000">
                                          <p:val>
                                            <p:strVal val="0-ppt_w/2"/>
                                          </p:val>
                                        </p:tav>
                                      </p:tavLst>
                                    </p:anim>
                                    <p:anim calcmode="lin" valueType="num">
                                      <p:cBhvr additive="base">
                                        <p:cTn id="51" dur="500"/>
                                        <p:tgtEl>
                                          <p:spTgt spid="30"/>
                                        </p:tgtEl>
                                        <p:attrNameLst>
                                          <p:attrName>ppt_y</p:attrName>
                                        </p:attrNameLst>
                                      </p:cBhvr>
                                      <p:tavLst>
                                        <p:tav tm="0">
                                          <p:val>
                                            <p:strVal val="ppt_y"/>
                                          </p:val>
                                        </p:tav>
                                        <p:tav tm="100000">
                                          <p:val>
                                            <p:strVal val="ppt_y"/>
                                          </p:val>
                                        </p:tav>
                                      </p:tavLst>
                                    </p:anim>
                                    <p:set>
                                      <p:cBhvr>
                                        <p:cTn id="52" dur="1" fill="hold">
                                          <p:stCondLst>
                                            <p:cond delay="499"/>
                                          </p:stCondLst>
                                        </p:cTn>
                                        <p:tgtEl>
                                          <p:spTgt spid="30"/>
                                        </p:tgtEl>
                                        <p:attrNameLst>
                                          <p:attrName>style.visibility</p:attrName>
                                        </p:attrNameLst>
                                      </p:cBhvr>
                                      <p:to>
                                        <p:strVal val="hidden"/>
                                      </p:to>
                                    </p:set>
                                  </p:childTnLst>
                                </p:cTn>
                              </p:par>
                              <p:par>
                                <p:cTn id="53" presetID="2" presetClass="exit" presetSubtype="8" fill="hold" grpId="1" nodeType="withEffect">
                                  <p:stCondLst>
                                    <p:cond delay="0"/>
                                  </p:stCondLst>
                                  <p:childTnLst>
                                    <p:anim calcmode="lin" valueType="num">
                                      <p:cBhvr additive="base">
                                        <p:cTn id="54" dur="500"/>
                                        <p:tgtEl>
                                          <p:spTgt spid="3"/>
                                        </p:tgtEl>
                                        <p:attrNameLst>
                                          <p:attrName>ppt_x</p:attrName>
                                        </p:attrNameLst>
                                      </p:cBhvr>
                                      <p:tavLst>
                                        <p:tav tm="0">
                                          <p:val>
                                            <p:strVal val="ppt_x"/>
                                          </p:val>
                                        </p:tav>
                                        <p:tav tm="100000">
                                          <p:val>
                                            <p:strVal val="0-ppt_w/2"/>
                                          </p:val>
                                        </p:tav>
                                      </p:tavLst>
                                    </p:anim>
                                    <p:anim calcmode="lin" valueType="num">
                                      <p:cBhvr additive="base">
                                        <p:cTn id="55" dur="500"/>
                                        <p:tgtEl>
                                          <p:spTgt spid="3"/>
                                        </p:tgtEl>
                                        <p:attrNameLst>
                                          <p:attrName>ppt_y</p:attrName>
                                        </p:attrNameLst>
                                      </p:cBhvr>
                                      <p:tavLst>
                                        <p:tav tm="0">
                                          <p:val>
                                            <p:strVal val="ppt_y"/>
                                          </p:val>
                                        </p:tav>
                                        <p:tav tm="100000">
                                          <p:val>
                                            <p:strVal val="ppt_y"/>
                                          </p:val>
                                        </p:tav>
                                      </p:tavLst>
                                    </p:anim>
                                    <p:set>
                                      <p:cBhvr>
                                        <p:cTn id="56" dur="1" fill="hold">
                                          <p:stCondLst>
                                            <p:cond delay="499"/>
                                          </p:stCondLst>
                                        </p:cTn>
                                        <p:tgtEl>
                                          <p:spTgt spid="3"/>
                                        </p:tgtEl>
                                        <p:attrNameLst>
                                          <p:attrName>style.visibility</p:attrName>
                                        </p:attrNameLst>
                                      </p:cBhvr>
                                      <p:to>
                                        <p:strVal val="hidden"/>
                                      </p:to>
                                    </p:set>
                                  </p:childTnLst>
                                </p:cTn>
                              </p:par>
                              <p:par>
                                <p:cTn id="57" presetID="2" presetClass="exit" presetSubtype="8" fill="hold" grpId="1" nodeType="withEffect">
                                  <p:stCondLst>
                                    <p:cond delay="0"/>
                                  </p:stCondLst>
                                  <p:childTnLst>
                                    <p:anim calcmode="lin" valueType="num">
                                      <p:cBhvr additive="base">
                                        <p:cTn id="58" dur="500"/>
                                        <p:tgtEl>
                                          <p:spTgt spid="5"/>
                                        </p:tgtEl>
                                        <p:attrNameLst>
                                          <p:attrName>ppt_x</p:attrName>
                                        </p:attrNameLst>
                                      </p:cBhvr>
                                      <p:tavLst>
                                        <p:tav tm="0">
                                          <p:val>
                                            <p:strVal val="ppt_x"/>
                                          </p:val>
                                        </p:tav>
                                        <p:tav tm="100000">
                                          <p:val>
                                            <p:strVal val="0-ppt_w/2"/>
                                          </p:val>
                                        </p:tav>
                                      </p:tavLst>
                                    </p:anim>
                                    <p:anim calcmode="lin" valueType="num">
                                      <p:cBhvr additive="base">
                                        <p:cTn id="59" dur="500"/>
                                        <p:tgtEl>
                                          <p:spTgt spid="5"/>
                                        </p:tgtEl>
                                        <p:attrNameLst>
                                          <p:attrName>ppt_y</p:attrName>
                                        </p:attrNameLst>
                                      </p:cBhvr>
                                      <p:tavLst>
                                        <p:tav tm="0">
                                          <p:val>
                                            <p:strVal val="ppt_y"/>
                                          </p:val>
                                        </p:tav>
                                        <p:tav tm="100000">
                                          <p:val>
                                            <p:strVal val="ppt_y"/>
                                          </p:val>
                                        </p:tav>
                                      </p:tavLst>
                                    </p:anim>
                                    <p:set>
                                      <p:cBhvr>
                                        <p:cTn id="60" dur="1" fill="hold">
                                          <p:stCondLst>
                                            <p:cond delay="499"/>
                                          </p:stCondLst>
                                        </p:cTn>
                                        <p:tgtEl>
                                          <p:spTgt spid="5"/>
                                        </p:tgtEl>
                                        <p:attrNameLst>
                                          <p:attrName>style.visibility</p:attrName>
                                        </p:attrNameLst>
                                      </p:cBhvr>
                                      <p:to>
                                        <p:strVal val="hidden"/>
                                      </p:to>
                                    </p:set>
                                  </p:childTnLst>
                                </p:cTn>
                              </p:par>
                              <p:par>
                                <p:cTn id="61" presetID="2" presetClass="exit" presetSubtype="8" fill="hold" grpId="0" nodeType="withEffect">
                                  <p:stCondLst>
                                    <p:cond delay="0"/>
                                  </p:stCondLst>
                                  <p:childTnLst>
                                    <p:anim calcmode="lin" valueType="num">
                                      <p:cBhvr additive="base">
                                        <p:cTn id="62" dur="500"/>
                                        <p:tgtEl>
                                          <p:spTgt spid="6">
                                            <p:txEl>
                                              <p:pRg st="0" end="0"/>
                                            </p:txEl>
                                          </p:spTgt>
                                        </p:tgtEl>
                                        <p:attrNameLst>
                                          <p:attrName>ppt_x</p:attrName>
                                        </p:attrNameLst>
                                      </p:cBhvr>
                                      <p:tavLst>
                                        <p:tav tm="0">
                                          <p:val>
                                            <p:strVal val="ppt_x"/>
                                          </p:val>
                                        </p:tav>
                                        <p:tav tm="100000">
                                          <p:val>
                                            <p:strVal val="0-ppt_w/2"/>
                                          </p:val>
                                        </p:tav>
                                      </p:tavLst>
                                    </p:anim>
                                    <p:anim calcmode="lin" valueType="num">
                                      <p:cBhvr additive="base">
                                        <p:cTn id="63" dur="500"/>
                                        <p:tgtEl>
                                          <p:spTgt spid="6">
                                            <p:txEl>
                                              <p:pRg st="0" end="0"/>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6">
                                            <p:txEl>
                                              <p:pRg st="0" end="0"/>
                                            </p:txEl>
                                          </p:spTgt>
                                        </p:tgtEl>
                                        <p:attrNameLst>
                                          <p:attrName>style.visibility</p:attrName>
                                        </p:attrNameLst>
                                      </p:cBhvr>
                                      <p:to>
                                        <p:strVal val="hidden"/>
                                      </p:to>
                                    </p:set>
                                  </p:childTnLst>
                                </p:cTn>
                              </p:par>
                              <p:par>
                                <p:cTn id="65" presetID="2" presetClass="exit" presetSubtype="8" fill="hold" grpId="0" nodeType="withEffect">
                                  <p:stCondLst>
                                    <p:cond delay="0"/>
                                  </p:stCondLst>
                                  <p:childTnLst>
                                    <p:anim calcmode="lin" valueType="num">
                                      <p:cBhvr additive="base">
                                        <p:cTn id="66" dur="500"/>
                                        <p:tgtEl>
                                          <p:spTgt spid="6">
                                            <p:txEl>
                                              <p:pRg st="1" end="1"/>
                                            </p:txEl>
                                          </p:spTgt>
                                        </p:tgtEl>
                                        <p:attrNameLst>
                                          <p:attrName>ppt_x</p:attrName>
                                        </p:attrNameLst>
                                      </p:cBhvr>
                                      <p:tavLst>
                                        <p:tav tm="0">
                                          <p:val>
                                            <p:strVal val="ppt_x"/>
                                          </p:val>
                                        </p:tav>
                                        <p:tav tm="100000">
                                          <p:val>
                                            <p:strVal val="0-ppt_w/2"/>
                                          </p:val>
                                        </p:tav>
                                      </p:tavLst>
                                    </p:anim>
                                    <p:anim calcmode="lin" valueType="num">
                                      <p:cBhvr additive="base">
                                        <p:cTn id="67" dur="500"/>
                                        <p:tgtEl>
                                          <p:spTgt spid="6">
                                            <p:txEl>
                                              <p:pRg st="1" end="1"/>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6">
                                            <p:txEl>
                                              <p:pRg st="1" end="1"/>
                                            </p:txEl>
                                          </p:spTgt>
                                        </p:tgtEl>
                                        <p:attrNameLst>
                                          <p:attrName>style.visibility</p:attrName>
                                        </p:attrNameLst>
                                      </p:cBhvr>
                                      <p:to>
                                        <p:strVal val="hidden"/>
                                      </p:to>
                                    </p:set>
                                  </p:childTnLst>
                                </p:cTn>
                              </p:par>
                              <p:par>
                                <p:cTn id="69" presetID="2" presetClass="exit" presetSubtype="8" fill="hold" grpId="0" nodeType="withEffect">
                                  <p:stCondLst>
                                    <p:cond delay="0"/>
                                  </p:stCondLst>
                                  <p:childTnLst>
                                    <p:anim calcmode="lin" valueType="num">
                                      <p:cBhvr additive="base">
                                        <p:cTn id="70" dur="500"/>
                                        <p:tgtEl>
                                          <p:spTgt spid="6">
                                            <p:txEl>
                                              <p:pRg st="2" end="2"/>
                                            </p:txEl>
                                          </p:spTgt>
                                        </p:tgtEl>
                                        <p:attrNameLst>
                                          <p:attrName>ppt_x</p:attrName>
                                        </p:attrNameLst>
                                      </p:cBhvr>
                                      <p:tavLst>
                                        <p:tav tm="0">
                                          <p:val>
                                            <p:strVal val="ppt_x"/>
                                          </p:val>
                                        </p:tav>
                                        <p:tav tm="100000">
                                          <p:val>
                                            <p:strVal val="0-ppt_w/2"/>
                                          </p:val>
                                        </p:tav>
                                      </p:tavLst>
                                    </p:anim>
                                    <p:anim calcmode="lin" valueType="num">
                                      <p:cBhvr additive="base">
                                        <p:cTn id="71" dur="500"/>
                                        <p:tgtEl>
                                          <p:spTgt spid="6">
                                            <p:txEl>
                                              <p:pRg st="2" end="2"/>
                                            </p:txEl>
                                          </p:spTgt>
                                        </p:tgtEl>
                                        <p:attrNameLst>
                                          <p:attrName>ppt_y</p:attrName>
                                        </p:attrNameLst>
                                      </p:cBhvr>
                                      <p:tavLst>
                                        <p:tav tm="0">
                                          <p:val>
                                            <p:strVal val="ppt_y"/>
                                          </p:val>
                                        </p:tav>
                                        <p:tav tm="100000">
                                          <p:val>
                                            <p:strVal val="ppt_y"/>
                                          </p:val>
                                        </p:tav>
                                      </p:tavLst>
                                    </p:anim>
                                    <p:set>
                                      <p:cBhvr>
                                        <p:cTn id="72" dur="1" fill="hold">
                                          <p:stCondLst>
                                            <p:cond delay="499"/>
                                          </p:stCondLst>
                                        </p:cTn>
                                        <p:tgtEl>
                                          <p:spTgt spid="6">
                                            <p:txEl>
                                              <p:pRg st="2" end="2"/>
                                            </p:txEl>
                                          </p:spTgt>
                                        </p:tgtEl>
                                        <p:attrNameLst>
                                          <p:attrName>style.visibility</p:attrName>
                                        </p:attrNameLst>
                                      </p:cBhvr>
                                      <p:to>
                                        <p:strVal val="hidden"/>
                                      </p:to>
                                    </p:set>
                                  </p:childTnLst>
                                </p:cTn>
                              </p:par>
                              <p:par>
                                <p:cTn id="73" presetID="2" presetClass="exit" presetSubtype="8" fill="hold" grpId="0" nodeType="withEffect">
                                  <p:stCondLst>
                                    <p:cond delay="0"/>
                                  </p:stCondLst>
                                  <p:childTnLst>
                                    <p:anim calcmode="lin" valueType="num">
                                      <p:cBhvr additive="base">
                                        <p:cTn id="74" dur="500"/>
                                        <p:tgtEl>
                                          <p:spTgt spid="6">
                                            <p:txEl>
                                              <p:pRg st="3" end="3"/>
                                            </p:txEl>
                                          </p:spTgt>
                                        </p:tgtEl>
                                        <p:attrNameLst>
                                          <p:attrName>ppt_x</p:attrName>
                                        </p:attrNameLst>
                                      </p:cBhvr>
                                      <p:tavLst>
                                        <p:tav tm="0">
                                          <p:val>
                                            <p:strVal val="ppt_x"/>
                                          </p:val>
                                        </p:tav>
                                        <p:tav tm="100000">
                                          <p:val>
                                            <p:strVal val="0-ppt_w/2"/>
                                          </p:val>
                                        </p:tav>
                                      </p:tavLst>
                                    </p:anim>
                                    <p:anim calcmode="lin" valueType="num">
                                      <p:cBhvr additive="base">
                                        <p:cTn id="75" dur="500"/>
                                        <p:tgtEl>
                                          <p:spTgt spid="6">
                                            <p:txEl>
                                              <p:pRg st="3" end="3"/>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6">
                                            <p:txEl>
                                              <p:pRg st="3" end="3"/>
                                            </p:txEl>
                                          </p:spTgt>
                                        </p:tgtEl>
                                        <p:attrNameLst>
                                          <p:attrName>style.visibility</p:attrName>
                                        </p:attrNameLst>
                                      </p:cBhvr>
                                      <p:to>
                                        <p:strVal val="hidden"/>
                                      </p:to>
                                    </p:set>
                                  </p:childTnLst>
                                </p:cTn>
                              </p:par>
                              <p:par>
                                <p:cTn id="77" presetID="2" presetClass="exit" presetSubtype="8" fill="hold" nodeType="withEffect">
                                  <p:stCondLst>
                                    <p:cond delay="0"/>
                                  </p:stCondLst>
                                  <p:childTnLst>
                                    <p:anim calcmode="lin" valueType="num">
                                      <p:cBhvr additive="base">
                                        <p:cTn id="78" dur="500"/>
                                        <p:tgtEl>
                                          <p:spTgt spid="2"/>
                                        </p:tgtEl>
                                        <p:attrNameLst>
                                          <p:attrName>ppt_x</p:attrName>
                                        </p:attrNameLst>
                                      </p:cBhvr>
                                      <p:tavLst>
                                        <p:tav tm="0">
                                          <p:val>
                                            <p:strVal val="ppt_x"/>
                                          </p:val>
                                        </p:tav>
                                        <p:tav tm="100000">
                                          <p:val>
                                            <p:strVal val="0-ppt_w/2"/>
                                          </p:val>
                                        </p:tav>
                                      </p:tavLst>
                                    </p:anim>
                                    <p:anim calcmode="lin" valueType="num">
                                      <p:cBhvr additive="base">
                                        <p:cTn id="79" dur="500"/>
                                        <p:tgtEl>
                                          <p:spTgt spid="2"/>
                                        </p:tgtEl>
                                        <p:attrNameLst>
                                          <p:attrName>ppt_y</p:attrName>
                                        </p:attrNameLst>
                                      </p:cBhvr>
                                      <p:tavLst>
                                        <p:tav tm="0">
                                          <p:val>
                                            <p:strVal val="ppt_y"/>
                                          </p:val>
                                        </p:tav>
                                        <p:tav tm="100000">
                                          <p:val>
                                            <p:strVal val="ppt_y"/>
                                          </p:val>
                                        </p:tav>
                                      </p:tavLst>
                                    </p:anim>
                                    <p:set>
                                      <p:cBhvr>
                                        <p:cTn id="80" dur="1" fill="hold">
                                          <p:stCondLst>
                                            <p:cond delay="499"/>
                                          </p:stCondLst>
                                        </p:cTn>
                                        <p:tgtEl>
                                          <p:spTgt spid="2"/>
                                        </p:tgtEl>
                                        <p:attrNameLst>
                                          <p:attrName>style.visibility</p:attrName>
                                        </p:attrNameLst>
                                      </p:cBhvr>
                                      <p:to>
                                        <p:strVal val="hidden"/>
                                      </p:to>
                                    </p:set>
                                  </p:childTnLst>
                                </p:cTn>
                              </p:par>
                              <p:par>
                                <p:cTn id="81" presetID="2" presetClass="exit" presetSubtype="8" fill="hold" nodeType="withEffect">
                                  <p:stCondLst>
                                    <p:cond delay="0"/>
                                  </p:stCondLst>
                                  <p:childTnLst>
                                    <p:anim calcmode="lin" valueType="num">
                                      <p:cBhvr additive="base">
                                        <p:cTn id="82" dur="500"/>
                                        <p:tgtEl>
                                          <p:spTgt spid="19"/>
                                        </p:tgtEl>
                                        <p:attrNameLst>
                                          <p:attrName>ppt_x</p:attrName>
                                        </p:attrNameLst>
                                      </p:cBhvr>
                                      <p:tavLst>
                                        <p:tav tm="0">
                                          <p:val>
                                            <p:strVal val="ppt_x"/>
                                          </p:val>
                                        </p:tav>
                                        <p:tav tm="100000">
                                          <p:val>
                                            <p:strVal val="0-ppt_w/2"/>
                                          </p:val>
                                        </p:tav>
                                      </p:tavLst>
                                    </p:anim>
                                    <p:anim calcmode="lin" valueType="num">
                                      <p:cBhvr additive="base">
                                        <p:cTn id="83" dur="500"/>
                                        <p:tgtEl>
                                          <p:spTgt spid="19"/>
                                        </p:tgtEl>
                                        <p:attrNameLst>
                                          <p:attrName>ppt_y</p:attrName>
                                        </p:attrNameLst>
                                      </p:cBhvr>
                                      <p:tavLst>
                                        <p:tav tm="0">
                                          <p:val>
                                            <p:strVal val="ppt_y"/>
                                          </p:val>
                                        </p:tav>
                                        <p:tav tm="100000">
                                          <p:val>
                                            <p:strVal val="ppt_y"/>
                                          </p:val>
                                        </p:tav>
                                      </p:tavLst>
                                    </p:anim>
                                    <p:set>
                                      <p:cBhvr>
                                        <p:cTn id="84" dur="1" fill="hold">
                                          <p:stCondLst>
                                            <p:cond delay="499"/>
                                          </p:stCondLst>
                                        </p:cTn>
                                        <p:tgtEl>
                                          <p:spTgt spid="19"/>
                                        </p:tgtEl>
                                        <p:attrNameLst>
                                          <p:attrName>style.visibility</p:attrName>
                                        </p:attrNameLst>
                                      </p:cBhvr>
                                      <p:to>
                                        <p:strVal val="hidden"/>
                                      </p:to>
                                    </p:set>
                                  </p:childTnLst>
                                </p:cTn>
                              </p:par>
                              <p:par>
                                <p:cTn id="85" presetID="2" presetClass="exit" presetSubtype="2" fill="hold" nodeType="withEffect">
                                  <p:stCondLst>
                                    <p:cond delay="0"/>
                                  </p:stCondLst>
                                  <p:childTnLst>
                                    <p:anim calcmode="lin" valueType="num">
                                      <p:cBhvr additive="base">
                                        <p:cTn id="86" dur="500"/>
                                        <p:tgtEl>
                                          <p:spTgt spid="36"/>
                                        </p:tgtEl>
                                        <p:attrNameLst>
                                          <p:attrName>ppt_x</p:attrName>
                                        </p:attrNameLst>
                                      </p:cBhvr>
                                      <p:tavLst>
                                        <p:tav tm="0">
                                          <p:val>
                                            <p:strVal val="ppt_x"/>
                                          </p:val>
                                        </p:tav>
                                        <p:tav tm="100000">
                                          <p:val>
                                            <p:strVal val="1+ppt_w/2"/>
                                          </p:val>
                                        </p:tav>
                                      </p:tavLst>
                                    </p:anim>
                                    <p:anim calcmode="lin" valueType="num">
                                      <p:cBhvr additive="base">
                                        <p:cTn id="87" dur="500"/>
                                        <p:tgtEl>
                                          <p:spTgt spid="36"/>
                                        </p:tgtEl>
                                        <p:attrNameLst>
                                          <p:attrName>ppt_y</p:attrName>
                                        </p:attrNameLst>
                                      </p:cBhvr>
                                      <p:tavLst>
                                        <p:tav tm="0">
                                          <p:val>
                                            <p:strVal val="ppt_y"/>
                                          </p:val>
                                        </p:tav>
                                        <p:tav tm="100000">
                                          <p:val>
                                            <p:strVal val="ppt_y"/>
                                          </p:val>
                                        </p:tav>
                                      </p:tavLst>
                                    </p:anim>
                                    <p:set>
                                      <p:cBhvr>
                                        <p:cTn id="8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3" grpId="0"/>
      <p:bldP spid="3" grpId="1"/>
      <p:bldP spid="5" grpId="0" animBg="1"/>
      <p:bldP spid="5" grpId="1" animBg="1"/>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30C390-BDA0-EB51-D582-5EF3A1D042EA}"/>
              </a:ext>
            </a:extLst>
          </p:cNvPr>
          <p:cNvGrpSpPr/>
          <p:nvPr/>
        </p:nvGrpSpPr>
        <p:grpSpPr>
          <a:xfrm>
            <a:off x="-461734" y="-598600"/>
            <a:ext cx="3593475" cy="7475319"/>
            <a:chOff x="-461734" y="-598600"/>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60681"/>
              <a:ext cx="3344731" cy="7237400"/>
              <a:chOff x="-212990" y="-360681"/>
              <a:chExt cx="3344731" cy="7237400"/>
            </a:xfrm>
            <a:solidFill>
              <a:srgbClr val="DCF0EE"/>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69960"/>
              <a:ext cx="3344731" cy="7346679"/>
              <a:chOff x="-345470" y="-469960"/>
              <a:chExt cx="3344731" cy="7376013"/>
            </a:xfrm>
            <a:solidFill>
              <a:srgbClr val="C7E7E2"/>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98600"/>
              <a:ext cx="3344420" cy="7475319"/>
              <a:chOff x="-461734" y="-598600"/>
              <a:chExt cx="3344420" cy="7580186"/>
            </a:xfrm>
            <a:solidFill>
              <a:srgbClr val="ACDCD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C7E7E2"/>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C7E7E2"/>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16292" y="-24574"/>
            <a:ext cx="3344420" cy="7449566"/>
            <a:chOff x="9316292" y="-24574"/>
            <a:chExt cx="3344420" cy="7449566"/>
          </a:xfrm>
          <a:solidFill>
            <a:srgbClr val="ACDCD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16292" y="78170"/>
              <a:ext cx="3344420" cy="7346822"/>
              <a:chOff x="5910"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pic>
        <p:nvPicPr>
          <p:cNvPr id="2" name="Picture 1">
            <a:extLst>
              <a:ext uri="{FF2B5EF4-FFF2-40B4-BE49-F238E27FC236}">
                <a16:creationId xmlns:a16="http://schemas.microsoft.com/office/drawing/2014/main" id="{4F675E8E-4A80-7B34-A941-7924B4CBA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89" y="1096495"/>
            <a:ext cx="2496238" cy="2655086"/>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30A14DF-1277-7827-7E16-D0323EECE5DC}"/>
              </a:ext>
            </a:extLst>
          </p:cNvPr>
          <p:cNvPicPr>
            <a:picLocks noChangeAspect="1"/>
          </p:cNvPicPr>
          <p:nvPr/>
        </p:nvPicPr>
        <p:blipFill>
          <a:blip r:embed="rId3"/>
          <a:stretch>
            <a:fillRect/>
          </a:stretch>
        </p:blipFill>
        <p:spPr>
          <a:xfrm>
            <a:off x="2999262" y="1568088"/>
            <a:ext cx="9157378" cy="1998180"/>
          </a:xfrm>
          <a:prstGeom prst="rect">
            <a:avLst/>
          </a:prstGeom>
        </p:spPr>
      </p:pic>
      <p:pic>
        <p:nvPicPr>
          <p:cNvPr id="5" name="Picture 4">
            <a:extLst>
              <a:ext uri="{FF2B5EF4-FFF2-40B4-BE49-F238E27FC236}">
                <a16:creationId xmlns:a16="http://schemas.microsoft.com/office/drawing/2014/main" id="{BE0C240B-A7DA-8EBF-EA4F-846C53943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30" name="Picture 29">
            <a:extLst>
              <a:ext uri="{FF2B5EF4-FFF2-40B4-BE49-F238E27FC236}">
                <a16:creationId xmlns:a16="http://schemas.microsoft.com/office/drawing/2014/main" id="{B61A417D-7303-4010-B654-B61739175395}"/>
              </a:ext>
            </a:extLst>
          </p:cNvPr>
          <p:cNvPicPr>
            <a:picLocks noChangeAspect="1"/>
          </p:cNvPicPr>
          <p:nvPr/>
        </p:nvPicPr>
        <p:blipFill>
          <a:blip r:embed="rId5"/>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25155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randombar(horizont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nodeType="clickEffect">
                                  <p:stCondLst>
                                    <p:cond delay="0"/>
                                  </p:stCondLst>
                                  <p:childTnLst>
                                    <p:anim calcmode="lin" valueType="num">
                                      <p:cBhvr>
                                        <p:cTn id="40" dur="500"/>
                                        <p:tgtEl>
                                          <p:spTgt spid="3"/>
                                        </p:tgtEl>
                                        <p:attrNameLst>
                                          <p:attrName>ppt_w</p:attrName>
                                        </p:attrNameLst>
                                      </p:cBhvr>
                                      <p:tavLst>
                                        <p:tav tm="0">
                                          <p:val>
                                            <p:strVal val="ppt_w"/>
                                          </p:val>
                                        </p:tav>
                                        <p:tav tm="100000">
                                          <p:val>
                                            <p:fltVal val="0"/>
                                          </p:val>
                                        </p:tav>
                                      </p:tavLst>
                                    </p:anim>
                                    <p:anim calcmode="lin" valueType="num">
                                      <p:cBhvr>
                                        <p:cTn id="41" dur="500"/>
                                        <p:tgtEl>
                                          <p:spTgt spid="3"/>
                                        </p:tgtEl>
                                        <p:attrNameLst>
                                          <p:attrName>ppt_h</p:attrName>
                                        </p:attrNameLst>
                                      </p:cBhvr>
                                      <p:tavLst>
                                        <p:tav tm="0">
                                          <p:val>
                                            <p:strVal val="ppt_h"/>
                                          </p:val>
                                        </p:tav>
                                        <p:tav tm="100000">
                                          <p:val>
                                            <p:fltVal val="0"/>
                                          </p:val>
                                        </p:tav>
                                      </p:tavLst>
                                    </p:anim>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500"/>
                                        <p:tgtEl>
                                          <p:spTgt spid="2"/>
                                        </p:tgtEl>
                                        <p:attrNameLst>
                                          <p:attrName>ppt_w</p:attrName>
                                        </p:attrNameLst>
                                      </p:cBhvr>
                                      <p:tavLst>
                                        <p:tav tm="0">
                                          <p:val>
                                            <p:strVal val="ppt_w"/>
                                          </p:val>
                                        </p:tav>
                                        <p:tav tm="100000">
                                          <p:val>
                                            <p:fltVal val="0"/>
                                          </p:val>
                                        </p:tav>
                                      </p:tavLst>
                                    </p:anim>
                                    <p:anim calcmode="lin" valueType="num">
                                      <p:cBhvr>
                                        <p:cTn id="46" dur="500"/>
                                        <p:tgtEl>
                                          <p:spTgt spid="2"/>
                                        </p:tgtEl>
                                        <p:attrNameLst>
                                          <p:attrName>ppt_h</p:attrName>
                                        </p:attrNameLst>
                                      </p:cBhvr>
                                      <p:tavLst>
                                        <p:tav tm="0">
                                          <p:val>
                                            <p:strVal val="ppt_h"/>
                                          </p:val>
                                        </p:tav>
                                        <p:tav tm="100000">
                                          <p:val>
                                            <p:fltVal val="0"/>
                                          </p:val>
                                        </p:tav>
                                      </p:tavLst>
                                    </p:anim>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60681"/>
            <a:ext cx="3344731" cy="7237400"/>
            <a:chOff x="-212990" y="-360681"/>
            <a:chExt cx="3344731" cy="7237400"/>
          </a:xfrm>
          <a:solidFill>
            <a:srgbClr val="DCF0EE"/>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69960"/>
            <a:ext cx="3344731" cy="7346679"/>
            <a:chOff x="-345470" y="-469960"/>
            <a:chExt cx="3344731" cy="7376013"/>
          </a:xfrm>
          <a:solidFill>
            <a:srgbClr val="C7E7E2"/>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98600"/>
            <a:ext cx="3344420" cy="7475319"/>
            <a:chOff x="-461734" y="-598600"/>
            <a:chExt cx="3344420" cy="7580186"/>
          </a:xfrm>
          <a:solidFill>
            <a:srgbClr val="ACDCD4"/>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54549"/>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99"/>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104066"/>
            <a:ext cx="3344420" cy="7192286"/>
            <a:chOff x="6055" y="4723"/>
            <a:chExt cx="4847" cy="10641"/>
          </a:xfrm>
          <a:solidFill>
            <a:srgbClr val="C7E7E2"/>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1"/>
            <a:ext cx="1489706" cy="3545765"/>
            <a:chOff x="8754" y="0"/>
            <a:chExt cx="2159" cy="5251"/>
          </a:xfrm>
          <a:solidFill>
            <a:srgbClr val="C7E7E2"/>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4" name="Group 3">
            <a:extLst>
              <a:ext uri="{FF2B5EF4-FFF2-40B4-BE49-F238E27FC236}">
                <a16:creationId xmlns:a16="http://schemas.microsoft.com/office/drawing/2014/main" id="{A853830F-4028-F99C-AAE7-6145F2BC1E23}"/>
              </a:ext>
            </a:extLst>
          </p:cNvPr>
          <p:cNvGrpSpPr/>
          <p:nvPr/>
        </p:nvGrpSpPr>
        <p:grpSpPr>
          <a:xfrm>
            <a:off x="9316292" y="-24574"/>
            <a:ext cx="3344420" cy="7449566"/>
            <a:chOff x="9316292" y="-24574"/>
            <a:chExt cx="3344420" cy="7449566"/>
          </a:xfrm>
          <a:solidFill>
            <a:srgbClr val="ACDCD4"/>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16292" y="78170"/>
              <a:ext cx="3344420" cy="7346822"/>
              <a:chOff x="5910"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24574"/>
              <a:ext cx="1489706" cy="3618393"/>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5" name="Freeform: Shape 4">
            <a:extLst>
              <a:ext uri="{FF2B5EF4-FFF2-40B4-BE49-F238E27FC236}">
                <a16:creationId xmlns:a16="http://schemas.microsoft.com/office/drawing/2014/main" id="{D18471E7-F2AD-C25A-AC5B-05C6EEE4BD3F}"/>
              </a:ext>
            </a:extLst>
          </p:cNvPr>
          <p:cNvSpPr/>
          <p:nvPr/>
        </p:nvSpPr>
        <p:spPr>
          <a:xfrm>
            <a:off x="1202383" y="275777"/>
            <a:ext cx="4171539"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6" name="Group 5">
            <a:extLst>
              <a:ext uri="{FF2B5EF4-FFF2-40B4-BE49-F238E27FC236}">
                <a16:creationId xmlns:a16="http://schemas.microsoft.com/office/drawing/2014/main" id="{842FDC2E-668B-7578-7BFD-454E77A33BF7}"/>
              </a:ext>
            </a:extLst>
          </p:cNvPr>
          <p:cNvGrpSpPr/>
          <p:nvPr/>
        </p:nvGrpSpPr>
        <p:grpSpPr>
          <a:xfrm>
            <a:off x="1532921" y="413466"/>
            <a:ext cx="4996928" cy="561750"/>
            <a:chOff x="3455153" y="962320"/>
            <a:chExt cx="4996928" cy="561750"/>
          </a:xfrm>
        </p:grpSpPr>
        <p:sp>
          <p:nvSpPr>
            <p:cNvPr id="10" name="TextBox 9">
              <a:extLst>
                <a:ext uri="{FF2B5EF4-FFF2-40B4-BE49-F238E27FC236}">
                  <a16:creationId xmlns:a16="http://schemas.microsoft.com/office/drawing/2014/main" id="{CEC86646-E98D-1906-34EE-6A8982E087FB}"/>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Câu chuyện STEM</a:t>
              </a:r>
            </a:p>
          </p:txBody>
        </p:sp>
        <p:sp>
          <p:nvSpPr>
            <p:cNvPr id="14" name="TextBox 13">
              <a:extLst>
                <a:ext uri="{FF2B5EF4-FFF2-40B4-BE49-F238E27FC236}">
                  <a16:creationId xmlns:a16="http://schemas.microsoft.com/office/drawing/2014/main" id="{12B31130-E3E3-292A-47A4-8B852EC70798}"/>
                </a:ext>
              </a:extLst>
            </p:cNvPr>
            <p:cNvSpPr txBox="1"/>
            <p:nvPr/>
          </p:nvSpPr>
          <p:spPr>
            <a:xfrm>
              <a:off x="3455153" y="970072"/>
              <a:ext cx="4996928" cy="553998"/>
            </a:xfrm>
            <a:prstGeom prst="rect">
              <a:avLst/>
            </a:prstGeom>
            <a:noFill/>
            <a:effectLst/>
          </p:spPr>
          <p:txBody>
            <a:bodyPr wrap="square" rtlCol="0">
              <a:spAutoFit/>
            </a:bodyPr>
            <a:lstStyle/>
            <a:p>
              <a:r>
                <a:rPr lang="en-US" sz="3000" b="1" spc="50">
                  <a:ln w="9525" cmpd="sng">
                    <a:noFill/>
                    <a:prstDash val="solid"/>
                  </a:ln>
                  <a:solidFill>
                    <a:srgbClr val="00A68B"/>
                  </a:solidFill>
                  <a:effectLst/>
                  <a:latin typeface="SVN-SAF" panose="02040603050506020204" pitchFamily="18" charset="0"/>
                  <a:ea typeface="Roboto" panose="02000000000000000000" pitchFamily="2" charset="0"/>
                </a:rPr>
                <a:t>Câu chuyện STEM</a:t>
              </a:r>
            </a:p>
          </p:txBody>
        </p:sp>
      </p:grpSp>
      <p:pic>
        <p:nvPicPr>
          <p:cNvPr id="18" name="Picture 17">
            <a:extLst>
              <a:ext uri="{FF2B5EF4-FFF2-40B4-BE49-F238E27FC236}">
                <a16:creationId xmlns:a16="http://schemas.microsoft.com/office/drawing/2014/main" id="{AE10D2BB-3A01-3975-F9E7-DA5EAEAE1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91" y="46990"/>
            <a:ext cx="1261872" cy="134217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D91C3AD6-0E76-40C7-C398-CF0DD3B7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sp>
        <p:nvSpPr>
          <p:cNvPr id="21" name="TextBox 20">
            <a:extLst>
              <a:ext uri="{FF2B5EF4-FFF2-40B4-BE49-F238E27FC236}">
                <a16:creationId xmlns:a16="http://schemas.microsoft.com/office/drawing/2014/main" id="{B343A40A-E833-12D6-D089-5ABC117181CE}"/>
              </a:ext>
            </a:extLst>
          </p:cNvPr>
          <p:cNvSpPr txBox="1"/>
          <p:nvPr/>
        </p:nvSpPr>
        <p:spPr>
          <a:xfrm>
            <a:off x="9378130" y="5468838"/>
            <a:ext cx="2387493" cy="461665"/>
          </a:xfrm>
          <a:prstGeom prst="rect">
            <a:avLst/>
          </a:prstGeom>
          <a:noFill/>
        </p:spPr>
        <p:txBody>
          <a:bodyPr wrap="square" rtlCol="0">
            <a:spAutoFit/>
          </a:bodyPr>
          <a:lstStyle/>
          <a:p>
            <a:pPr algn="ctr">
              <a:spcBef>
                <a:spcPts val="600"/>
              </a:spcBef>
              <a:spcAft>
                <a:spcPts val="600"/>
              </a:spcAft>
              <a:buClr>
                <a:srgbClr val="FF0000"/>
              </a:buClr>
            </a:pPr>
            <a:r>
              <a:rPr lang="vi-VN" sz="2400" b="1">
                <a:solidFill>
                  <a:schemeClr val="bg1"/>
                </a:solidFill>
                <a:latin typeface="#9Slide02 Noi dung rat dai" panose="02000000000000000000" pitchFamily="2" charset="0"/>
                <a:ea typeface="#9Slide02 Noi dung rat dai" panose="02000000000000000000" pitchFamily="2" charset="0"/>
                <a:cs typeface="#9Slide03 Open Sans" panose="020B0606030504020204" pitchFamily="34" charset="0"/>
              </a:rPr>
              <a:t>Lá cờ Olympic</a:t>
            </a:r>
          </a:p>
        </p:txBody>
      </p:sp>
      <p:grpSp>
        <p:nvGrpSpPr>
          <p:cNvPr id="2" name="Group 1">
            <a:extLst>
              <a:ext uri="{FF2B5EF4-FFF2-40B4-BE49-F238E27FC236}">
                <a16:creationId xmlns:a16="http://schemas.microsoft.com/office/drawing/2014/main" id="{05B9E787-7333-D536-8CF3-73A851E94116}"/>
              </a:ext>
            </a:extLst>
          </p:cNvPr>
          <p:cNvGrpSpPr/>
          <p:nvPr/>
        </p:nvGrpSpPr>
        <p:grpSpPr>
          <a:xfrm>
            <a:off x="453354" y="3670811"/>
            <a:ext cx="2545908" cy="2406857"/>
            <a:chOff x="-38038" y="3872700"/>
            <a:chExt cx="2545908" cy="2406857"/>
          </a:xfrm>
        </p:grpSpPr>
        <p:sp>
          <p:nvSpPr>
            <p:cNvPr id="38" name="Oval 37">
              <a:extLst>
                <a:ext uri="{FF2B5EF4-FFF2-40B4-BE49-F238E27FC236}">
                  <a16:creationId xmlns:a16="http://schemas.microsoft.com/office/drawing/2014/main" id="{7B0B38F2-CCA0-EC3C-69E2-BEC68D79E7CB}"/>
                </a:ext>
              </a:extLst>
            </p:cNvPr>
            <p:cNvSpPr/>
            <p:nvPr/>
          </p:nvSpPr>
          <p:spPr>
            <a:xfrm>
              <a:off x="-38038" y="5702147"/>
              <a:ext cx="2161987" cy="577410"/>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2F3B193-4E06-722D-36F1-FD28564C2DBE}"/>
                </a:ext>
              </a:extLst>
            </p:cNvPr>
            <p:cNvPicPr>
              <a:picLocks noChangeAspect="1"/>
            </p:cNvPicPr>
            <p:nvPr/>
          </p:nvPicPr>
          <p:blipFill rotWithShape="1">
            <a:blip r:embed="rId4">
              <a:clrChange>
                <a:clrFrom>
                  <a:srgbClr val="FFFFFF"/>
                </a:clrFrom>
                <a:clrTo>
                  <a:srgbClr val="FFFFFF">
                    <a:alpha val="0"/>
                  </a:srgbClr>
                </a:clrTo>
              </a:clrChange>
            </a:blip>
            <a:srcRect l="1379" t="8116" r="5383" b="10003"/>
            <a:stretch/>
          </p:blipFill>
          <p:spPr>
            <a:xfrm>
              <a:off x="376651" y="3872700"/>
              <a:ext cx="2131219" cy="2365659"/>
            </a:xfrm>
            <a:prstGeom prst="rect">
              <a:avLst/>
            </a:prstGeom>
          </p:spPr>
        </p:pic>
      </p:grpSp>
      <p:sp>
        <p:nvSpPr>
          <p:cNvPr id="40" name="Speech Bubble: Oval 39">
            <a:extLst>
              <a:ext uri="{FF2B5EF4-FFF2-40B4-BE49-F238E27FC236}">
                <a16:creationId xmlns:a16="http://schemas.microsoft.com/office/drawing/2014/main" id="{DAD5D867-6AD2-4840-85E4-7C8CF6BA1ADE}"/>
              </a:ext>
            </a:extLst>
          </p:cNvPr>
          <p:cNvSpPr/>
          <p:nvPr/>
        </p:nvSpPr>
        <p:spPr>
          <a:xfrm>
            <a:off x="3038772" y="1329508"/>
            <a:ext cx="5921026" cy="2370701"/>
          </a:xfrm>
          <a:custGeom>
            <a:avLst/>
            <a:gdLst>
              <a:gd name="connsiteX0" fmla="*/ 7875 w 5921026"/>
              <a:gd name="connsiteY0" fmla="*/ 2821703 h 2370701"/>
              <a:gd name="connsiteX1" fmla="*/ 800746 w 5921026"/>
              <a:gd name="connsiteY1" fmla="*/ 1996076 h 2370701"/>
              <a:gd name="connsiteX2" fmla="*/ 2401711 w 5921026"/>
              <a:gd name="connsiteY2" fmla="*/ 21306 h 2370701"/>
              <a:gd name="connsiteX3" fmla="*/ 4615166 w 5921026"/>
              <a:gd name="connsiteY3" fmla="*/ 202421 h 2370701"/>
              <a:gd name="connsiteX4" fmla="*/ 3781312 w 5921026"/>
              <a:gd name="connsiteY4" fmla="*/ 2324233 h 2370701"/>
              <a:gd name="connsiteX5" fmla="*/ 1716536 w 5921026"/>
              <a:gd name="connsiteY5" fmla="*/ 2260980 h 2370701"/>
              <a:gd name="connsiteX6" fmla="*/ 7875 w 5921026"/>
              <a:gd name="connsiteY6" fmla="*/ 2821703 h 237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1026" h="2370701" fill="none" extrusionOk="0">
                <a:moveTo>
                  <a:pt x="7875" y="2821703"/>
                </a:moveTo>
                <a:cubicBezTo>
                  <a:pt x="286107" y="2641796"/>
                  <a:pt x="548813" y="2308128"/>
                  <a:pt x="800746" y="1996076"/>
                </a:cubicBezTo>
                <a:cubicBezTo>
                  <a:pt x="-825057" y="1270371"/>
                  <a:pt x="51064" y="203774"/>
                  <a:pt x="2401711" y="21306"/>
                </a:cubicBezTo>
                <a:cubicBezTo>
                  <a:pt x="3130737" y="-95487"/>
                  <a:pt x="4091230" y="66979"/>
                  <a:pt x="4615166" y="202421"/>
                </a:cubicBezTo>
                <a:cubicBezTo>
                  <a:pt x="6666541" y="710549"/>
                  <a:pt x="6308596" y="2016134"/>
                  <a:pt x="3781312" y="2324233"/>
                </a:cubicBezTo>
                <a:cubicBezTo>
                  <a:pt x="3202811" y="2420850"/>
                  <a:pt x="2345084" y="2511079"/>
                  <a:pt x="1716536" y="2260980"/>
                </a:cubicBezTo>
                <a:cubicBezTo>
                  <a:pt x="1522004" y="2460275"/>
                  <a:pt x="572377" y="2727301"/>
                  <a:pt x="7875" y="2821703"/>
                </a:cubicBezTo>
                <a:close/>
              </a:path>
              <a:path w="5921026" h="2370701" stroke="0" extrusionOk="0">
                <a:moveTo>
                  <a:pt x="7875" y="2821703"/>
                </a:moveTo>
                <a:cubicBezTo>
                  <a:pt x="318956" y="2415459"/>
                  <a:pt x="649317" y="2265006"/>
                  <a:pt x="800746" y="1996076"/>
                </a:cubicBezTo>
                <a:cubicBezTo>
                  <a:pt x="-624727" y="1480958"/>
                  <a:pt x="356994" y="61691"/>
                  <a:pt x="2401711" y="21306"/>
                </a:cubicBezTo>
                <a:cubicBezTo>
                  <a:pt x="3161886" y="-38227"/>
                  <a:pt x="4001501" y="15431"/>
                  <a:pt x="4615166" y="202421"/>
                </a:cubicBezTo>
                <a:cubicBezTo>
                  <a:pt x="6669346" y="667566"/>
                  <a:pt x="6299653" y="2142037"/>
                  <a:pt x="3781312" y="2324233"/>
                </a:cubicBezTo>
                <a:cubicBezTo>
                  <a:pt x="3029754" y="2367988"/>
                  <a:pt x="2355458" y="2265252"/>
                  <a:pt x="1716536" y="2260980"/>
                </a:cubicBezTo>
                <a:cubicBezTo>
                  <a:pt x="1432140" y="2242375"/>
                  <a:pt x="500908" y="2621105"/>
                  <a:pt x="7875" y="2821703"/>
                </a:cubicBezTo>
                <a:close/>
              </a:path>
            </a:pathLst>
          </a:custGeom>
          <a:solidFill>
            <a:schemeClr val="accent3">
              <a:lumMod val="20000"/>
              <a:lumOff val="80000"/>
            </a:schemeClr>
          </a:solidFill>
          <a:ln w="38100">
            <a:solidFill>
              <a:schemeClr val="bg2">
                <a:lumMod val="25000"/>
              </a:schemeClr>
            </a:solidFill>
            <a:extLst>
              <a:ext uri="{C807C97D-BFC1-408E-A445-0C87EB9F89A2}">
                <ask:lineSketchStyleProps xmlns:ask="http://schemas.microsoft.com/office/drawing/2018/sketchyshapes" sd="3705000160">
                  <a:prstGeom prst="wedgeEllipseCallout">
                    <a:avLst>
                      <a:gd name="adj1" fmla="val -49867"/>
                      <a:gd name="adj2" fmla="val 69024"/>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Các</a:t>
            </a:r>
            <a:r>
              <a:rPr lang="en-US"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a:t>
            </a:r>
            <a:r>
              <a:rPr lang="en-US"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hãy</a:t>
            </a:r>
            <a:r>
              <a:rPr lang="en-US"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đọc</a:t>
            </a:r>
            <a:endParaRPr lang="en-US" sz="3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300" b="1" dirty="0" err="1">
                <a:solidFill>
                  <a:srgbClr val="00A47C"/>
                </a:solidFill>
                <a:latin typeface="Open Sans" panose="020B0606030504020204" pitchFamily="34" charset="0"/>
                <a:ea typeface="Open Sans" panose="020B0606030504020204" pitchFamily="34" charset="0"/>
                <a:cs typeface="Open Sans" panose="020B0606030504020204" pitchFamily="34" charset="0"/>
              </a:rPr>
              <a:t>CÂU</a:t>
            </a:r>
            <a:r>
              <a:rPr lang="en-US" sz="3300" b="1" dirty="0">
                <a:solidFill>
                  <a:srgbClr val="00A47C"/>
                </a:solidFill>
                <a:latin typeface="Open Sans" panose="020B0606030504020204" pitchFamily="34" charset="0"/>
                <a:ea typeface="Open Sans" panose="020B0606030504020204" pitchFamily="34" charset="0"/>
                <a:cs typeface="Open Sans" panose="020B0606030504020204" pitchFamily="34" charset="0"/>
              </a:rPr>
              <a:t> </a:t>
            </a:r>
            <a:r>
              <a:rPr lang="en-US" sz="3300" b="1" dirty="0" err="1">
                <a:solidFill>
                  <a:srgbClr val="00A47C"/>
                </a:solidFill>
                <a:latin typeface="Open Sans" panose="020B0606030504020204" pitchFamily="34" charset="0"/>
                <a:ea typeface="Open Sans" panose="020B0606030504020204" pitchFamily="34" charset="0"/>
                <a:cs typeface="Open Sans" panose="020B0606030504020204" pitchFamily="34" charset="0"/>
              </a:rPr>
              <a:t>CHUYỆN</a:t>
            </a:r>
            <a:r>
              <a:rPr lang="en-US" sz="3300" b="1" dirty="0">
                <a:solidFill>
                  <a:srgbClr val="00A47C"/>
                </a:solidFill>
                <a:latin typeface="Open Sans" panose="020B0606030504020204" pitchFamily="34" charset="0"/>
                <a:ea typeface="Open Sans" panose="020B0606030504020204" pitchFamily="34" charset="0"/>
                <a:cs typeface="Open Sans" panose="020B0606030504020204" pitchFamily="34" charset="0"/>
              </a:rPr>
              <a:t> STEM</a:t>
            </a:r>
          </a:p>
          <a:p>
            <a:pPr algn="ctr"/>
            <a:r>
              <a:rPr lang="vi-VN"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ở trang </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7 </a:t>
            </a:r>
            <a:r>
              <a:rPr lang="en-SG"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và</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SG"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trả</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SG"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lời</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SG"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câu</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SG" sz="33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hỏi</a:t>
            </a:r>
            <a:r>
              <a:rPr lang="en-SG" sz="33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3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597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grpId="1"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0-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par>
                                <p:cTn id="26" presetID="2" presetClass="exit" presetSubtype="8" fill="hold"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0-ppt_w/2"/>
                                          </p:val>
                                        </p:tav>
                                      </p:tavLst>
                                    </p:anim>
                                    <p:anim calcmode="lin" valueType="num">
                                      <p:cBhvr additive="base">
                                        <p:cTn id="28" dur="500"/>
                                        <p:tgtEl>
                                          <p:spTgt spid="6"/>
                                        </p:tgtEl>
                                        <p:attrNameLst>
                                          <p:attrName>ppt_y</p:attrName>
                                        </p:attrNameLst>
                                      </p:cBhvr>
                                      <p:tavLst>
                                        <p:tav tm="0">
                                          <p:val>
                                            <p:strVal val="ppt_y"/>
                                          </p:val>
                                        </p:tav>
                                        <p:tav tm="100000">
                                          <p:val>
                                            <p:strVal val="ppt_y"/>
                                          </p:val>
                                        </p:tav>
                                      </p:tavLst>
                                    </p:anim>
                                    <p:set>
                                      <p:cBhvr>
                                        <p:cTn id="29" dur="1" fill="hold">
                                          <p:stCondLst>
                                            <p:cond delay="499"/>
                                          </p:stCondLst>
                                        </p:cTn>
                                        <p:tgtEl>
                                          <p:spTgt spid="6"/>
                                        </p:tgtEl>
                                        <p:attrNameLst>
                                          <p:attrName>style.visibility</p:attrName>
                                        </p:attrNameLst>
                                      </p:cBhvr>
                                      <p:to>
                                        <p:strVal val="hidden"/>
                                      </p:to>
                                    </p:set>
                                  </p:childTnLst>
                                </p:cTn>
                              </p:par>
                              <p:par>
                                <p:cTn id="30" presetID="2" presetClass="exit" presetSubtype="8" fill="hold" nodeType="withEffect">
                                  <p:stCondLst>
                                    <p:cond delay="0"/>
                                  </p:stCondLst>
                                  <p:childTnLst>
                                    <p:anim calcmode="lin" valueType="num">
                                      <p:cBhvr additive="base">
                                        <p:cTn id="31" dur="500"/>
                                        <p:tgtEl>
                                          <p:spTgt spid="18"/>
                                        </p:tgtEl>
                                        <p:attrNameLst>
                                          <p:attrName>ppt_x</p:attrName>
                                        </p:attrNameLst>
                                      </p:cBhvr>
                                      <p:tavLst>
                                        <p:tav tm="0">
                                          <p:val>
                                            <p:strVal val="ppt_x"/>
                                          </p:val>
                                        </p:tav>
                                        <p:tav tm="100000">
                                          <p:val>
                                            <p:strVal val="0-ppt_w/2"/>
                                          </p:val>
                                        </p:tav>
                                      </p:tavLst>
                                    </p:anim>
                                    <p:anim calcmode="lin" valueType="num">
                                      <p:cBhvr additive="base">
                                        <p:cTn id="32" dur="500"/>
                                        <p:tgtEl>
                                          <p:spTgt spid="18"/>
                                        </p:tgtEl>
                                        <p:attrNameLst>
                                          <p:attrName>ppt_y</p:attrName>
                                        </p:attrNameLst>
                                      </p:cBhvr>
                                      <p:tavLst>
                                        <p:tav tm="0">
                                          <p:val>
                                            <p:strVal val="ppt_y"/>
                                          </p:val>
                                        </p:tav>
                                        <p:tav tm="100000">
                                          <p:val>
                                            <p:strVal val="ppt_y"/>
                                          </p:val>
                                        </p:tav>
                                      </p:tavLst>
                                    </p:anim>
                                    <p:set>
                                      <p:cBhvr>
                                        <p:cTn id="33" dur="1" fill="hold">
                                          <p:stCondLst>
                                            <p:cond delay="499"/>
                                          </p:stCondLst>
                                        </p:cTn>
                                        <p:tgtEl>
                                          <p:spTgt spid="18"/>
                                        </p:tgtEl>
                                        <p:attrNameLst>
                                          <p:attrName>style.visibility</p:attrName>
                                        </p:attrNameLst>
                                      </p:cBhvr>
                                      <p:to>
                                        <p:strVal val="hidden"/>
                                      </p:to>
                                    </p:set>
                                  </p:childTnLst>
                                </p:cTn>
                              </p:par>
                              <p:par>
                                <p:cTn id="34" presetID="2" presetClass="exit" presetSubtype="8" fill="hold" nodeType="with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0-ppt_w/2"/>
                                          </p:val>
                                        </p:tav>
                                      </p:tavLst>
                                    </p:anim>
                                    <p:anim calcmode="lin" valueType="num">
                                      <p:cBhvr additive="base">
                                        <p:cTn id="36" dur="500"/>
                                        <p:tgtEl>
                                          <p:spTgt spid="2"/>
                                        </p:tgtEl>
                                        <p:attrNameLst>
                                          <p:attrName>ppt_y</p:attrName>
                                        </p:attrNameLst>
                                      </p:cBhvr>
                                      <p:tavLst>
                                        <p:tav tm="0">
                                          <p:val>
                                            <p:strVal val="ppt_y"/>
                                          </p:val>
                                        </p:tav>
                                        <p:tav tm="100000">
                                          <p:val>
                                            <p:strVal val="ppt_y"/>
                                          </p:val>
                                        </p:tav>
                                      </p:tavLst>
                                    </p:anim>
                                    <p:set>
                                      <p:cBhvr>
                                        <p:cTn id="37" dur="1" fill="hold">
                                          <p:stCondLst>
                                            <p:cond delay="499"/>
                                          </p:stCondLst>
                                        </p:cTn>
                                        <p:tgtEl>
                                          <p:spTgt spid="2"/>
                                        </p:tgtEl>
                                        <p:attrNameLst>
                                          <p:attrName>style.visibility</p:attrName>
                                        </p:attrNameLst>
                                      </p:cBhvr>
                                      <p:to>
                                        <p:strVal val="hidden"/>
                                      </p:to>
                                    </p:set>
                                  </p:childTnLst>
                                </p:cTn>
                              </p:par>
                              <p:par>
                                <p:cTn id="38" presetID="2" presetClass="exit" presetSubtype="8" fill="hold" nodeType="withEffect">
                                  <p:stCondLst>
                                    <p:cond delay="0"/>
                                  </p:stCondLst>
                                  <p:childTnLst>
                                    <p:anim calcmode="lin" valueType="num">
                                      <p:cBhvr additive="base">
                                        <p:cTn id="39" dur="500"/>
                                        <p:tgtEl>
                                          <p:spTgt spid="68"/>
                                        </p:tgtEl>
                                        <p:attrNameLst>
                                          <p:attrName>ppt_x</p:attrName>
                                        </p:attrNameLst>
                                      </p:cBhvr>
                                      <p:tavLst>
                                        <p:tav tm="0">
                                          <p:val>
                                            <p:strVal val="ppt_x"/>
                                          </p:val>
                                        </p:tav>
                                        <p:tav tm="100000">
                                          <p:val>
                                            <p:strVal val="0-ppt_w/2"/>
                                          </p:val>
                                        </p:tav>
                                      </p:tavLst>
                                    </p:anim>
                                    <p:anim calcmode="lin" valueType="num">
                                      <p:cBhvr additive="base">
                                        <p:cTn id="40" dur="500"/>
                                        <p:tgtEl>
                                          <p:spTgt spid="68"/>
                                        </p:tgtEl>
                                        <p:attrNameLst>
                                          <p:attrName>ppt_y</p:attrName>
                                        </p:attrNameLst>
                                      </p:cBhvr>
                                      <p:tavLst>
                                        <p:tav tm="0">
                                          <p:val>
                                            <p:strVal val="ppt_y"/>
                                          </p:val>
                                        </p:tav>
                                        <p:tav tm="100000">
                                          <p:val>
                                            <p:strVal val="ppt_y"/>
                                          </p:val>
                                        </p:tav>
                                      </p:tavLst>
                                    </p:anim>
                                    <p:set>
                                      <p:cBhvr>
                                        <p:cTn id="41" dur="1" fill="hold">
                                          <p:stCondLst>
                                            <p:cond delay="499"/>
                                          </p:stCondLst>
                                        </p:cTn>
                                        <p:tgtEl>
                                          <p:spTgt spid="68"/>
                                        </p:tgtEl>
                                        <p:attrNameLst>
                                          <p:attrName>style.visibility</p:attrName>
                                        </p:attrNameLst>
                                      </p:cBhvr>
                                      <p:to>
                                        <p:strVal val="hidden"/>
                                      </p:to>
                                    </p:set>
                                  </p:childTnLst>
                                </p:cTn>
                              </p:par>
                              <p:par>
                                <p:cTn id="42" presetID="2" presetClass="exit" presetSubtype="8" fill="hold" nodeType="withEffect">
                                  <p:stCondLst>
                                    <p:cond delay="0"/>
                                  </p:stCondLst>
                                  <p:childTnLst>
                                    <p:anim calcmode="lin" valueType="num">
                                      <p:cBhvr additive="base">
                                        <p:cTn id="43" dur="500"/>
                                        <p:tgtEl>
                                          <p:spTgt spid="69"/>
                                        </p:tgtEl>
                                        <p:attrNameLst>
                                          <p:attrName>ppt_x</p:attrName>
                                        </p:attrNameLst>
                                      </p:cBhvr>
                                      <p:tavLst>
                                        <p:tav tm="0">
                                          <p:val>
                                            <p:strVal val="ppt_x"/>
                                          </p:val>
                                        </p:tav>
                                        <p:tav tm="100000">
                                          <p:val>
                                            <p:strVal val="0-ppt_w/2"/>
                                          </p:val>
                                        </p:tav>
                                      </p:tavLst>
                                    </p:anim>
                                    <p:anim calcmode="lin" valueType="num">
                                      <p:cBhvr additive="base">
                                        <p:cTn id="44" dur="500"/>
                                        <p:tgtEl>
                                          <p:spTgt spid="69"/>
                                        </p:tgtEl>
                                        <p:attrNameLst>
                                          <p:attrName>ppt_y</p:attrName>
                                        </p:attrNameLst>
                                      </p:cBhvr>
                                      <p:tavLst>
                                        <p:tav tm="0">
                                          <p:val>
                                            <p:strVal val="ppt_y"/>
                                          </p:val>
                                        </p:tav>
                                        <p:tav tm="100000">
                                          <p:val>
                                            <p:strVal val="ppt_y"/>
                                          </p:val>
                                        </p:tav>
                                      </p:tavLst>
                                    </p:anim>
                                    <p:set>
                                      <p:cBhvr>
                                        <p:cTn id="45" dur="1" fill="hold">
                                          <p:stCondLst>
                                            <p:cond delay="499"/>
                                          </p:stCondLst>
                                        </p:cTn>
                                        <p:tgtEl>
                                          <p:spTgt spid="69"/>
                                        </p:tgtEl>
                                        <p:attrNameLst>
                                          <p:attrName>style.visibility</p:attrName>
                                        </p:attrNameLst>
                                      </p:cBhvr>
                                      <p:to>
                                        <p:strVal val="hidden"/>
                                      </p:to>
                                    </p:set>
                                  </p:childTnLst>
                                </p:cTn>
                              </p:par>
                              <p:par>
                                <p:cTn id="46" presetID="2" presetClass="exit" presetSubtype="8" fill="hold" nodeType="withEffect">
                                  <p:stCondLst>
                                    <p:cond delay="0"/>
                                  </p:stCondLst>
                                  <p:childTnLst>
                                    <p:anim calcmode="lin" valueType="num">
                                      <p:cBhvr additive="base">
                                        <p:cTn id="47" dur="500"/>
                                        <p:tgtEl>
                                          <p:spTgt spid="70"/>
                                        </p:tgtEl>
                                        <p:attrNameLst>
                                          <p:attrName>ppt_x</p:attrName>
                                        </p:attrNameLst>
                                      </p:cBhvr>
                                      <p:tavLst>
                                        <p:tav tm="0">
                                          <p:val>
                                            <p:strVal val="ppt_x"/>
                                          </p:val>
                                        </p:tav>
                                        <p:tav tm="100000">
                                          <p:val>
                                            <p:strVal val="0-ppt_w/2"/>
                                          </p:val>
                                        </p:tav>
                                      </p:tavLst>
                                    </p:anim>
                                    <p:anim calcmode="lin" valueType="num">
                                      <p:cBhvr additive="base">
                                        <p:cTn id="48" dur="500"/>
                                        <p:tgtEl>
                                          <p:spTgt spid="70"/>
                                        </p:tgtEl>
                                        <p:attrNameLst>
                                          <p:attrName>ppt_y</p:attrName>
                                        </p:attrNameLst>
                                      </p:cBhvr>
                                      <p:tavLst>
                                        <p:tav tm="0">
                                          <p:val>
                                            <p:strVal val="ppt_y"/>
                                          </p:val>
                                        </p:tav>
                                        <p:tav tm="100000">
                                          <p:val>
                                            <p:strVal val="ppt_y"/>
                                          </p:val>
                                        </p:tav>
                                      </p:tavLst>
                                    </p:anim>
                                    <p:set>
                                      <p:cBhvr>
                                        <p:cTn id="49" dur="1" fill="hold">
                                          <p:stCondLst>
                                            <p:cond delay="499"/>
                                          </p:stCondLst>
                                        </p:cTn>
                                        <p:tgtEl>
                                          <p:spTgt spid="70"/>
                                        </p:tgtEl>
                                        <p:attrNameLst>
                                          <p:attrName>style.visibility</p:attrName>
                                        </p:attrNameLst>
                                      </p:cBhvr>
                                      <p:to>
                                        <p:strVal val="hidden"/>
                                      </p:to>
                                    </p:set>
                                  </p:childTnLst>
                                </p:cTn>
                              </p:par>
                              <p:par>
                                <p:cTn id="50" presetID="2" presetClass="exit" presetSubtype="2" fill="hold" grpId="0" nodeType="withEffect">
                                  <p:stCondLst>
                                    <p:cond delay="0"/>
                                  </p:stCondLst>
                                  <p:childTnLst>
                                    <p:anim calcmode="lin" valueType="num">
                                      <p:cBhvr additive="base">
                                        <p:cTn id="51" dur="500"/>
                                        <p:tgtEl>
                                          <p:spTgt spid="33"/>
                                        </p:tgtEl>
                                        <p:attrNameLst>
                                          <p:attrName>ppt_x</p:attrName>
                                        </p:attrNameLst>
                                      </p:cBhvr>
                                      <p:tavLst>
                                        <p:tav tm="0">
                                          <p:val>
                                            <p:strVal val="ppt_x"/>
                                          </p:val>
                                        </p:tav>
                                        <p:tav tm="100000">
                                          <p:val>
                                            <p:strVal val="1+ppt_w/2"/>
                                          </p:val>
                                        </p:tav>
                                      </p:tavLst>
                                    </p:anim>
                                    <p:anim calcmode="lin" valueType="num">
                                      <p:cBhvr additive="base">
                                        <p:cTn id="52" dur="500"/>
                                        <p:tgtEl>
                                          <p:spTgt spid="33"/>
                                        </p:tgtEl>
                                        <p:attrNameLst>
                                          <p:attrName>ppt_y</p:attrName>
                                        </p:attrNameLst>
                                      </p:cBhvr>
                                      <p:tavLst>
                                        <p:tav tm="0">
                                          <p:val>
                                            <p:strVal val="ppt_y"/>
                                          </p:val>
                                        </p:tav>
                                        <p:tav tm="100000">
                                          <p:val>
                                            <p:strVal val="ppt_y"/>
                                          </p:val>
                                        </p:tav>
                                      </p:tavLst>
                                    </p:anim>
                                    <p:set>
                                      <p:cBhvr>
                                        <p:cTn id="53" dur="1" fill="hold">
                                          <p:stCondLst>
                                            <p:cond delay="499"/>
                                          </p:stCondLst>
                                        </p:cTn>
                                        <p:tgtEl>
                                          <p:spTgt spid="33"/>
                                        </p:tgtEl>
                                        <p:attrNameLst>
                                          <p:attrName>style.visibility</p:attrName>
                                        </p:attrNameLst>
                                      </p:cBhvr>
                                      <p:to>
                                        <p:strVal val="hidden"/>
                                      </p:to>
                                    </p:set>
                                  </p:childTnLst>
                                </p:cTn>
                              </p:par>
                              <p:par>
                                <p:cTn id="54" presetID="2" presetClass="exit" presetSubtype="2" fill="hold" grpId="0" nodeType="withEffect">
                                  <p:stCondLst>
                                    <p:cond delay="0"/>
                                  </p:stCondLst>
                                  <p:childTnLst>
                                    <p:anim calcmode="lin" valueType="num">
                                      <p:cBhvr additive="base">
                                        <p:cTn id="55" dur="500"/>
                                        <p:tgtEl>
                                          <p:spTgt spid="32"/>
                                        </p:tgtEl>
                                        <p:attrNameLst>
                                          <p:attrName>ppt_x</p:attrName>
                                        </p:attrNameLst>
                                      </p:cBhvr>
                                      <p:tavLst>
                                        <p:tav tm="0">
                                          <p:val>
                                            <p:strVal val="ppt_x"/>
                                          </p:val>
                                        </p:tav>
                                        <p:tav tm="100000">
                                          <p:val>
                                            <p:strVal val="1+ppt_w/2"/>
                                          </p:val>
                                        </p:tav>
                                      </p:tavLst>
                                    </p:anim>
                                    <p:anim calcmode="lin" valueType="num">
                                      <p:cBhvr additive="base">
                                        <p:cTn id="56" dur="500"/>
                                        <p:tgtEl>
                                          <p:spTgt spid="32"/>
                                        </p:tgtEl>
                                        <p:attrNameLst>
                                          <p:attrName>ppt_y</p:attrName>
                                        </p:attrNameLst>
                                      </p:cBhvr>
                                      <p:tavLst>
                                        <p:tav tm="0">
                                          <p:val>
                                            <p:strVal val="ppt_y"/>
                                          </p:val>
                                        </p:tav>
                                        <p:tav tm="100000">
                                          <p:val>
                                            <p:strVal val="ppt_y"/>
                                          </p:val>
                                        </p:tav>
                                      </p:tavLst>
                                    </p:anim>
                                    <p:set>
                                      <p:cBhvr>
                                        <p:cTn id="57" dur="1" fill="hold">
                                          <p:stCondLst>
                                            <p:cond delay="499"/>
                                          </p:stCondLst>
                                        </p:cTn>
                                        <p:tgtEl>
                                          <p:spTgt spid="32"/>
                                        </p:tgtEl>
                                        <p:attrNameLst>
                                          <p:attrName>style.visibility</p:attrName>
                                        </p:attrNameLst>
                                      </p:cBhvr>
                                      <p:to>
                                        <p:strVal val="hidden"/>
                                      </p:to>
                                    </p:set>
                                  </p:childTnLst>
                                </p:cTn>
                              </p:par>
                              <p:par>
                                <p:cTn id="58" presetID="2" presetClass="exit" presetSubtype="2" fill="hold" nodeType="withEffect">
                                  <p:stCondLst>
                                    <p:cond delay="0"/>
                                  </p:stCondLst>
                                  <p:childTnLst>
                                    <p:anim calcmode="lin" valueType="num">
                                      <p:cBhvr additive="base">
                                        <p:cTn id="59" dur="500"/>
                                        <p:tgtEl>
                                          <p:spTgt spid="26"/>
                                        </p:tgtEl>
                                        <p:attrNameLst>
                                          <p:attrName>ppt_x</p:attrName>
                                        </p:attrNameLst>
                                      </p:cBhvr>
                                      <p:tavLst>
                                        <p:tav tm="0">
                                          <p:val>
                                            <p:strVal val="ppt_x"/>
                                          </p:val>
                                        </p:tav>
                                        <p:tav tm="100000">
                                          <p:val>
                                            <p:strVal val="1+ppt_w/2"/>
                                          </p:val>
                                        </p:tav>
                                      </p:tavLst>
                                    </p:anim>
                                    <p:anim calcmode="lin" valueType="num">
                                      <p:cBhvr additive="base">
                                        <p:cTn id="60" dur="500"/>
                                        <p:tgtEl>
                                          <p:spTgt spid="26"/>
                                        </p:tgtEl>
                                        <p:attrNameLst>
                                          <p:attrName>ppt_y</p:attrName>
                                        </p:attrNameLst>
                                      </p:cBhvr>
                                      <p:tavLst>
                                        <p:tav tm="0">
                                          <p:val>
                                            <p:strVal val="ppt_y"/>
                                          </p:val>
                                        </p:tav>
                                        <p:tav tm="100000">
                                          <p:val>
                                            <p:strVal val="ppt_y"/>
                                          </p:val>
                                        </p:tav>
                                      </p:tavLst>
                                    </p:anim>
                                    <p:set>
                                      <p:cBhvr>
                                        <p:cTn id="61" dur="1" fill="hold">
                                          <p:stCondLst>
                                            <p:cond delay="499"/>
                                          </p:stCondLst>
                                        </p:cTn>
                                        <p:tgtEl>
                                          <p:spTgt spid="26"/>
                                        </p:tgtEl>
                                        <p:attrNameLst>
                                          <p:attrName>style.visibility</p:attrName>
                                        </p:attrNameLst>
                                      </p:cBhvr>
                                      <p:to>
                                        <p:strVal val="hidden"/>
                                      </p:to>
                                    </p:set>
                                  </p:childTnLst>
                                </p:cTn>
                              </p:par>
                              <p:par>
                                <p:cTn id="62" presetID="2" presetClass="exit" presetSubtype="2" fill="hold" nodeType="withEffect">
                                  <p:stCondLst>
                                    <p:cond delay="0"/>
                                  </p:stCondLst>
                                  <p:childTnLst>
                                    <p:anim calcmode="lin" valueType="num">
                                      <p:cBhvr additive="base">
                                        <p:cTn id="63" dur="500"/>
                                        <p:tgtEl>
                                          <p:spTgt spid="27"/>
                                        </p:tgtEl>
                                        <p:attrNameLst>
                                          <p:attrName>ppt_x</p:attrName>
                                        </p:attrNameLst>
                                      </p:cBhvr>
                                      <p:tavLst>
                                        <p:tav tm="0">
                                          <p:val>
                                            <p:strVal val="ppt_x"/>
                                          </p:val>
                                        </p:tav>
                                        <p:tav tm="100000">
                                          <p:val>
                                            <p:strVal val="1+ppt_w/2"/>
                                          </p:val>
                                        </p:tav>
                                      </p:tavLst>
                                    </p:anim>
                                    <p:anim calcmode="lin" valueType="num">
                                      <p:cBhvr additive="base">
                                        <p:cTn id="64" dur="500"/>
                                        <p:tgtEl>
                                          <p:spTgt spid="27"/>
                                        </p:tgtEl>
                                        <p:attrNameLst>
                                          <p:attrName>ppt_y</p:attrName>
                                        </p:attrNameLst>
                                      </p:cBhvr>
                                      <p:tavLst>
                                        <p:tav tm="0">
                                          <p:val>
                                            <p:strVal val="ppt_y"/>
                                          </p:val>
                                        </p:tav>
                                        <p:tav tm="100000">
                                          <p:val>
                                            <p:strVal val="ppt_y"/>
                                          </p:val>
                                        </p:tav>
                                      </p:tavLst>
                                    </p:anim>
                                    <p:set>
                                      <p:cBhvr>
                                        <p:cTn id="65" dur="1" fill="hold">
                                          <p:stCondLst>
                                            <p:cond delay="499"/>
                                          </p:stCondLst>
                                        </p:cTn>
                                        <p:tgtEl>
                                          <p:spTgt spid="27"/>
                                        </p:tgtEl>
                                        <p:attrNameLst>
                                          <p:attrName>style.visibility</p:attrName>
                                        </p:attrNameLst>
                                      </p:cBhvr>
                                      <p:to>
                                        <p:strVal val="hidden"/>
                                      </p:to>
                                    </p:set>
                                  </p:childTnLst>
                                </p:cTn>
                              </p:par>
                              <p:par>
                                <p:cTn id="66" presetID="2" presetClass="exit" presetSubtype="2" fill="hold" nodeType="withEffect">
                                  <p:stCondLst>
                                    <p:cond delay="0"/>
                                  </p:stCondLst>
                                  <p:childTnLst>
                                    <p:anim calcmode="lin" valueType="num">
                                      <p:cBhvr additive="base">
                                        <p:cTn id="67" dur="500"/>
                                        <p:tgtEl>
                                          <p:spTgt spid="4"/>
                                        </p:tgtEl>
                                        <p:attrNameLst>
                                          <p:attrName>ppt_x</p:attrName>
                                        </p:attrNameLst>
                                      </p:cBhvr>
                                      <p:tavLst>
                                        <p:tav tm="0">
                                          <p:val>
                                            <p:strVal val="ppt_x"/>
                                          </p:val>
                                        </p:tav>
                                        <p:tav tm="100000">
                                          <p:val>
                                            <p:strVal val="1+ppt_w/2"/>
                                          </p:val>
                                        </p:tav>
                                      </p:tavLst>
                                    </p:anim>
                                    <p:anim calcmode="lin" valueType="num">
                                      <p:cBhvr additive="base">
                                        <p:cTn id="68" dur="500"/>
                                        <p:tgtEl>
                                          <p:spTgt spid="4"/>
                                        </p:tgtEl>
                                        <p:attrNameLst>
                                          <p:attrName>ppt_y</p:attrName>
                                        </p:attrNameLst>
                                      </p:cBhvr>
                                      <p:tavLst>
                                        <p:tav tm="0">
                                          <p:val>
                                            <p:strVal val="ppt_y"/>
                                          </p:val>
                                        </p:tav>
                                        <p:tav tm="100000">
                                          <p:val>
                                            <p:strVal val="ppt_y"/>
                                          </p:val>
                                        </p:tav>
                                      </p:tavLst>
                                    </p:anim>
                                    <p:set>
                                      <p:cBhvr>
                                        <p:cTn id="69" dur="1" fill="hold">
                                          <p:stCondLst>
                                            <p:cond delay="499"/>
                                          </p:stCondLst>
                                        </p:cTn>
                                        <p:tgtEl>
                                          <p:spTgt spid="4"/>
                                        </p:tgtEl>
                                        <p:attrNameLst>
                                          <p:attrName>style.visibility</p:attrName>
                                        </p:attrNameLst>
                                      </p:cBhvr>
                                      <p:to>
                                        <p:strVal val="hidden"/>
                                      </p:to>
                                    </p:set>
                                  </p:childTnLst>
                                </p:cTn>
                              </p:par>
                              <p:par>
                                <p:cTn id="70" presetID="2" presetClass="exit" presetSubtype="2" fill="hold" grpId="0" nodeType="withEffect">
                                  <p:stCondLst>
                                    <p:cond delay="0"/>
                                  </p:stCondLst>
                                  <p:childTnLst>
                                    <p:anim calcmode="lin" valueType="num">
                                      <p:cBhvr additive="base">
                                        <p:cTn id="71" dur="500"/>
                                        <p:tgtEl>
                                          <p:spTgt spid="21"/>
                                        </p:tgtEl>
                                        <p:attrNameLst>
                                          <p:attrName>ppt_x</p:attrName>
                                        </p:attrNameLst>
                                      </p:cBhvr>
                                      <p:tavLst>
                                        <p:tav tm="0">
                                          <p:val>
                                            <p:strVal val="ppt_x"/>
                                          </p:val>
                                        </p:tav>
                                        <p:tav tm="100000">
                                          <p:val>
                                            <p:strVal val="1+ppt_w/2"/>
                                          </p:val>
                                        </p:tav>
                                      </p:tavLst>
                                    </p:anim>
                                    <p:anim calcmode="lin" valueType="num">
                                      <p:cBhvr additive="base">
                                        <p:cTn id="72" dur="500"/>
                                        <p:tgtEl>
                                          <p:spTgt spid="21"/>
                                        </p:tgtEl>
                                        <p:attrNameLst>
                                          <p:attrName>ppt_y</p:attrName>
                                        </p:attrNameLst>
                                      </p:cBhvr>
                                      <p:tavLst>
                                        <p:tav tm="0">
                                          <p:val>
                                            <p:strVal val="ppt_y"/>
                                          </p:val>
                                        </p:tav>
                                        <p:tav tm="100000">
                                          <p:val>
                                            <p:strVal val="ppt_y"/>
                                          </p:val>
                                        </p:tav>
                                      </p:tavLst>
                                    </p:anim>
                                    <p:set>
                                      <p:cBhvr>
                                        <p:cTn id="73" dur="1" fill="hold">
                                          <p:stCondLst>
                                            <p:cond delay="499"/>
                                          </p:stCondLst>
                                        </p:cTn>
                                        <p:tgtEl>
                                          <p:spTgt spid="21"/>
                                        </p:tgtEl>
                                        <p:attrNameLst>
                                          <p:attrName>style.visibility</p:attrName>
                                        </p:attrNameLst>
                                      </p:cBhvr>
                                      <p:to>
                                        <p:strVal val="hidden"/>
                                      </p:to>
                                    </p:se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par>
                                <p:cTn id="78" presetID="2" presetClass="exit" presetSubtype="8" fill="hold" grpId="1" nodeType="withEffect">
                                  <p:stCondLst>
                                    <p:cond delay="0"/>
                                  </p:stCondLst>
                                  <p:childTnLst>
                                    <p:anim calcmode="lin" valueType="num">
                                      <p:cBhvr additive="base">
                                        <p:cTn id="79" dur="500"/>
                                        <p:tgtEl>
                                          <p:spTgt spid="40"/>
                                        </p:tgtEl>
                                        <p:attrNameLst>
                                          <p:attrName>ppt_x</p:attrName>
                                        </p:attrNameLst>
                                      </p:cBhvr>
                                      <p:tavLst>
                                        <p:tav tm="0">
                                          <p:val>
                                            <p:strVal val="ppt_x"/>
                                          </p:val>
                                        </p:tav>
                                        <p:tav tm="100000">
                                          <p:val>
                                            <p:strVal val="0-ppt_w/2"/>
                                          </p:val>
                                        </p:tav>
                                      </p:tavLst>
                                    </p:anim>
                                    <p:anim calcmode="lin" valueType="num">
                                      <p:cBhvr additive="base">
                                        <p:cTn id="80" dur="500"/>
                                        <p:tgtEl>
                                          <p:spTgt spid="40"/>
                                        </p:tgtEl>
                                        <p:attrNameLst>
                                          <p:attrName>ppt_y</p:attrName>
                                        </p:attrNameLst>
                                      </p:cBhvr>
                                      <p:tavLst>
                                        <p:tav tm="0">
                                          <p:val>
                                            <p:strVal val="ppt_y"/>
                                          </p:val>
                                        </p:tav>
                                        <p:tav tm="100000">
                                          <p:val>
                                            <p:strVal val="ppt_y"/>
                                          </p:val>
                                        </p:tav>
                                      </p:tavLst>
                                    </p:anim>
                                    <p:set>
                                      <p:cBhvr>
                                        <p:cTn id="8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5" grpId="0" animBg="1"/>
      <p:bldP spid="5" grpId="1" animBg="1"/>
      <p:bldP spid="21" grpId="0"/>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24CF10-DD7E-7258-3F0D-07241CF7F030}"/>
              </a:ext>
            </a:extLst>
          </p:cNvPr>
          <p:cNvGrpSpPr/>
          <p:nvPr/>
        </p:nvGrpSpPr>
        <p:grpSpPr>
          <a:xfrm>
            <a:off x="-461734" y="-569572"/>
            <a:ext cx="3593475" cy="7475319"/>
            <a:chOff x="-461734" y="-569572"/>
            <a:chExt cx="3593475" cy="7475319"/>
          </a:xfrm>
        </p:grpSpPr>
        <p:grpSp>
          <p:nvGrpSpPr>
            <p:cNvPr id="68" name="Group 67">
              <a:extLst>
                <a:ext uri="{FF2B5EF4-FFF2-40B4-BE49-F238E27FC236}">
                  <a16:creationId xmlns:a16="http://schemas.microsoft.com/office/drawing/2014/main" id="{BA4DF050-9E2B-0AA2-C6C3-49EE50BACCF9}"/>
                </a:ext>
              </a:extLst>
            </p:cNvPr>
            <p:cNvGrpSpPr/>
            <p:nvPr/>
          </p:nvGrpSpPr>
          <p:grpSpPr>
            <a:xfrm>
              <a:off x="-212990" y="-331653"/>
              <a:ext cx="3344731" cy="7237400"/>
              <a:chOff x="-212990" y="-360681"/>
              <a:chExt cx="3344731" cy="7237400"/>
            </a:xfrm>
            <a:solidFill>
              <a:srgbClr val="FEE7E2"/>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40932"/>
              <a:ext cx="3344731" cy="7346679"/>
              <a:chOff x="-345470" y="-469960"/>
              <a:chExt cx="3344731" cy="7376013"/>
            </a:xfrm>
            <a:solidFill>
              <a:srgbClr val="FDD3CB"/>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69572"/>
              <a:ext cx="3344420" cy="7475319"/>
              <a:chOff x="-461734" y="-598600"/>
              <a:chExt cx="3344420" cy="7580186"/>
            </a:xfrm>
            <a:solidFill>
              <a:srgbClr val="FCC5BA"/>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6" name="Group 5">
            <a:extLst>
              <a:ext uri="{FF2B5EF4-FFF2-40B4-BE49-F238E27FC236}">
                <a16:creationId xmlns:a16="http://schemas.microsoft.com/office/drawing/2014/main" id="{EDC184AE-D742-D2C5-D192-4758271F88D6}"/>
              </a:ext>
            </a:extLst>
          </p:cNvPr>
          <p:cNvGrpSpPr/>
          <p:nvPr/>
        </p:nvGrpSpPr>
        <p:grpSpPr>
          <a:xfrm>
            <a:off x="9067237" y="-18877"/>
            <a:ext cx="3593475" cy="7414841"/>
            <a:chOff x="9067237" y="-18877"/>
            <a:chExt cx="3593475" cy="7414841"/>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2552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5598"/>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75038"/>
              <a:ext cx="3344420" cy="7192286"/>
              <a:chOff x="6055" y="4723"/>
              <a:chExt cx="4847" cy="10641"/>
            </a:xfrm>
            <a:solidFill>
              <a:srgbClr val="FDD3CB"/>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5696"/>
              <a:ext cx="1489706" cy="3545765"/>
              <a:chOff x="8754" y="0"/>
              <a:chExt cx="2159" cy="5251"/>
            </a:xfrm>
            <a:solidFill>
              <a:srgbClr val="FDD3CB"/>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16292" y="49142"/>
              <a:ext cx="3344420" cy="7346822"/>
              <a:chOff x="5910" y="4723"/>
              <a:chExt cx="4847" cy="10641"/>
            </a:xfrm>
            <a:solidFill>
              <a:srgbClr val="BFDDA3"/>
            </a:solid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18877"/>
              <a:ext cx="1489706" cy="3618393"/>
              <a:chOff x="8598" y="0"/>
              <a:chExt cx="2159" cy="5251"/>
            </a:xfrm>
            <a:solidFill>
              <a:srgbClr val="FCC5BA"/>
            </a:solid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pic>
        <p:nvPicPr>
          <p:cNvPr id="4" name="Picture 3">
            <a:extLst>
              <a:ext uri="{FF2B5EF4-FFF2-40B4-BE49-F238E27FC236}">
                <a16:creationId xmlns:a16="http://schemas.microsoft.com/office/drawing/2014/main" id="{AAE6CB30-0BEC-FD35-1EAE-ED8FBEF33699}"/>
              </a:ext>
            </a:extLst>
          </p:cNvPr>
          <p:cNvPicPr>
            <a:picLocks noChangeAspect="1"/>
          </p:cNvPicPr>
          <p:nvPr/>
        </p:nvPicPr>
        <p:blipFill>
          <a:blip r:embed="rId2"/>
          <a:stretch>
            <a:fillRect/>
          </a:stretch>
        </p:blipFill>
        <p:spPr>
          <a:xfrm>
            <a:off x="871265" y="1591510"/>
            <a:ext cx="10705504" cy="2359356"/>
          </a:xfrm>
          <a:prstGeom prst="rect">
            <a:avLst/>
          </a:prstGeom>
        </p:spPr>
      </p:pic>
      <p:pic>
        <p:nvPicPr>
          <p:cNvPr id="5" name="Picture 4">
            <a:extLst>
              <a:ext uri="{FF2B5EF4-FFF2-40B4-BE49-F238E27FC236}">
                <a16:creationId xmlns:a16="http://schemas.microsoft.com/office/drawing/2014/main" id="{C3FB14C8-6135-B3C5-7A39-304751C0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31" name="Picture 30">
            <a:extLst>
              <a:ext uri="{FF2B5EF4-FFF2-40B4-BE49-F238E27FC236}">
                <a16:creationId xmlns:a16="http://schemas.microsoft.com/office/drawing/2014/main" id="{48967582-7DBB-42D8-909B-E6D26ADE79AC}"/>
              </a:ext>
            </a:extLst>
          </p:cNvPr>
          <p:cNvPicPr>
            <a:picLocks noChangeAspect="1"/>
          </p:cNvPicPr>
          <p:nvPr/>
        </p:nvPicPr>
        <p:blipFill>
          <a:blip r:embed="rId4"/>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15774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xit" presetSubtype="32" fill="hold" nodeType="with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A106EBC-88EF-411D-789E-9E134FE1254D}"/>
              </a:ext>
            </a:extLst>
          </p:cNvPr>
          <p:cNvSpPr/>
          <p:nvPr/>
        </p:nvSpPr>
        <p:spPr>
          <a:xfrm>
            <a:off x="969444" y="5946562"/>
            <a:ext cx="2161987" cy="577410"/>
          </a:xfrm>
          <a:prstGeom prst="ellipse">
            <a:avLst/>
          </a:prstGeom>
          <a:solidFill>
            <a:schemeClr val="bg1">
              <a:lumMod val="7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A4DF050-9E2B-0AA2-C6C3-49EE50BACCF9}"/>
              </a:ext>
            </a:extLst>
          </p:cNvPr>
          <p:cNvGrpSpPr/>
          <p:nvPr/>
        </p:nvGrpSpPr>
        <p:grpSpPr>
          <a:xfrm>
            <a:off x="-212990" y="-317139"/>
            <a:ext cx="3344731" cy="7237400"/>
            <a:chOff x="-212990" y="-360681"/>
            <a:chExt cx="3344731" cy="7237400"/>
          </a:xfrm>
          <a:solidFill>
            <a:srgbClr val="FEE7E2"/>
          </a:solidFill>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rot="10800000">
              <a:off x="-212679" y="-36068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rot="10800000">
              <a:off x="-212990" y="3356161"/>
              <a:ext cx="1489706" cy="3520558"/>
              <a:chOff x="8782" y="-151"/>
              <a:chExt cx="2159" cy="5327"/>
            </a:xfrm>
            <a:grp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151"/>
                <a:ext cx="2159" cy="5327"/>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69" name="Group 68">
            <a:extLst>
              <a:ext uri="{FF2B5EF4-FFF2-40B4-BE49-F238E27FC236}">
                <a16:creationId xmlns:a16="http://schemas.microsoft.com/office/drawing/2014/main" id="{450A32F3-4D91-FFF3-C3E7-13F42CA29088}"/>
              </a:ext>
            </a:extLst>
          </p:cNvPr>
          <p:cNvGrpSpPr/>
          <p:nvPr/>
        </p:nvGrpSpPr>
        <p:grpSpPr>
          <a:xfrm>
            <a:off x="-345470" y="-426418"/>
            <a:ext cx="3344731" cy="7346679"/>
            <a:chOff x="-345470" y="-469960"/>
            <a:chExt cx="3344731" cy="7376013"/>
          </a:xfrm>
          <a:solidFill>
            <a:srgbClr val="FDD3CB"/>
          </a:solid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rot="10800000">
              <a:off x="-345159" y="-469960"/>
              <a:ext cx="3344420" cy="7192286"/>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rot="10800000">
              <a:off x="-345470" y="3280626"/>
              <a:ext cx="1489706" cy="3625427"/>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70" name="Group 69">
            <a:extLst>
              <a:ext uri="{FF2B5EF4-FFF2-40B4-BE49-F238E27FC236}">
                <a16:creationId xmlns:a16="http://schemas.microsoft.com/office/drawing/2014/main" id="{ED15CBB8-5F12-7402-6ACB-B7B0442B5A1D}"/>
              </a:ext>
            </a:extLst>
          </p:cNvPr>
          <p:cNvGrpSpPr/>
          <p:nvPr/>
        </p:nvGrpSpPr>
        <p:grpSpPr>
          <a:xfrm>
            <a:off x="-461734" y="-555058"/>
            <a:ext cx="3344420" cy="7475319"/>
            <a:chOff x="-461734" y="-598600"/>
            <a:chExt cx="3344420" cy="7580186"/>
          </a:xfrm>
          <a:solidFill>
            <a:srgbClr val="FCC5BA"/>
          </a:solid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rot="10800000">
              <a:off x="-461734" y="-598600"/>
              <a:ext cx="3344420" cy="7346822"/>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rot="10800000">
              <a:off x="-454455" y="3232573"/>
              <a:ext cx="1489706" cy="3749013"/>
              <a:chOff x="8598" y="-179"/>
              <a:chExt cx="2159" cy="5430"/>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179"/>
                <a:ext cx="2159" cy="54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 name="Group 1">
            <a:extLst>
              <a:ext uri="{FF2B5EF4-FFF2-40B4-BE49-F238E27FC236}">
                <a16:creationId xmlns:a16="http://schemas.microsoft.com/office/drawing/2014/main" id="{86F1E054-3672-29B7-A88D-94AEDEA8DB14}"/>
              </a:ext>
            </a:extLst>
          </p:cNvPr>
          <p:cNvGrpSpPr/>
          <p:nvPr/>
        </p:nvGrpSpPr>
        <p:grpSpPr>
          <a:xfrm>
            <a:off x="9067237" y="-53602"/>
            <a:ext cx="3593475" cy="7449566"/>
            <a:chOff x="9067237" y="-53602"/>
            <a:chExt cx="3593475" cy="7449566"/>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9067237" y="125521"/>
              <a:ext cx="3344420" cy="7032524"/>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rot="0" vert="horz" wrap="square" lIns="91440" tIns="45720" rIns="91440" bIns="45720" anchor="t" anchorCtr="0" upright="1">
              <a:noAutofit/>
            </a:bodyPr>
            <a:lstStyle/>
            <a:p>
              <a:endParaRPr lang="en-US" b="1"/>
            </a:p>
          </p:txBody>
        </p:sp>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10922262" y="-29127"/>
              <a:ext cx="1489706" cy="3470330"/>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rot="0" vert="horz" wrap="square" lIns="91440" tIns="45720" rIns="91440" bIns="45720" anchor="t" anchorCtr="0" upright="1">
              <a:noAutofit/>
            </a:bodyPr>
            <a:lstStyle/>
            <a:p>
              <a:endParaRPr lang="en-US" b="1"/>
            </a:p>
          </p:txBody>
        </p:sp>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199717" y="75038"/>
              <a:ext cx="3344420" cy="7192286"/>
              <a:chOff x="6055" y="4723"/>
              <a:chExt cx="4847" cy="10641"/>
            </a:xfrm>
            <a:solidFill>
              <a:srgbClr val="FDD3CB"/>
            </a:solid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1054742" y="-29029"/>
              <a:ext cx="1489706" cy="3545765"/>
              <a:chOff x="8754" y="0"/>
              <a:chExt cx="2159" cy="5251"/>
            </a:xfrm>
            <a:solidFill>
              <a:srgbClr val="FDD3CB"/>
            </a:solid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9316292" y="49142"/>
              <a:ext cx="3344420" cy="7346822"/>
              <a:chOff x="5910" y="4723"/>
              <a:chExt cx="4847" cy="10641"/>
            </a:xfrm>
            <a:solidFill>
              <a:srgbClr val="BFDDA3"/>
            </a:solid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1163727" y="-53602"/>
              <a:ext cx="1489706" cy="3618393"/>
              <a:chOff x="8598" y="0"/>
              <a:chExt cx="2159" cy="5251"/>
            </a:xfrm>
            <a:solidFill>
              <a:srgbClr val="FCC5BA"/>
            </a:solid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sp>
        <p:nvSpPr>
          <p:cNvPr id="71" name="Freeform: Shape 70">
            <a:extLst>
              <a:ext uri="{FF2B5EF4-FFF2-40B4-BE49-F238E27FC236}">
                <a16:creationId xmlns:a16="http://schemas.microsoft.com/office/drawing/2014/main" id="{B5BB6953-ED24-E3D8-BE63-056B64E9AA5C}"/>
              </a:ext>
            </a:extLst>
          </p:cNvPr>
          <p:cNvSpPr/>
          <p:nvPr/>
        </p:nvSpPr>
        <p:spPr>
          <a:xfrm>
            <a:off x="800101" y="301177"/>
            <a:ext cx="4318000" cy="837128"/>
          </a:xfrm>
          <a:custGeom>
            <a:avLst/>
            <a:gdLst>
              <a:gd name="connsiteX0" fmla="*/ 183552 w 2843415"/>
              <a:gd name="connsiteY0" fmla="*/ 50494 h 868982"/>
              <a:gd name="connsiteX1" fmla="*/ 1326552 w 2843415"/>
              <a:gd name="connsiteY1" fmla="*/ 69544 h 868982"/>
              <a:gd name="connsiteX2" fmla="*/ 2298102 w 2843415"/>
              <a:gd name="connsiteY2" fmla="*/ 50494 h 868982"/>
              <a:gd name="connsiteX3" fmla="*/ 2783877 w 2843415"/>
              <a:gd name="connsiteY3" fmla="*/ 250519 h 868982"/>
              <a:gd name="connsiteX4" fmla="*/ 2802927 w 2843415"/>
              <a:gd name="connsiteY4" fmla="*/ 631519 h 868982"/>
              <a:gd name="connsiteX5" fmla="*/ 2488602 w 2843415"/>
              <a:gd name="connsiteY5" fmla="*/ 793444 h 868982"/>
              <a:gd name="connsiteX6" fmla="*/ 1640877 w 2843415"/>
              <a:gd name="connsiteY6" fmla="*/ 841069 h 868982"/>
              <a:gd name="connsiteX7" fmla="*/ 1240827 w 2843415"/>
              <a:gd name="connsiteY7" fmla="*/ 822019 h 868982"/>
              <a:gd name="connsiteX8" fmla="*/ 107352 w 2843415"/>
              <a:gd name="connsiteY8" fmla="*/ 812494 h 868982"/>
              <a:gd name="connsiteX9" fmla="*/ 183552 w 2843415"/>
              <a:gd name="connsiteY9" fmla="*/ 50494 h 868982"/>
              <a:gd name="connsiteX0" fmla="*/ 189518 w 2849381"/>
              <a:gd name="connsiteY0" fmla="*/ 13097 h 831585"/>
              <a:gd name="connsiteX1" fmla="*/ 1332518 w 2849381"/>
              <a:gd name="connsiteY1" fmla="*/ 32147 h 831585"/>
              <a:gd name="connsiteX2" fmla="*/ 2304068 w 2849381"/>
              <a:gd name="connsiteY2" fmla="*/ 13097 h 831585"/>
              <a:gd name="connsiteX3" fmla="*/ 2789843 w 2849381"/>
              <a:gd name="connsiteY3" fmla="*/ 213122 h 831585"/>
              <a:gd name="connsiteX4" fmla="*/ 2808893 w 2849381"/>
              <a:gd name="connsiteY4" fmla="*/ 594122 h 831585"/>
              <a:gd name="connsiteX5" fmla="*/ 2494568 w 2849381"/>
              <a:gd name="connsiteY5" fmla="*/ 756047 h 831585"/>
              <a:gd name="connsiteX6" fmla="*/ 1646843 w 2849381"/>
              <a:gd name="connsiteY6" fmla="*/ 803672 h 831585"/>
              <a:gd name="connsiteX7" fmla="*/ 1246793 w 2849381"/>
              <a:gd name="connsiteY7" fmla="*/ 784622 h 831585"/>
              <a:gd name="connsiteX8" fmla="*/ 113318 w 2849381"/>
              <a:gd name="connsiteY8" fmla="*/ 775097 h 831585"/>
              <a:gd name="connsiteX9" fmla="*/ 189518 w 2849381"/>
              <a:gd name="connsiteY9" fmla="*/ 13097 h 831585"/>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35677 w 2838215"/>
              <a:gd name="connsiteY6" fmla="*/ 803672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38215"/>
              <a:gd name="connsiteY0" fmla="*/ 13097 h 837128"/>
              <a:gd name="connsiteX1" fmla="*/ 1321352 w 2838215"/>
              <a:gd name="connsiteY1" fmla="*/ 32147 h 837128"/>
              <a:gd name="connsiteX2" fmla="*/ 2292902 w 2838215"/>
              <a:gd name="connsiteY2" fmla="*/ 13097 h 837128"/>
              <a:gd name="connsiteX3" fmla="*/ 2778677 w 2838215"/>
              <a:gd name="connsiteY3" fmla="*/ 213122 h 837128"/>
              <a:gd name="connsiteX4" fmla="*/ 2797727 w 2838215"/>
              <a:gd name="connsiteY4" fmla="*/ 594122 h 837128"/>
              <a:gd name="connsiteX5" fmla="*/ 2483402 w 2838215"/>
              <a:gd name="connsiteY5" fmla="*/ 756047 h 837128"/>
              <a:gd name="connsiteX6" fmla="*/ 1649965 w 2838215"/>
              <a:gd name="connsiteY6" fmla="*/ 789384 h 837128"/>
              <a:gd name="connsiteX7" fmla="*/ 1064177 w 2838215"/>
              <a:gd name="connsiteY7" fmla="*/ 794147 h 837128"/>
              <a:gd name="connsiteX8" fmla="*/ 102152 w 2838215"/>
              <a:gd name="connsiteY8" fmla="*/ 775097 h 837128"/>
              <a:gd name="connsiteX9" fmla="*/ 178352 w 2838215"/>
              <a:gd name="connsiteY9" fmla="*/ 13097 h 837128"/>
              <a:gd name="connsiteX0" fmla="*/ 178352 w 2827318"/>
              <a:gd name="connsiteY0" fmla="*/ 13097 h 837128"/>
              <a:gd name="connsiteX1" fmla="*/ 1321352 w 2827318"/>
              <a:gd name="connsiteY1" fmla="*/ 32147 h 837128"/>
              <a:gd name="connsiteX2" fmla="*/ 2292902 w 2827318"/>
              <a:gd name="connsiteY2" fmla="*/ 13097 h 837128"/>
              <a:gd name="connsiteX3" fmla="*/ 2778677 w 2827318"/>
              <a:gd name="connsiteY3" fmla="*/ 213122 h 837128"/>
              <a:gd name="connsiteX4" fmla="*/ 2797727 w 2827318"/>
              <a:gd name="connsiteY4" fmla="*/ 594122 h 837128"/>
              <a:gd name="connsiteX5" fmla="*/ 2483402 w 2827318"/>
              <a:gd name="connsiteY5" fmla="*/ 756047 h 837128"/>
              <a:gd name="connsiteX6" fmla="*/ 1649965 w 2827318"/>
              <a:gd name="connsiteY6" fmla="*/ 789384 h 837128"/>
              <a:gd name="connsiteX7" fmla="*/ 1064177 w 2827318"/>
              <a:gd name="connsiteY7" fmla="*/ 794147 h 837128"/>
              <a:gd name="connsiteX8" fmla="*/ 102152 w 2827318"/>
              <a:gd name="connsiteY8" fmla="*/ 775097 h 837128"/>
              <a:gd name="connsiteX9" fmla="*/ 178352 w 2827318"/>
              <a:gd name="connsiteY9" fmla="*/ 13097 h 837128"/>
              <a:gd name="connsiteX0" fmla="*/ 178352 w 2807390"/>
              <a:gd name="connsiteY0" fmla="*/ 13097 h 837128"/>
              <a:gd name="connsiteX1" fmla="*/ 1321352 w 2807390"/>
              <a:gd name="connsiteY1" fmla="*/ 32147 h 837128"/>
              <a:gd name="connsiteX2" fmla="*/ 2292902 w 2807390"/>
              <a:gd name="connsiteY2" fmla="*/ 13097 h 837128"/>
              <a:gd name="connsiteX3" fmla="*/ 2778677 w 2807390"/>
              <a:gd name="connsiteY3" fmla="*/ 213122 h 837128"/>
              <a:gd name="connsiteX4" fmla="*/ 2797727 w 2807390"/>
              <a:gd name="connsiteY4" fmla="*/ 594122 h 837128"/>
              <a:gd name="connsiteX5" fmla="*/ 2483402 w 2807390"/>
              <a:gd name="connsiteY5" fmla="*/ 756047 h 837128"/>
              <a:gd name="connsiteX6" fmla="*/ 1649965 w 2807390"/>
              <a:gd name="connsiteY6" fmla="*/ 789384 h 837128"/>
              <a:gd name="connsiteX7" fmla="*/ 1064177 w 2807390"/>
              <a:gd name="connsiteY7" fmla="*/ 794147 h 837128"/>
              <a:gd name="connsiteX8" fmla="*/ 102152 w 2807390"/>
              <a:gd name="connsiteY8" fmla="*/ 775097 h 837128"/>
              <a:gd name="connsiteX9" fmla="*/ 178352 w 2807390"/>
              <a:gd name="connsiteY9" fmla="*/ 13097 h 8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7390" h="837128">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grpSp>
        <p:nvGrpSpPr>
          <p:cNvPr id="72" name="Group 71">
            <a:extLst>
              <a:ext uri="{FF2B5EF4-FFF2-40B4-BE49-F238E27FC236}">
                <a16:creationId xmlns:a16="http://schemas.microsoft.com/office/drawing/2014/main" id="{15B13214-D2D7-F031-0F54-9B5F442B1193}"/>
              </a:ext>
            </a:extLst>
          </p:cNvPr>
          <p:cNvGrpSpPr/>
          <p:nvPr/>
        </p:nvGrpSpPr>
        <p:grpSpPr>
          <a:xfrm>
            <a:off x="1480757" y="433484"/>
            <a:ext cx="4998292" cy="559380"/>
            <a:chOff x="3453789" y="956938"/>
            <a:chExt cx="4998292" cy="559380"/>
          </a:xfrm>
        </p:grpSpPr>
        <p:sp>
          <p:nvSpPr>
            <p:cNvPr id="73" name="TextBox 72">
              <a:extLst>
                <a:ext uri="{FF2B5EF4-FFF2-40B4-BE49-F238E27FC236}">
                  <a16:creationId xmlns:a16="http://schemas.microsoft.com/office/drawing/2014/main" id="{F30BCD7B-FB71-DC1C-5F80-A8A7559BC5D1}"/>
                </a:ext>
              </a:extLst>
            </p:cNvPr>
            <p:cNvSpPr txBox="1"/>
            <p:nvPr/>
          </p:nvSpPr>
          <p:spPr>
            <a:xfrm>
              <a:off x="3455153" y="962320"/>
              <a:ext cx="4996928" cy="553998"/>
            </a:xfrm>
            <a:prstGeom prst="rect">
              <a:avLst/>
            </a:prstGeom>
            <a:noFill/>
            <a:effectLst/>
          </p:spPr>
          <p:txBody>
            <a:bodyPr wrap="square" rtlCol="0">
              <a:spAutoFit/>
            </a:bodyPr>
            <a:lstStyle/>
            <a:p>
              <a:r>
                <a:rPr lang="en-US" sz="3000" b="1" spc="50">
                  <a:ln w="107950" cmpd="sng">
                    <a:solidFill>
                      <a:schemeClr val="bg1"/>
                    </a:solidFill>
                    <a:prstDash val="solid"/>
                  </a:ln>
                  <a:solidFill>
                    <a:srgbClr val="FB0401"/>
                  </a:solidFill>
                  <a:effectLst>
                    <a:outerShdw blurRad="50800" dist="38100" dir="2700000" algn="tl" rotWithShape="0">
                      <a:prstClr val="black">
                        <a:alpha val="40000"/>
                      </a:prstClr>
                    </a:outerShdw>
                  </a:effectLst>
                  <a:latin typeface="SVN-SAF" panose="02040603050506020204" pitchFamily="18" charset="0"/>
                  <a:ea typeface="Roboto" panose="02000000000000000000" pitchFamily="2" charset="0"/>
                </a:rPr>
                <a:t>Thử thách STEM</a:t>
              </a:r>
            </a:p>
          </p:txBody>
        </p:sp>
        <p:sp>
          <p:nvSpPr>
            <p:cNvPr id="74" name="TextBox 73">
              <a:extLst>
                <a:ext uri="{FF2B5EF4-FFF2-40B4-BE49-F238E27FC236}">
                  <a16:creationId xmlns:a16="http://schemas.microsoft.com/office/drawing/2014/main" id="{22727C4B-83B0-A0F1-021D-02B06134FD3D}"/>
                </a:ext>
              </a:extLst>
            </p:cNvPr>
            <p:cNvSpPr txBox="1"/>
            <p:nvPr/>
          </p:nvSpPr>
          <p:spPr>
            <a:xfrm>
              <a:off x="3453789" y="956938"/>
              <a:ext cx="4996928" cy="553998"/>
            </a:xfrm>
            <a:prstGeom prst="rect">
              <a:avLst/>
            </a:prstGeom>
            <a:noFill/>
            <a:effectLst/>
          </p:spPr>
          <p:txBody>
            <a:bodyPr wrap="square" rtlCol="0">
              <a:spAutoFit/>
            </a:bodyPr>
            <a:lstStyle/>
            <a:p>
              <a:r>
                <a:rPr lang="en-US" sz="3000" b="1" spc="50">
                  <a:ln w="9525" cmpd="sng">
                    <a:noFill/>
                    <a:prstDash val="solid"/>
                  </a:ln>
                  <a:solidFill>
                    <a:srgbClr val="F05A67"/>
                  </a:solidFill>
                  <a:effectLst/>
                  <a:latin typeface="SVN-SAF" panose="02040603050506020204" pitchFamily="18" charset="0"/>
                  <a:ea typeface="Roboto" panose="02000000000000000000" pitchFamily="2" charset="0"/>
                </a:rPr>
                <a:t>Thử thách STEm</a:t>
              </a:r>
            </a:p>
          </p:txBody>
        </p:sp>
      </p:grpSp>
      <p:pic>
        <p:nvPicPr>
          <p:cNvPr id="75" name="Picture 74">
            <a:extLst>
              <a:ext uri="{FF2B5EF4-FFF2-40B4-BE49-F238E27FC236}">
                <a16:creationId xmlns:a16="http://schemas.microsoft.com/office/drawing/2014/main" id="{36FC9935-CDEF-90C0-FF20-4F2B7B92D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92" y="113665"/>
            <a:ext cx="1261872" cy="128590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8A81FB5-38A3-AFD1-5DEC-CDBC2CCAC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18" name="Picture 17">
            <a:extLst>
              <a:ext uri="{FF2B5EF4-FFF2-40B4-BE49-F238E27FC236}">
                <a16:creationId xmlns:a16="http://schemas.microsoft.com/office/drawing/2014/main" id="{E8721C78-F2B8-B1C7-8F1C-417D3D100C87}"/>
              </a:ext>
            </a:extLst>
          </p:cNvPr>
          <p:cNvPicPr>
            <a:picLocks noChangeAspect="1"/>
          </p:cNvPicPr>
          <p:nvPr/>
        </p:nvPicPr>
        <p:blipFill rotWithShape="1">
          <a:blip r:embed="rId4">
            <a:clrChange>
              <a:clrFrom>
                <a:srgbClr val="FFFFFF"/>
              </a:clrFrom>
              <a:clrTo>
                <a:srgbClr val="FFFFFF">
                  <a:alpha val="0"/>
                </a:srgbClr>
              </a:clrTo>
            </a:clrChange>
          </a:blip>
          <a:srcRect l="1379" t="8116" r="5383" b="10003"/>
          <a:stretch/>
        </p:blipFill>
        <p:spPr>
          <a:xfrm>
            <a:off x="999332" y="3681726"/>
            <a:ext cx="2380319" cy="2642160"/>
          </a:xfrm>
          <a:prstGeom prst="rect">
            <a:avLst/>
          </a:prstGeom>
        </p:spPr>
      </p:pic>
      <p:sp>
        <p:nvSpPr>
          <p:cNvPr id="36" name="Speech Bubble: Oval 35">
            <a:extLst>
              <a:ext uri="{FF2B5EF4-FFF2-40B4-BE49-F238E27FC236}">
                <a16:creationId xmlns:a16="http://schemas.microsoft.com/office/drawing/2014/main" id="{CDF65C43-42AF-4FEF-858B-8EC8548FCAE9}"/>
              </a:ext>
            </a:extLst>
          </p:cNvPr>
          <p:cNvSpPr/>
          <p:nvPr/>
        </p:nvSpPr>
        <p:spPr>
          <a:xfrm>
            <a:off x="3445291" y="1417668"/>
            <a:ext cx="6423660" cy="2571949"/>
          </a:xfrm>
          <a:custGeom>
            <a:avLst/>
            <a:gdLst>
              <a:gd name="connsiteX0" fmla="*/ -287716 w 6423660"/>
              <a:gd name="connsiteY0" fmla="*/ 2409222 h 2571949"/>
              <a:gd name="connsiteX1" fmla="*/ 368548 w 6423660"/>
              <a:gd name="connsiteY1" fmla="*/ 1884094 h 2571949"/>
              <a:gd name="connsiteX2" fmla="*/ 2863744 w 6423660"/>
              <a:gd name="connsiteY2" fmla="*/ 7574 h 2571949"/>
              <a:gd name="connsiteX3" fmla="*/ 5671495 w 6423660"/>
              <a:gd name="connsiteY3" fmla="*/ 459013 h 2571949"/>
              <a:gd name="connsiteX4" fmla="*/ 3723092 w 6423660"/>
              <a:gd name="connsiteY4" fmla="*/ 2555552 h 2571949"/>
              <a:gd name="connsiteX5" fmla="*/ 1135192 w 6423660"/>
              <a:gd name="connsiteY5" fmla="*/ 2266998 h 2571949"/>
              <a:gd name="connsiteX6" fmla="*/ -287716 w 6423660"/>
              <a:gd name="connsiteY6" fmla="*/ 2409222 h 257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3660" h="2571949" fill="none" extrusionOk="0">
                <a:moveTo>
                  <a:pt x="-287716" y="2409222"/>
                </a:moveTo>
                <a:cubicBezTo>
                  <a:pt x="-42212" y="2212753"/>
                  <a:pt x="256046" y="2066131"/>
                  <a:pt x="368548" y="1884094"/>
                </a:cubicBezTo>
                <a:cubicBezTo>
                  <a:pt x="-861217" y="828382"/>
                  <a:pt x="407823" y="126830"/>
                  <a:pt x="2863744" y="7574"/>
                </a:cubicBezTo>
                <a:cubicBezTo>
                  <a:pt x="3846949" y="-158658"/>
                  <a:pt x="5040776" y="148957"/>
                  <a:pt x="5671495" y="459013"/>
                </a:cubicBezTo>
                <a:cubicBezTo>
                  <a:pt x="7154973" y="1022402"/>
                  <a:pt x="6491761" y="2317464"/>
                  <a:pt x="3723092" y="2555552"/>
                </a:cubicBezTo>
                <a:cubicBezTo>
                  <a:pt x="2824298" y="2619922"/>
                  <a:pt x="1846704" y="2541366"/>
                  <a:pt x="1135192" y="2266998"/>
                </a:cubicBezTo>
                <a:cubicBezTo>
                  <a:pt x="617261" y="2235172"/>
                  <a:pt x="389855" y="2451126"/>
                  <a:pt x="-287716" y="2409222"/>
                </a:cubicBezTo>
                <a:close/>
              </a:path>
              <a:path w="6423660" h="2571949" stroke="0" extrusionOk="0">
                <a:moveTo>
                  <a:pt x="-287716" y="2409222"/>
                </a:moveTo>
                <a:cubicBezTo>
                  <a:pt x="-68032" y="2203399"/>
                  <a:pt x="289402" y="2004319"/>
                  <a:pt x="368548" y="1884094"/>
                </a:cubicBezTo>
                <a:cubicBezTo>
                  <a:pt x="-536420" y="1226901"/>
                  <a:pt x="885339" y="-45659"/>
                  <a:pt x="2863744" y="7574"/>
                </a:cubicBezTo>
                <a:cubicBezTo>
                  <a:pt x="3810014" y="-44351"/>
                  <a:pt x="5108375" y="88160"/>
                  <a:pt x="5671495" y="459013"/>
                </a:cubicBezTo>
                <a:cubicBezTo>
                  <a:pt x="7191310" y="947910"/>
                  <a:pt x="6402123" y="2598429"/>
                  <a:pt x="3723092" y="2555552"/>
                </a:cubicBezTo>
                <a:cubicBezTo>
                  <a:pt x="2714431" y="2571810"/>
                  <a:pt x="1848598" y="2473066"/>
                  <a:pt x="1135192" y="2266998"/>
                </a:cubicBezTo>
                <a:cubicBezTo>
                  <a:pt x="942351" y="2246651"/>
                  <a:pt x="349788" y="2327821"/>
                  <a:pt x="-287716" y="2409222"/>
                </a:cubicBezTo>
                <a:close/>
              </a:path>
            </a:pathLst>
          </a:custGeom>
          <a:solidFill>
            <a:schemeClr val="accent3">
              <a:lumMod val="20000"/>
              <a:lumOff val="80000"/>
            </a:schemeClr>
          </a:solidFill>
          <a:ln w="38100">
            <a:solidFill>
              <a:schemeClr val="bg2">
                <a:lumMod val="25000"/>
              </a:schemeClr>
            </a:solidFill>
            <a:extLst>
              <a:ext uri="{C807C97D-BFC1-408E-A445-0C87EB9F89A2}">
                <ask:lineSketchStyleProps xmlns:ask="http://schemas.microsoft.com/office/drawing/2018/sketchyshapes" sd="3705000160">
                  <a:prstGeom prst="wedgeEllipseCallout">
                    <a:avLst>
                      <a:gd name="adj1" fmla="val -54479"/>
                      <a:gd name="adj2" fmla="val 436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Các</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em</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hãy</a:t>
            </a:r>
            <a:r>
              <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đọc</a:t>
            </a:r>
            <a:endPar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600" b="1" dirty="0" err="1">
                <a:solidFill>
                  <a:srgbClr val="EF5263"/>
                </a:solidFill>
                <a:latin typeface="Open Sans" panose="020B0606030504020204" pitchFamily="34" charset="0"/>
                <a:ea typeface="Open Sans" panose="020B0606030504020204" pitchFamily="34" charset="0"/>
                <a:cs typeface="Open Sans" panose="020B0606030504020204" pitchFamily="34" charset="0"/>
              </a:rPr>
              <a:t>THỬ</a:t>
            </a:r>
            <a:r>
              <a:rPr lang="en-US" sz="3600" b="1" dirty="0">
                <a:solidFill>
                  <a:srgbClr val="EF5263"/>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EF5263"/>
                </a:solidFill>
                <a:latin typeface="Open Sans" panose="020B0606030504020204" pitchFamily="34" charset="0"/>
                <a:ea typeface="Open Sans" panose="020B0606030504020204" pitchFamily="34" charset="0"/>
                <a:cs typeface="Open Sans" panose="020B0606030504020204" pitchFamily="34" charset="0"/>
              </a:rPr>
              <a:t>THÁCH</a:t>
            </a:r>
            <a:r>
              <a:rPr lang="en-US" sz="3600" b="1" dirty="0">
                <a:solidFill>
                  <a:srgbClr val="EF5263"/>
                </a:solidFill>
                <a:latin typeface="Open Sans" panose="020B0606030504020204" pitchFamily="34" charset="0"/>
                <a:ea typeface="Open Sans" panose="020B0606030504020204" pitchFamily="34" charset="0"/>
                <a:cs typeface="Open Sans" panose="020B0606030504020204" pitchFamily="34" charset="0"/>
              </a:rPr>
              <a:t> STEM</a:t>
            </a:r>
          </a:p>
          <a:p>
            <a:pPr algn="ctr"/>
            <a:r>
              <a:rPr lang="vi-VN"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ở trang </a:t>
            </a:r>
            <a:r>
              <a:rPr lang="en-SG"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8</a:t>
            </a:r>
            <a:r>
              <a:rPr lang="vi-VN" sz="3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US" sz="3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024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
                                        <p:tgtEl>
                                          <p:spTgt spid="71"/>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100"/>
                                        <p:tgtEl>
                                          <p:spTgt spid="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grpId="1" nodeType="clickEffect">
                                  <p:stCondLst>
                                    <p:cond delay="0"/>
                                  </p:stCondLst>
                                  <p:childTnLst>
                                    <p:anim calcmode="lin" valueType="num">
                                      <p:cBhvr additive="base">
                                        <p:cTn id="22" dur="500"/>
                                        <p:tgtEl>
                                          <p:spTgt spid="71"/>
                                        </p:tgtEl>
                                        <p:attrNameLst>
                                          <p:attrName>ppt_x</p:attrName>
                                        </p:attrNameLst>
                                      </p:cBhvr>
                                      <p:tavLst>
                                        <p:tav tm="0">
                                          <p:val>
                                            <p:strVal val="ppt_x"/>
                                          </p:val>
                                        </p:tav>
                                        <p:tav tm="100000">
                                          <p:val>
                                            <p:strVal val="0-ppt_w/2"/>
                                          </p:val>
                                        </p:tav>
                                      </p:tavLst>
                                    </p:anim>
                                    <p:anim calcmode="lin" valueType="num">
                                      <p:cBhvr additive="base">
                                        <p:cTn id="23" dur="500"/>
                                        <p:tgtEl>
                                          <p:spTgt spid="71"/>
                                        </p:tgtEl>
                                        <p:attrNameLst>
                                          <p:attrName>ppt_y</p:attrName>
                                        </p:attrNameLst>
                                      </p:cBhvr>
                                      <p:tavLst>
                                        <p:tav tm="0">
                                          <p:val>
                                            <p:strVal val="ppt_y"/>
                                          </p:val>
                                        </p:tav>
                                        <p:tav tm="100000">
                                          <p:val>
                                            <p:strVal val="ppt_y"/>
                                          </p:val>
                                        </p:tav>
                                      </p:tavLst>
                                    </p:anim>
                                    <p:set>
                                      <p:cBhvr>
                                        <p:cTn id="24" dur="1" fill="hold">
                                          <p:stCondLst>
                                            <p:cond delay="499"/>
                                          </p:stCondLst>
                                        </p:cTn>
                                        <p:tgtEl>
                                          <p:spTgt spid="71"/>
                                        </p:tgtEl>
                                        <p:attrNameLst>
                                          <p:attrName>style.visibility</p:attrName>
                                        </p:attrNameLst>
                                      </p:cBhvr>
                                      <p:to>
                                        <p:strVal val="hidden"/>
                                      </p:to>
                                    </p:set>
                                  </p:childTnLst>
                                </p:cTn>
                              </p:par>
                              <p:par>
                                <p:cTn id="25" presetID="2" presetClass="exit" presetSubtype="8" fill="hold" nodeType="with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0-ppt_w/2"/>
                                          </p:val>
                                        </p:tav>
                                      </p:tavLst>
                                    </p:anim>
                                    <p:anim calcmode="lin" valueType="num">
                                      <p:cBhvr additive="base">
                                        <p:cTn id="27" dur="500"/>
                                        <p:tgtEl>
                                          <p:spTgt spid="72"/>
                                        </p:tgtEl>
                                        <p:attrNameLst>
                                          <p:attrName>ppt_y</p:attrName>
                                        </p:attrNameLst>
                                      </p:cBhvr>
                                      <p:tavLst>
                                        <p:tav tm="0">
                                          <p:val>
                                            <p:strVal val="ppt_y"/>
                                          </p:val>
                                        </p:tav>
                                        <p:tav tm="100000">
                                          <p:val>
                                            <p:strVal val="ppt_y"/>
                                          </p:val>
                                        </p:tav>
                                      </p:tavLst>
                                    </p:anim>
                                    <p:set>
                                      <p:cBhvr>
                                        <p:cTn id="28" dur="1" fill="hold">
                                          <p:stCondLst>
                                            <p:cond delay="499"/>
                                          </p:stCondLst>
                                        </p:cTn>
                                        <p:tgtEl>
                                          <p:spTgt spid="72"/>
                                        </p:tgtEl>
                                        <p:attrNameLst>
                                          <p:attrName>style.visibility</p:attrName>
                                        </p:attrNameLst>
                                      </p:cBhvr>
                                      <p:to>
                                        <p:strVal val="hidden"/>
                                      </p:to>
                                    </p:set>
                                  </p:childTnLst>
                                </p:cTn>
                              </p:par>
                              <p:par>
                                <p:cTn id="29" presetID="2" presetClass="exit" presetSubtype="8" fill="hold" nodeType="with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0-ppt_w/2"/>
                                          </p:val>
                                        </p:tav>
                                      </p:tavLst>
                                    </p:anim>
                                    <p:anim calcmode="lin" valueType="num">
                                      <p:cBhvr additive="base">
                                        <p:cTn id="31" dur="500"/>
                                        <p:tgtEl>
                                          <p:spTgt spid="18"/>
                                        </p:tgtEl>
                                        <p:attrNameLst>
                                          <p:attrName>ppt_y</p:attrName>
                                        </p:attrNameLst>
                                      </p:cBhvr>
                                      <p:tavLst>
                                        <p:tav tm="0">
                                          <p:val>
                                            <p:strVal val="ppt_y"/>
                                          </p:val>
                                        </p:tav>
                                        <p:tav tm="100000">
                                          <p:val>
                                            <p:strVal val="ppt_y"/>
                                          </p:val>
                                        </p:tav>
                                      </p:tavLst>
                                    </p:anim>
                                    <p:set>
                                      <p:cBhvr>
                                        <p:cTn id="32" dur="1" fill="hold">
                                          <p:stCondLst>
                                            <p:cond delay="499"/>
                                          </p:stCondLst>
                                        </p:cTn>
                                        <p:tgtEl>
                                          <p:spTgt spid="18"/>
                                        </p:tgtEl>
                                        <p:attrNameLst>
                                          <p:attrName>style.visibility</p:attrName>
                                        </p:attrNameLst>
                                      </p:cBhvr>
                                      <p:to>
                                        <p:strVal val="hidden"/>
                                      </p:to>
                                    </p:set>
                                  </p:childTnLst>
                                </p:cTn>
                              </p:par>
                              <p:par>
                                <p:cTn id="33" presetID="2" presetClass="exit" presetSubtype="8" fill="hold" grpId="1" nodeType="withEffect">
                                  <p:stCondLst>
                                    <p:cond delay="0"/>
                                  </p:stCondLst>
                                  <p:childTnLst>
                                    <p:anim calcmode="lin" valueType="num">
                                      <p:cBhvr additive="base">
                                        <p:cTn id="34" dur="500"/>
                                        <p:tgtEl>
                                          <p:spTgt spid="21"/>
                                        </p:tgtEl>
                                        <p:attrNameLst>
                                          <p:attrName>ppt_x</p:attrName>
                                        </p:attrNameLst>
                                      </p:cBhvr>
                                      <p:tavLst>
                                        <p:tav tm="0">
                                          <p:val>
                                            <p:strVal val="ppt_x"/>
                                          </p:val>
                                        </p:tav>
                                        <p:tav tm="100000">
                                          <p:val>
                                            <p:strVal val="0-ppt_w/2"/>
                                          </p:val>
                                        </p:tav>
                                      </p:tavLst>
                                    </p:anim>
                                    <p:anim calcmode="lin" valueType="num">
                                      <p:cBhvr additive="base">
                                        <p:cTn id="35" dur="500"/>
                                        <p:tgtEl>
                                          <p:spTgt spid="21"/>
                                        </p:tgtEl>
                                        <p:attrNameLst>
                                          <p:attrName>ppt_y</p:attrName>
                                        </p:attrNameLst>
                                      </p:cBhvr>
                                      <p:tavLst>
                                        <p:tav tm="0">
                                          <p:val>
                                            <p:strVal val="ppt_y"/>
                                          </p:val>
                                        </p:tav>
                                        <p:tav tm="100000">
                                          <p:val>
                                            <p:strVal val="ppt_y"/>
                                          </p:val>
                                        </p:tav>
                                      </p:tavLst>
                                    </p:anim>
                                    <p:set>
                                      <p:cBhvr>
                                        <p:cTn id="36" dur="1" fill="hold">
                                          <p:stCondLst>
                                            <p:cond delay="499"/>
                                          </p:stCondLst>
                                        </p:cTn>
                                        <p:tgtEl>
                                          <p:spTgt spid="21"/>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500"/>
                                        <p:tgtEl>
                                          <p:spTgt spid="68"/>
                                        </p:tgtEl>
                                        <p:attrNameLst>
                                          <p:attrName>ppt_x</p:attrName>
                                        </p:attrNameLst>
                                      </p:cBhvr>
                                      <p:tavLst>
                                        <p:tav tm="0">
                                          <p:val>
                                            <p:strVal val="ppt_x"/>
                                          </p:val>
                                        </p:tav>
                                        <p:tav tm="100000">
                                          <p:val>
                                            <p:strVal val="0-ppt_w/2"/>
                                          </p:val>
                                        </p:tav>
                                      </p:tavLst>
                                    </p:anim>
                                    <p:anim calcmode="lin" valueType="num">
                                      <p:cBhvr additive="base">
                                        <p:cTn id="39" dur="500"/>
                                        <p:tgtEl>
                                          <p:spTgt spid="68"/>
                                        </p:tgtEl>
                                        <p:attrNameLst>
                                          <p:attrName>ppt_y</p:attrName>
                                        </p:attrNameLst>
                                      </p:cBhvr>
                                      <p:tavLst>
                                        <p:tav tm="0">
                                          <p:val>
                                            <p:strVal val="ppt_y"/>
                                          </p:val>
                                        </p:tav>
                                        <p:tav tm="100000">
                                          <p:val>
                                            <p:strVal val="ppt_y"/>
                                          </p:val>
                                        </p:tav>
                                      </p:tavLst>
                                    </p:anim>
                                    <p:set>
                                      <p:cBhvr>
                                        <p:cTn id="40" dur="1" fill="hold">
                                          <p:stCondLst>
                                            <p:cond delay="499"/>
                                          </p:stCondLst>
                                        </p:cTn>
                                        <p:tgtEl>
                                          <p:spTgt spid="68"/>
                                        </p:tgtEl>
                                        <p:attrNameLst>
                                          <p:attrName>style.visibility</p:attrName>
                                        </p:attrNameLst>
                                      </p:cBhvr>
                                      <p:to>
                                        <p:strVal val="hidden"/>
                                      </p:to>
                                    </p:set>
                                  </p:childTnLst>
                                </p:cTn>
                              </p:par>
                              <p:par>
                                <p:cTn id="41" presetID="2" presetClass="exit" presetSubtype="8" fill="hold" nodeType="with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0-ppt_w/2"/>
                                          </p:val>
                                        </p:tav>
                                      </p:tavLst>
                                    </p:anim>
                                    <p:anim calcmode="lin" valueType="num">
                                      <p:cBhvr additive="base">
                                        <p:cTn id="43" dur="500"/>
                                        <p:tgtEl>
                                          <p:spTgt spid="69"/>
                                        </p:tgtEl>
                                        <p:attrNameLst>
                                          <p:attrName>ppt_y</p:attrName>
                                        </p:attrNameLst>
                                      </p:cBhvr>
                                      <p:tavLst>
                                        <p:tav tm="0">
                                          <p:val>
                                            <p:strVal val="ppt_y"/>
                                          </p:val>
                                        </p:tav>
                                        <p:tav tm="100000">
                                          <p:val>
                                            <p:strVal val="ppt_y"/>
                                          </p:val>
                                        </p:tav>
                                      </p:tavLst>
                                    </p:anim>
                                    <p:set>
                                      <p:cBhvr>
                                        <p:cTn id="44" dur="1" fill="hold">
                                          <p:stCondLst>
                                            <p:cond delay="499"/>
                                          </p:stCondLst>
                                        </p:cTn>
                                        <p:tgtEl>
                                          <p:spTgt spid="69"/>
                                        </p:tgtEl>
                                        <p:attrNameLst>
                                          <p:attrName>style.visibility</p:attrName>
                                        </p:attrNameLst>
                                      </p:cBhvr>
                                      <p:to>
                                        <p:strVal val="hidden"/>
                                      </p:to>
                                    </p:set>
                                  </p:childTnLst>
                                </p:cTn>
                              </p:par>
                              <p:par>
                                <p:cTn id="45" presetID="2" presetClass="exit" presetSubtype="8" fill="hold" nodeType="withEffect">
                                  <p:stCondLst>
                                    <p:cond delay="0"/>
                                  </p:stCondLst>
                                  <p:childTnLst>
                                    <p:anim calcmode="lin" valueType="num">
                                      <p:cBhvr additive="base">
                                        <p:cTn id="46" dur="500"/>
                                        <p:tgtEl>
                                          <p:spTgt spid="70"/>
                                        </p:tgtEl>
                                        <p:attrNameLst>
                                          <p:attrName>ppt_x</p:attrName>
                                        </p:attrNameLst>
                                      </p:cBhvr>
                                      <p:tavLst>
                                        <p:tav tm="0">
                                          <p:val>
                                            <p:strVal val="ppt_x"/>
                                          </p:val>
                                        </p:tav>
                                        <p:tav tm="100000">
                                          <p:val>
                                            <p:strVal val="0-ppt_w/2"/>
                                          </p:val>
                                        </p:tav>
                                      </p:tavLst>
                                    </p:anim>
                                    <p:anim calcmode="lin" valueType="num">
                                      <p:cBhvr additive="base">
                                        <p:cTn id="47" dur="500"/>
                                        <p:tgtEl>
                                          <p:spTgt spid="70"/>
                                        </p:tgtEl>
                                        <p:attrNameLst>
                                          <p:attrName>ppt_y</p:attrName>
                                        </p:attrNameLst>
                                      </p:cBhvr>
                                      <p:tavLst>
                                        <p:tav tm="0">
                                          <p:val>
                                            <p:strVal val="ppt_y"/>
                                          </p:val>
                                        </p:tav>
                                        <p:tav tm="100000">
                                          <p:val>
                                            <p:strVal val="ppt_y"/>
                                          </p:val>
                                        </p:tav>
                                      </p:tavLst>
                                    </p:anim>
                                    <p:set>
                                      <p:cBhvr>
                                        <p:cTn id="48" dur="1" fill="hold">
                                          <p:stCondLst>
                                            <p:cond delay="499"/>
                                          </p:stCondLst>
                                        </p:cTn>
                                        <p:tgtEl>
                                          <p:spTgt spid="70"/>
                                        </p:tgtEl>
                                        <p:attrNameLst>
                                          <p:attrName>style.visibility</p:attrName>
                                        </p:attrNameLst>
                                      </p:cBhvr>
                                      <p:to>
                                        <p:strVal val="hidden"/>
                                      </p:to>
                                    </p:set>
                                  </p:childTnLst>
                                </p:cTn>
                              </p:par>
                              <p:par>
                                <p:cTn id="49" presetID="2" presetClass="exit" presetSubtype="8" fill="hold" nodeType="withEffect">
                                  <p:stCondLst>
                                    <p:cond delay="0"/>
                                  </p:stCondLst>
                                  <p:childTnLst>
                                    <p:anim calcmode="lin" valueType="num">
                                      <p:cBhvr additive="base">
                                        <p:cTn id="50" dur="500"/>
                                        <p:tgtEl>
                                          <p:spTgt spid="75"/>
                                        </p:tgtEl>
                                        <p:attrNameLst>
                                          <p:attrName>ppt_x</p:attrName>
                                        </p:attrNameLst>
                                      </p:cBhvr>
                                      <p:tavLst>
                                        <p:tav tm="0">
                                          <p:val>
                                            <p:strVal val="ppt_x"/>
                                          </p:val>
                                        </p:tav>
                                        <p:tav tm="100000">
                                          <p:val>
                                            <p:strVal val="0-ppt_w/2"/>
                                          </p:val>
                                        </p:tav>
                                      </p:tavLst>
                                    </p:anim>
                                    <p:anim calcmode="lin" valueType="num">
                                      <p:cBhvr additive="base">
                                        <p:cTn id="51" dur="500"/>
                                        <p:tgtEl>
                                          <p:spTgt spid="75"/>
                                        </p:tgtEl>
                                        <p:attrNameLst>
                                          <p:attrName>ppt_y</p:attrName>
                                        </p:attrNameLst>
                                      </p:cBhvr>
                                      <p:tavLst>
                                        <p:tav tm="0">
                                          <p:val>
                                            <p:strVal val="ppt_y"/>
                                          </p:val>
                                        </p:tav>
                                        <p:tav tm="100000">
                                          <p:val>
                                            <p:strVal val="ppt_y"/>
                                          </p:val>
                                        </p:tav>
                                      </p:tavLst>
                                    </p:anim>
                                    <p:set>
                                      <p:cBhvr>
                                        <p:cTn id="52" dur="1" fill="hold">
                                          <p:stCondLst>
                                            <p:cond delay="499"/>
                                          </p:stCondLst>
                                        </p:cTn>
                                        <p:tgtEl>
                                          <p:spTgt spid="75"/>
                                        </p:tgtEl>
                                        <p:attrNameLst>
                                          <p:attrName>style.visibility</p:attrName>
                                        </p:attrNameLst>
                                      </p:cBhvr>
                                      <p:to>
                                        <p:strVal val="hidden"/>
                                      </p:to>
                                    </p:set>
                                  </p:childTnLst>
                                </p:cTn>
                              </p:par>
                              <p:par>
                                <p:cTn id="53" presetID="2" presetClass="exit" presetSubtype="2" fill="hold" nodeType="withEffect">
                                  <p:stCondLst>
                                    <p:cond delay="0"/>
                                  </p:stCondLst>
                                  <p:childTnLst>
                                    <p:anim calcmode="lin" valueType="num">
                                      <p:cBhvr additive="base">
                                        <p:cTn id="54" dur="500"/>
                                        <p:tgtEl>
                                          <p:spTgt spid="2"/>
                                        </p:tgtEl>
                                        <p:attrNameLst>
                                          <p:attrName>ppt_x</p:attrName>
                                        </p:attrNameLst>
                                      </p:cBhvr>
                                      <p:tavLst>
                                        <p:tav tm="0">
                                          <p:val>
                                            <p:strVal val="ppt_x"/>
                                          </p:val>
                                        </p:tav>
                                        <p:tav tm="100000">
                                          <p:val>
                                            <p:strVal val="1+ppt_w/2"/>
                                          </p:val>
                                        </p:tav>
                                      </p:tavLst>
                                    </p:anim>
                                    <p:anim calcmode="lin" valueType="num">
                                      <p:cBhvr additive="base">
                                        <p:cTn id="55" dur="500"/>
                                        <p:tgtEl>
                                          <p:spTgt spid="2"/>
                                        </p:tgtEl>
                                        <p:attrNameLst>
                                          <p:attrName>ppt_y</p:attrName>
                                        </p:attrNameLst>
                                      </p:cBhvr>
                                      <p:tavLst>
                                        <p:tav tm="0">
                                          <p:val>
                                            <p:strVal val="ppt_y"/>
                                          </p:val>
                                        </p:tav>
                                        <p:tav tm="100000">
                                          <p:val>
                                            <p:strVal val="ppt_y"/>
                                          </p:val>
                                        </p:tav>
                                      </p:tavLst>
                                    </p:anim>
                                    <p:set>
                                      <p:cBhvr>
                                        <p:cTn id="56" dur="1" fill="hold">
                                          <p:stCondLst>
                                            <p:cond delay="499"/>
                                          </p:stCondLst>
                                        </p:cTn>
                                        <p:tgtEl>
                                          <p:spTgt spid="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2" presetClass="exit" presetSubtype="8" fill="hold" grpId="1" nodeType="withEffect">
                                  <p:stCondLst>
                                    <p:cond delay="0"/>
                                  </p:stCondLst>
                                  <p:childTnLst>
                                    <p:anim calcmode="lin" valueType="num">
                                      <p:cBhvr additive="base">
                                        <p:cTn id="62" dur="500"/>
                                        <p:tgtEl>
                                          <p:spTgt spid="36"/>
                                        </p:tgtEl>
                                        <p:attrNameLst>
                                          <p:attrName>ppt_x</p:attrName>
                                        </p:attrNameLst>
                                      </p:cBhvr>
                                      <p:tavLst>
                                        <p:tav tm="0">
                                          <p:val>
                                            <p:strVal val="ppt_x"/>
                                          </p:val>
                                        </p:tav>
                                        <p:tav tm="100000">
                                          <p:val>
                                            <p:strVal val="0-ppt_w/2"/>
                                          </p:val>
                                        </p:tav>
                                      </p:tavLst>
                                    </p:anim>
                                    <p:anim calcmode="lin" valueType="num">
                                      <p:cBhvr additive="base">
                                        <p:cTn id="63" dur="500"/>
                                        <p:tgtEl>
                                          <p:spTgt spid="36"/>
                                        </p:tgtEl>
                                        <p:attrNameLst>
                                          <p:attrName>ppt_y</p:attrName>
                                        </p:attrNameLst>
                                      </p:cBhvr>
                                      <p:tavLst>
                                        <p:tav tm="0">
                                          <p:val>
                                            <p:strVal val="ppt_y"/>
                                          </p:val>
                                        </p:tav>
                                        <p:tav tm="100000">
                                          <p:val>
                                            <p:strVal val="ppt_y"/>
                                          </p:val>
                                        </p:tav>
                                      </p:tavLst>
                                    </p:anim>
                                    <p:set>
                                      <p:cBhvr>
                                        <p:cTn id="64"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1" grpId="0" animBg="1"/>
      <p:bldP spid="71" grpId="1" animBg="1"/>
      <p:bldP spid="36" grpId="0" animBg="1"/>
      <p:bldP spid="3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F1DE6-9717-228A-729C-F678ECDB2B12}"/>
              </a:ext>
            </a:extLst>
          </p:cNvPr>
          <p:cNvGrpSpPr/>
          <p:nvPr/>
        </p:nvGrpSpPr>
        <p:grpSpPr>
          <a:xfrm rot="10800000">
            <a:off x="-461734" y="-540544"/>
            <a:ext cx="3593475" cy="7456600"/>
            <a:chOff x="9107170" y="-77900"/>
            <a:chExt cx="3307048" cy="7164499"/>
          </a:xfrm>
        </p:grpSpPr>
        <p:grpSp>
          <p:nvGrpSpPr>
            <p:cNvPr id="3" name="Group 2">
              <a:extLst>
                <a:ext uri="{FF2B5EF4-FFF2-40B4-BE49-F238E27FC236}">
                  <a16:creationId xmlns:a16="http://schemas.microsoft.com/office/drawing/2014/main" id="{9125CF90-F59A-8F1A-B2DA-AFFD1EB04AD5}"/>
                </a:ext>
              </a:extLst>
            </p:cNvPr>
            <p:cNvGrpSpPr/>
            <p:nvPr/>
          </p:nvGrpSpPr>
          <p:grpSpPr>
            <a:xfrm>
              <a:off x="9107170" y="-47625"/>
              <a:ext cx="3078131" cy="6905625"/>
              <a:chOff x="9107170" y="-47625"/>
              <a:chExt cx="3078131" cy="6905625"/>
            </a:xfrm>
          </p:grpSpPr>
          <p:grpSp>
            <p:nvGrpSpPr>
              <p:cNvPr id="14" name="Group 13">
                <a:extLst>
                  <a:ext uri="{FF2B5EF4-FFF2-40B4-BE49-F238E27FC236}">
                    <a16:creationId xmlns:a16="http://schemas.microsoft.com/office/drawing/2014/main" id="{F754EC7E-0C43-A1EB-7A9D-CE30C5C131F4}"/>
                  </a:ext>
                </a:extLst>
              </p:cNvPr>
              <p:cNvGrpSpPr>
                <a:grpSpLocks/>
              </p:cNvGrpSpPr>
              <p:nvPr/>
            </p:nvGrpSpPr>
            <p:grpSpPr bwMode="auto">
              <a:xfrm>
                <a:off x="9107170" y="100965"/>
                <a:ext cx="3077845" cy="6757035"/>
                <a:chOff x="6083" y="4723"/>
                <a:chExt cx="4847" cy="10641"/>
              </a:xfrm>
            </p:grpSpPr>
            <p:sp>
              <p:nvSpPr>
                <p:cNvPr id="17" name="Freeform 5579">
                  <a:extLst>
                    <a:ext uri="{FF2B5EF4-FFF2-40B4-BE49-F238E27FC236}">
                      <a16:creationId xmlns:a16="http://schemas.microsoft.com/office/drawing/2014/main" id="{3EDC3AA4-85BF-01D6-794B-B2EDE744F99C}"/>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15" name="Group 14">
                <a:extLst>
                  <a:ext uri="{FF2B5EF4-FFF2-40B4-BE49-F238E27FC236}">
                    <a16:creationId xmlns:a16="http://schemas.microsoft.com/office/drawing/2014/main" id="{AA055421-C5B4-0E0D-4A38-E5B48E5ECE86}"/>
                  </a:ext>
                </a:extLst>
              </p:cNvPr>
              <p:cNvGrpSpPr>
                <a:grpSpLocks/>
              </p:cNvGrpSpPr>
              <p:nvPr/>
            </p:nvGrpSpPr>
            <p:grpSpPr bwMode="auto">
              <a:xfrm>
                <a:off x="10814336" y="-47625"/>
                <a:ext cx="1370965" cy="3334385"/>
                <a:chOff x="8782" y="-75"/>
                <a:chExt cx="2159" cy="5251"/>
              </a:xfrm>
              <a:solidFill>
                <a:srgbClr val="E4F0D8"/>
              </a:solidFill>
            </p:grpSpPr>
            <p:sp>
              <p:nvSpPr>
                <p:cNvPr id="16" name="Freeform 5577">
                  <a:extLst>
                    <a:ext uri="{FF2B5EF4-FFF2-40B4-BE49-F238E27FC236}">
                      <a16:creationId xmlns:a16="http://schemas.microsoft.com/office/drawing/2014/main" id="{0E34640B-6B31-1B61-008B-F5D356A719C7}"/>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4" name="Group 3">
              <a:extLst>
                <a:ext uri="{FF2B5EF4-FFF2-40B4-BE49-F238E27FC236}">
                  <a16:creationId xmlns:a16="http://schemas.microsoft.com/office/drawing/2014/main" id="{53ABA125-A778-84EB-95AF-9617E77F5C23}"/>
                </a:ext>
              </a:extLst>
            </p:cNvPr>
            <p:cNvGrpSpPr/>
            <p:nvPr/>
          </p:nvGrpSpPr>
          <p:grpSpPr>
            <a:xfrm>
              <a:off x="9229090" y="-50800"/>
              <a:ext cx="3078131" cy="7013798"/>
              <a:chOff x="9089390" y="0"/>
              <a:chExt cx="3078131" cy="6858000"/>
            </a:xfrm>
            <a:solidFill>
              <a:srgbClr val="D3E8C0"/>
            </a:solidFill>
          </p:grpSpPr>
          <p:grpSp>
            <p:nvGrpSpPr>
              <p:cNvPr id="10" name="Group 9">
                <a:extLst>
                  <a:ext uri="{FF2B5EF4-FFF2-40B4-BE49-F238E27FC236}">
                    <a16:creationId xmlns:a16="http://schemas.microsoft.com/office/drawing/2014/main" id="{D1400914-E4F4-C9FA-14AC-B25B0737D8AC}"/>
                  </a:ext>
                </a:extLst>
              </p:cNvPr>
              <p:cNvGrpSpPr>
                <a:grpSpLocks/>
              </p:cNvGrpSpPr>
              <p:nvPr/>
            </p:nvGrpSpPr>
            <p:grpSpPr bwMode="auto">
              <a:xfrm>
                <a:off x="9089390" y="100965"/>
                <a:ext cx="3077845" cy="6757035"/>
                <a:chOff x="6055" y="4723"/>
                <a:chExt cx="4847" cy="10641"/>
              </a:xfrm>
              <a:grpFill/>
            </p:grpSpPr>
            <p:sp>
              <p:nvSpPr>
                <p:cNvPr id="13" name="Freeform 5579">
                  <a:extLst>
                    <a:ext uri="{FF2B5EF4-FFF2-40B4-BE49-F238E27FC236}">
                      <a16:creationId xmlns:a16="http://schemas.microsoft.com/office/drawing/2014/main" id="{E13AAD8D-E04F-0645-F81B-75C566CFD19F}"/>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11" name="Group 10">
                <a:extLst>
                  <a:ext uri="{FF2B5EF4-FFF2-40B4-BE49-F238E27FC236}">
                    <a16:creationId xmlns:a16="http://schemas.microsoft.com/office/drawing/2014/main" id="{697FB54B-923C-BCFE-43A8-F5E77189D223}"/>
                  </a:ext>
                </a:extLst>
              </p:cNvPr>
              <p:cNvGrpSpPr>
                <a:grpSpLocks/>
              </p:cNvGrpSpPr>
              <p:nvPr/>
            </p:nvGrpSpPr>
            <p:grpSpPr bwMode="auto">
              <a:xfrm>
                <a:off x="10796556" y="0"/>
                <a:ext cx="1370965" cy="3334385"/>
                <a:chOff x="8754" y="0"/>
                <a:chExt cx="2159" cy="5251"/>
              </a:xfrm>
              <a:grpFill/>
            </p:grpSpPr>
            <p:sp>
              <p:nvSpPr>
                <p:cNvPr id="12" name="Freeform 5577">
                  <a:extLst>
                    <a:ext uri="{FF2B5EF4-FFF2-40B4-BE49-F238E27FC236}">
                      <a16:creationId xmlns:a16="http://schemas.microsoft.com/office/drawing/2014/main" id="{2165135D-D3D7-B8DD-5045-C02CD602B00A}"/>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5" name="Group 4">
              <a:extLst>
                <a:ext uri="{FF2B5EF4-FFF2-40B4-BE49-F238E27FC236}">
                  <a16:creationId xmlns:a16="http://schemas.microsoft.com/office/drawing/2014/main" id="{CC1F0BE4-2844-6AAC-3DA9-5C46BEFAD8EA}"/>
                </a:ext>
              </a:extLst>
            </p:cNvPr>
            <p:cNvGrpSpPr/>
            <p:nvPr/>
          </p:nvGrpSpPr>
          <p:grpSpPr>
            <a:xfrm>
              <a:off x="9336373" y="-77900"/>
              <a:ext cx="3077845" cy="7164499"/>
              <a:chOff x="8997315" y="0"/>
              <a:chExt cx="3077845" cy="6858000"/>
            </a:xfrm>
            <a:solidFill>
              <a:srgbClr val="BFDDA3"/>
            </a:solidFill>
          </p:grpSpPr>
          <p:grpSp>
            <p:nvGrpSpPr>
              <p:cNvPr id="6" name="Group 5">
                <a:extLst>
                  <a:ext uri="{FF2B5EF4-FFF2-40B4-BE49-F238E27FC236}">
                    <a16:creationId xmlns:a16="http://schemas.microsoft.com/office/drawing/2014/main" id="{6B9658B4-BD6C-0CE7-0E88-3527D0BC27E6}"/>
                  </a:ext>
                </a:extLst>
              </p:cNvPr>
              <p:cNvGrpSpPr>
                <a:grpSpLocks/>
              </p:cNvGrpSpPr>
              <p:nvPr/>
            </p:nvGrpSpPr>
            <p:grpSpPr bwMode="auto">
              <a:xfrm>
                <a:off x="8997315" y="100965"/>
                <a:ext cx="3077845" cy="6757035"/>
                <a:chOff x="5910" y="4723"/>
                <a:chExt cx="4847" cy="10641"/>
              </a:xfrm>
              <a:grpFill/>
            </p:grpSpPr>
            <p:sp>
              <p:nvSpPr>
                <p:cNvPr id="9" name="Freeform 5579">
                  <a:extLst>
                    <a:ext uri="{FF2B5EF4-FFF2-40B4-BE49-F238E27FC236}">
                      <a16:creationId xmlns:a16="http://schemas.microsoft.com/office/drawing/2014/main" id="{6A787B58-D0A9-0B13-BD21-C229C16A1F0A}"/>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7" name="Group 6">
                <a:extLst>
                  <a:ext uri="{FF2B5EF4-FFF2-40B4-BE49-F238E27FC236}">
                    <a16:creationId xmlns:a16="http://schemas.microsoft.com/office/drawing/2014/main" id="{908E905E-7D85-E902-F6A0-B53FE3741F18}"/>
                  </a:ext>
                </a:extLst>
              </p:cNvPr>
              <p:cNvGrpSpPr>
                <a:grpSpLocks/>
              </p:cNvGrpSpPr>
              <p:nvPr/>
            </p:nvGrpSpPr>
            <p:grpSpPr bwMode="auto">
              <a:xfrm>
                <a:off x="10697496" y="0"/>
                <a:ext cx="1370965" cy="3334385"/>
                <a:chOff x="8598" y="0"/>
                <a:chExt cx="2159" cy="5251"/>
              </a:xfrm>
              <a:grpFill/>
            </p:grpSpPr>
            <p:sp>
              <p:nvSpPr>
                <p:cNvPr id="8" name="Freeform 5577">
                  <a:extLst>
                    <a:ext uri="{FF2B5EF4-FFF2-40B4-BE49-F238E27FC236}">
                      <a16:creationId xmlns:a16="http://schemas.microsoft.com/office/drawing/2014/main" id="{787FD50B-CEF7-91DD-7FBE-A6F088043D48}"/>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grpSp>
        <p:nvGrpSpPr>
          <p:cNvPr id="18" name="Group 17">
            <a:extLst>
              <a:ext uri="{FF2B5EF4-FFF2-40B4-BE49-F238E27FC236}">
                <a16:creationId xmlns:a16="http://schemas.microsoft.com/office/drawing/2014/main" id="{435A2DB4-FA0B-29AC-63BB-DBE65EA0B11C}"/>
              </a:ext>
            </a:extLst>
          </p:cNvPr>
          <p:cNvGrpSpPr/>
          <p:nvPr/>
        </p:nvGrpSpPr>
        <p:grpSpPr>
          <a:xfrm>
            <a:off x="9067237" y="-89664"/>
            <a:ext cx="3593475" cy="7456600"/>
            <a:chOff x="9107170" y="-77900"/>
            <a:chExt cx="3307048" cy="7164499"/>
          </a:xfrm>
        </p:grpSpPr>
        <p:grpSp>
          <p:nvGrpSpPr>
            <p:cNvPr id="19" name="Group 18">
              <a:extLst>
                <a:ext uri="{FF2B5EF4-FFF2-40B4-BE49-F238E27FC236}">
                  <a16:creationId xmlns:a16="http://schemas.microsoft.com/office/drawing/2014/main" id="{7ECCDAF3-98A2-FC8D-D084-B96E127CC366}"/>
                </a:ext>
              </a:extLst>
            </p:cNvPr>
            <p:cNvGrpSpPr/>
            <p:nvPr/>
          </p:nvGrpSpPr>
          <p:grpSpPr>
            <a:xfrm>
              <a:off x="9107170" y="-47625"/>
              <a:ext cx="3078131" cy="6905625"/>
              <a:chOff x="9107170" y="-47625"/>
              <a:chExt cx="3078131" cy="6905625"/>
            </a:xfrm>
          </p:grpSpPr>
          <p:grpSp>
            <p:nvGrpSpPr>
              <p:cNvPr id="30" name="Group 29">
                <a:extLst>
                  <a:ext uri="{FF2B5EF4-FFF2-40B4-BE49-F238E27FC236}">
                    <a16:creationId xmlns:a16="http://schemas.microsoft.com/office/drawing/2014/main" id="{9CE02F40-74E1-FCBE-FDF3-4926E852899C}"/>
                  </a:ext>
                </a:extLst>
              </p:cNvPr>
              <p:cNvGrpSpPr>
                <a:grpSpLocks/>
              </p:cNvGrpSpPr>
              <p:nvPr/>
            </p:nvGrpSpPr>
            <p:grpSpPr bwMode="auto">
              <a:xfrm>
                <a:off x="9107170" y="100965"/>
                <a:ext cx="3077845" cy="6757035"/>
                <a:chOff x="6083" y="4723"/>
                <a:chExt cx="4847" cy="10641"/>
              </a:xfrm>
            </p:grpSpPr>
            <p:sp>
              <p:nvSpPr>
                <p:cNvPr id="33" name="Freeform 5579">
                  <a:extLst>
                    <a:ext uri="{FF2B5EF4-FFF2-40B4-BE49-F238E27FC236}">
                      <a16:creationId xmlns:a16="http://schemas.microsoft.com/office/drawing/2014/main" id="{929B5448-0187-AE44-0213-8234860A93F2}"/>
                    </a:ext>
                  </a:extLst>
                </p:cNvPr>
                <p:cNvSpPr>
                  <a:spLocks/>
                </p:cNvSpPr>
                <p:nvPr/>
              </p:nvSpPr>
              <p:spPr bwMode="auto">
                <a:xfrm>
                  <a:off x="6083"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31" name="Group 30">
                <a:extLst>
                  <a:ext uri="{FF2B5EF4-FFF2-40B4-BE49-F238E27FC236}">
                    <a16:creationId xmlns:a16="http://schemas.microsoft.com/office/drawing/2014/main" id="{953E50EE-F5F6-4551-83CE-6D73DC92EC1F}"/>
                  </a:ext>
                </a:extLst>
              </p:cNvPr>
              <p:cNvGrpSpPr>
                <a:grpSpLocks/>
              </p:cNvGrpSpPr>
              <p:nvPr/>
            </p:nvGrpSpPr>
            <p:grpSpPr bwMode="auto">
              <a:xfrm>
                <a:off x="10814336" y="-47625"/>
                <a:ext cx="1370965" cy="3334385"/>
                <a:chOff x="8782" y="-75"/>
                <a:chExt cx="2159" cy="5251"/>
              </a:xfrm>
              <a:solidFill>
                <a:srgbClr val="E4F0D8"/>
              </a:solidFill>
            </p:grpSpPr>
            <p:sp>
              <p:nvSpPr>
                <p:cNvPr id="32" name="Freeform 5577">
                  <a:extLst>
                    <a:ext uri="{FF2B5EF4-FFF2-40B4-BE49-F238E27FC236}">
                      <a16:creationId xmlns:a16="http://schemas.microsoft.com/office/drawing/2014/main" id="{BF37EB04-2267-1505-ACFB-DF820563CF64}"/>
                    </a:ext>
                  </a:extLst>
                </p:cNvPr>
                <p:cNvSpPr>
                  <a:spLocks/>
                </p:cNvSpPr>
                <p:nvPr/>
              </p:nvSpPr>
              <p:spPr bwMode="auto">
                <a:xfrm>
                  <a:off x="8782" y="-75"/>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0" name="Group 19">
              <a:extLst>
                <a:ext uri="{FF2B5EF4-FFF2-40B4-BE49-F238E27FC236}">
                  <a16:creationId xmlns:a16="http://schemas.microsoft.com/office/drawing/2014/main" id="{E768F37A-715D-3045-B772-46EEF87971B7}"/>
                </a:ext>
              </a:extLst>
            </p:cNvPr>
            <p:cNvGrpSpPr/>
            <p:nvPr/>
          </p:nvGrpSpPr>
          <p:grpSpPr>
            <a:xfrm>
              <a:off x="9229090" y="-50800"/>
              <a:ext cx="3078131" cy="7013798"/>
              <a:chOff x="9089390" y="0"/>
              <a:chExt cx="3078131" cy="6858000"/>
            </a:xfrm>
            <a:solidFill>
              <a:srgbClr val="D3E8C0"/>
            </a:solidFill>
          </p:grpSpPr>
          <p:grpSp>
            <p:nvGrpSpPr>
              <p:cNvPr id="26" name="Group 25">
                <a:extLst>
                  <a:ext uri="{FF2B5EF4-FFF2-40B4-BE49-F238E27FC236}">
                    <a16:creationId xmlns:a16="http://schemas.microsoft.com/office/drawing/2014/main" id="{49D2FA75-47D9-F196-30A5-E5954F00C039}"/>
                  </a:ext>
                </a:extLst>
              </p:cNvPr>
              <p:cNvGrpSpPr>
                <a:grpSpLocks/>
              </p:cNvGrpSpPr>
              <p:nvPr/>
            </p:nvGrpSpPr>
            <p:grpSpPr bwMode="auto">
              <a:xfrm>
                <a:off x="9089390" y="100965"/>
                <a:ext cx="3077845" cy="6757035"/>
                <a:chOff x="6055" y="4723"/>
                <a:chExt cx="4847" cy="10641"/>
              </a:xfrm>
              <a:grpFill/>
            </p:grpSpPr>
            <p:sp>
              <p:nvSpPr>
                <p:cNvPr id="29" name="Freeform 5579">
                  <a:extLst>
                    <a:ext uri="{FF2B5EF4-FFF2-40B4-BE49-F238E27FC236}">
                      <a16:creationId xmlns:a16="http://schemas.microsoft.com/office/drawing/2014/main" id="{1CCB5EFB-E1AE-5CE0-CBD2-144E6511E832}"/>
                    </a:ext>
                  </a:extLst>
                </p:cNvPr>
                <p:cNvSpPr>
                  <a:spLocks/>
                </p:cNvSpPr>
                <p:nvPr/>
              </p:nvSpPr>
              <p:spPr bwMode="auto">
                <a:xfrm>
                  <a:off x="6055"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7" name="Group 26">
                <a:extLst>
                  <a:ext uri="{FF2B5EF4-FFF2-40B4-BE49-F238E27FC236}">
                    <a16:creationId xmlns:a16="http://schemas.microsoft.com/office/drawing/2014/main" id="{0A7F53A3-7DB8-8109-4A9A-FA9DCB739F42}"/>
                  </a:ext>
                </a:extLst>
              </p:cNvPr>
              <p:cNvGrpSpPr>
                <a:grpSpLocks/>
              </p:cNvGrpSpPr>
              <p:nvPr/>
            </p:nvGrpSpPr>
            <p:grpSpPr bwMode="auto">
              <a:xfrm>
                <a:off x="10796556" y="0"/>
                <a:ext cx="1370965" cy="3334385"/>
                <a:chOff x="8754" y="0"/>
                <a:chExt cx="2159" cy="5251"/>
              </a:xfrm>
              <a:grpFill/>
            </p:grpSpPr>
            <p:sp>
              <p:nvSpPr>
                <p:cNvPr id="28" name="Freeform 5577">
                  <a:extLst>
                    <a:ext uri="{FF2B5EF4-FFF2-40B4-BE49-F238E27FC236}">
                      <a16:creationId xmlns:a16="http://schemas.microsoft.com/office/drawing/2014/main" id="{0E7ABCB8-D9CD-EA76-E094-AE383CFE4AD4}"/>
                    </a:ext>
                  </a:extLst>
                </p:cNvPr>
                <p:cNvSpPr>
                  <a:spLocks/>
                </p:cNvSpPr>
                <p:nvPr/>
              </p:nvSpPr>
              <p:spPr bwMode="auto">
                <a:xfrm>
                  <a:off x="8754"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nvGrpSpPr>
            <p:cNvPr id="21" name="Group 20">
              <a:extLst>
                <a:ext uri="{FF2B5EF4-FFF2-40B4-BE49-F238E27FC236}">
                  <a16:creationId xmlns:a16="http://schemas.microsoft.com/office/drawing/2014/main" id="{1DAF7747-1187-EAD3-C18C-19BBDE9414B7}"/>
                </a:ext>
              </a:extLst>
            </p:cNvPr>
            <p:cNvGrpSpPr/>
            <p:nvPr/>
          </p:nvGrpSpPr>
          <p:grpSpPr>
            <a:xfrm>
              <a:off x="9336373" y="-77900"/>
              <a:ext cx="3077845" cy="7164499"/>
              <a:chOff x="8997315" y="0"/>
              <a:chExt cx="3077845" cy="6858000"/>
            </a:xfrm>
            <a:solidFill>
              <a:srgbClr val="BFDDA3"/>
            </a:solidFill>
          </p:grpSpPr>
          <p:grpSp>
            <p:nvGrpSpPr>
              <p:cNvPr id="22" name="Group 21">
                <a:extLst>
                  <a:ext uri="{FF2B5EF4-FFF2-40B4-BE49-F238E27FC236}">
                    <a16:creationId xmlns:a16="http://schemas.microsoft.com/office/drawing/2014/main" id="{2D595A14-F486-C90E-C8E6-2A23BF1AB30E}"/>
                  </a:ext>
                </a:extLst>
              </p:cNvPr>
              <p:cNvGrpSpPr>
                <a:grpSpLocks/>
              </p:cNvGrpSpPr>
              <p:nvPr/>
            </p:nvGrpSpPr>
            <p:grpSpPr bwMode="auto">
              <a:xfrm>
                <a:off x="8997315" y="100965"/>
                <a:ext cx="3077845" cy="6757035"/>
                <a:chOff x="5910" y="4723"/>
                <a:chExt cx="4847" cy="10641"/>
              </a:xfrm>
              <a:grpFill/>
            </p:grpSpPr>
            <p:sp>
              <p:nvSpPr>
                <p:cNvPr id="25" name="Freeform 5579">
                  <a:extLst>
                    <a:ext uri="{FF2B5EF4-FFF2-40B4-BE49-F238E27FC236}">
                      <a16:creationId xmlns:a16="http://schemas.microsoft.com/office/drawing/2014/main" id="{443A1421-89A0-E7CB-A0D1-9A18E8DEE6E3}"/>
                    </a:ext>
                  </a:extLst>
                </p:cNvPr>
                <p:cNvSpPr>
                  <a:spLocks/>
                </p:cNvSpPr>
                <p:nvPr/>
              </p:nvSpPr>
              <p:spPr bwMode="auto">
                <a:xfrm>
                  <a:off x="5910" y="4723"/>
                  <a:ext cx="4847" cy="10641"/>
                </a:xfrm>
                <a:custGeom>
                  <a:avLst/>
                  <a:gdLst>
                    <a:gd name="T0" fmla="+- 0 10882 6094"/>
                    <a:gd name="T1" fmla="*/ T0 w 4847"/>
                    <a:gd name="T2" fmla="+- 0 4733 4723"/>
                    <a:gd name="T3" fmla="*/ 4733 h 10641"/>
                    <a:gd name="T4" fmla="+- 0 10764 6094"/>
                    <a:gd name="T5" fmla="*/ T4 w 4847"/>
                    <a:gd name="T6" fmla="+- 0 4762 4723"/>
                    <a:gd name="T7" fmla="*/ 4762 h 10641"/>
                    <a:gd name="T8" fmla="+- 0 10651 6094"/>
                    <a:gd name="T9" fmla="*/ T8 w 4847"/>
                    <a:gd name="T10" fmla="+- 0 4804 4723"/>
                    <a:gd name="T11" fmla="*/ 4804 h 10641"/>
                    <a:gd name="T12" fmla="+- 0 10542 6094"/>
                    <a:gd name="T13" fmla="*/ T12 w 4847"/>
                    <a:gd name="T14" fmla="+- 0 4859 4723"/>
                    <a:gd name="T15" fmla="*/ 4859 h 10641"/>
                    <a:gd name="T16" fmla="+- 0 10437 6094"/>
                    <a:gd name="T17" fmla="*/ T16 w 4847"/>
                    <a:gd name="T18" fmla="+- 0 4929 4723"/>
                    <a:gd name="T19" fmla="*/ 4929 h 10641"/>
                    <a:gd name="T20" fmla="+- 0 10331 6094"/>
                    <a:gd name="T21" fmla="*/ T20 w 4847"/>
                    <a:gd name="T22" fmla="+- 0 5022 4723"/>
                    <a:gd name="T23" fmla="*/ 5022 h 10641"/>
                    <a:gd name="T24" fmla="+- 0 10231 6094"/>
                    <a:gd name="T25" fmla="*/ T24 w 4847"/>
                    <a:gd name="T26" fmla="+- 0 5140 4723"/>
                    <a:gd name="T27" fmla="*/ 5140 h 10641"/>
                    <a:gd name="T28" fmla="+- 0 10150 6094"/>
                    <a:gd name="T29" fmla="*/ T28 w 4847"/>
                    <a:gd name="T30" fmla="+- 0 5280 4723"/>
                    <a:gd name="T31" fmla="*/ 5280 h 10641"/>
                    <a:gd name="T32" fmla="+- 0 10093 6094"/>
                    <a:gd name="T33" fmla="*/ T32 w 4847"/>
                    <a:gd name="T34" fmla="+- 0 5447 4723"/>
                    <a:gd name="T35" fmla="*/ 5447 h 10641"/>
                    <a:gd name="T36" fmla="+- 0 10062 6094"/>
                    <a:gd name="T37" fmla="*/ T36 w 4847"/>
                    <a:gd name="T38" fmla="+- 0 5643 4723"/>
                    <a:gd name="T39" fmla="*/ 5643 h 10641"/>
                    <a:gd name="T40" fmla="+- 0 10058 6094"/>
                    <a:gd name="T41" fmla="*/ T40 w 4847"/>
                    <a:gd name="T42" fmla="+- 0 13340 4723"/>
                    <a:gd name="T43" fmla="*/ 13340 h 10641"/>
                    <a:gd name="T44" fmla="+- 0 10058 6094"/>
                    <a:gd name="T45" fmla="*/ T44 w 4847"/>
                    <a:gd name="T46" fmla="+- 0 13436 4723"/>
                    <a:gd name="T47" fmla="*/ 13436 h 10641"/>
                    <a:gd name="T48" fmla="+- 0 10059 6094"/>
                    <a:gd name="T49" fmla="*/ T48 w 4847"/>
                    <a:gd name="T50" fmla="+- 0 13580 4723"/>
                    <a:gd name="T51" fmla="*/ 13580 h 10641"/>
                    <a:gd name="T52" fmla="+- 0 10059 6094"/>
                    <a:gd name="T53" fmla="*/ T52 w 4847"/>
                    <a:gd name="T54" fmla="+- 0 13722 4723"/>
                    <a:gd name="T55" fmla="*/ 13722 h 10641"/>
                    <a:gd name="T56" fmla="+- 0 10051 6094"/>
                    <a:gd name="T57" fmla="*/ T56 w 4847"/>
                    <a:gd name="T58" fmla="+- 0 13899 4723"/>
                    <a:gd name="T59" fmla="*/ 13899 h 10641"/>
                    <a:gd name="T60" fmla="+- 0 10025 6094"/>
                    <a:gd name="T61" fmla="*/ T60 w 4847"/>
                    <a:gd name="T62" fmla="+- 0 14054 4723"/>
                    <a:gd name="T63" fmla="*/ 14054 h 10641"/>
                    <a:gd name="T64" fmla="+- 0 9971 6094"/>
                    <a:gd name="T65" fmla="*/ T64 w 4847"/>
                    <a:gd name="T66" fmla="+- 0 14178 4723"/>
                    <a:gd name="T67" fmla="*/ 14178 h 10641"/>
                    <a:gd name="T68" fmla="+- 0 9882 6094"/>
                    <a:gd name="T69" fmla="*/ T68 w 4847"/>
                    <a:gd name="T70" fmla="+- 0 14278 4723"/>
                    <a:gd name="T71" fmla="*/ 14278 h 10641"/>
                    <a:gd name="T72" fmla="+- 0 9771 6094"/>
                    <a:gd name="T73" fmla="*/ T72 w 4847"/>
                    <a:gd name="T74" fmla="+- 0 14352 4723"/>
                    <a:gd name="T75" fmla="*/ 14352 h 10641"/>
                    <a:gd name="T76" fmla="+- 0 9641 6094"/>
                    <a:gd name="T77" fmla="*/ T76 w 4847"/>
                    <a:gd name="T78" fmla="+- 0 14402 4723"/>
                    <a:gd name="T79" fmla="*/ 14402 h 10641"/>
                    <a:gd name="T80" fmla="+- 0 9493 6094"/>
                    <a:gd name="T81" fmla="*/ T80 w 4847"/>
                    <a:gd name="T82" fmla="+- 0 14430 4723"/>
                    <a:gd name="T83" fmla="*/ 14430 h 10641"/>
                    <a:gd name="T84" fmla="+- 0 9330 6094"/>
                    <a:gd name="T85" fmla="*/ T84 w 4847"/>
                    <a:gd name="T86" fmla="+- 0 14438 4723"/>
                    <a:gd name="T87" fmla="*/ 14438 h 10641"/>
                    <a:gd name="T88" fmla="+- 0 7147 6094"/>
                    <a:gd name="T89" fmla="*/ T88 w 4847"/>
                    <a:gd name="T90" fmla="+- 0 14439 4723"/>
                    <a:gd name="T91" fmla="*/ 14439 h 10641"/>
                    <a:gd name="T92" fmla="+- 0 6984 6094"/>
                    <a:gd name="T93" fmla="*/ T92 w 4847"/>
                    <a:gd name="T94" fmla="+- 0 14448 4723"/>
                    <a:gd name="T95" fmla="*/ 14448 h 10641"/>
                    <a:gd name="T96" fmla="+- 0 6800 6094"/>
                    <a:gd name="T97" fmla="*/ T96 w 4847"/>
                    <a:gd name="T98" fmla="+- 0 14477 4723"/>
                    <a:gd name="T99" fmla="*/ 14477 h 10641"/>
                    <a:gd name="T100" fmla="+- 0 6608 6094"/>
                    <a:gd name="T101" fmla="*/ T100 w 4847"/>
                    <a:gd name="T102" fmla="+- 0 14536 4723"/>
                    <a:gd name="T103" fmla="*/ 14536 h 10641"/>
                    <a:gd name="T104" fmla="+- 0 6422 6094"/>
                    <a:gd name="T105" fmla="*/ T104 w 4847"/>
                    <a:gd name="T106" fmla="+- 0 14638 4723"/>
                    <a:gd name="T107" fmla="*/ 14638 h 10641"/>
                    <a:gd name="T108" fmla="+- 0 6267 6094"/>
                    <a:gd name="T109" fmla="*/ T108 w 4847"/>
                    <a:gd name="T110" fmla="+- 0 14788 4723"/>
                    <a:gd name="T111" fmla="*/ 14788 h 10641"/>
                    <a:gd name="T112" fmla="+- 0 6170 6094"/>
                    <a:gd name="T113" fmla="*/ T112 w 4847"/>
                    <a:gd name="T114" fmla="+- 0 14969 4723"/>
                    <a:gd name="T115" fmla="*/ 14969 h 10641"/>
                    <a:gd name="T116" fmla="+- 0 6118 6094"/>
                    <a:gd name="T117" fmla="*/ T116 w 4847"/>
                    <a:gd name="T118" fmla="+- 0 15147 4723"/>
                    <a:gd name="T119" fmla="*/ 15147 h 10641"/>
                    <a:gd name="T120" fmla="+- 0 6098 6094"/>
                    <a:gd name="T121" fmla="*/ T120 w 4847"/>
                    <a:gd name="T122" fmla="+- 0 15288 4723"/>
                    <a:gd name="T123" fmla="*/ 15288 h 10641"/>
                    <a:gd name="T124" fmla="+- 0 6094 6094"/>
                    <a:gd name="T125" fmla="*/ T124 w 4847"/>
                    <a:gd name="T126" fmla="+- 0 15364 4723"/>
                    <a:gd name="T127" fmla="*/ 15364 h 10641"/>
                    <a:gd name="T128" fmla="+- 0 10942 6094"/>
                    <a:gd name="T129" fmla="*/ T128 w 4847"/>
                    <a:gd name="T130" fmla="+- 0 4723 4723"/>
                    <a:gd name="T131" fmla="*/ 4723 h 106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847" h="10641">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nvGrpSpPr>
              <p:cNvPr id="23" name="Group 22">
                <a:extLst>
                  <a:ext uri="{FF2B5EF4-FFF2-40B4-BE49-F238E27FC236}">
                    <a16:creationId xmlns:a16="http://schemas.microsoft.com/office/drawing/2014/main" id="{C697753D-C700-04C6-24C6-1ABBD89F1BE1}"/>
                  </a:ext>
                </a:extLst>
              </p:cNvPr>
              <p:cNvGrpSpPr>
                <a:grpSpLocks/>
              </p:cNvGrpSpPr>
              <p:nvPr/>
            </p:nvGrpSpPr>
            <p:grpSpPr bwMode="auto">
              <a:xfrm>
                <a:off x="10697496" y="0"/>
                <a:ext cx="1370965" cy="3334385"/>
                <a:chOff x="8598" y="0"/>
                <a:chExt cx="2159" cy="5251"/>
              </a:xfrm>
              <a:grpFill/>
            </p:grpSpPr>
            <p:sp>
              <p:nvSpPr>
                <p:cNvPr id="24" name="Freeform 5577">
                  <a:extLst>
                    <a:ext uri="{FF2B5EF4-FFF2-40B4-BE49-F238E27FC236}">
                      <a16:creationId xmlns:a16="http://schemas.microsoft.com/office/drawing/2014/main" id="{1BA487D5-153B-97F5-ECC7-5070516C3922}"/>
                    </a:ext>
                  </a:extLst>
                </p:cNvPr>
                <p:cNvSpPr>
                  <a:spLocks/>
                </p:cNvSpPr>
                <p:nvPr/>
              </p:nvSpPr>
              <p:spPr bwMode="auto">
                <a:xfrm>
                  <a:off x="8598" y="0"/>
                  <a:ext cx="2159" cy="5251"/>
                </a:xfrm>
                <a:custGeom>
                  <a:avLst/>
                  <a:gdLst>
                    <a:gd name="T0" fmla="+- 0 8782 8782"/>
                    <a:gd name="T1" fmla="*/ T0 w 2159"/>
                    <a:gd name="T2" fmla="*/ 0 h 5251"/>
                    <a:gd name="T3" fmla="+- 0 8852 8782"/>
                    <a:gd name="T4" fmla="*/ T3 w 2159"/>
                    <a:gd name="T5" fmla="*/ 13 h 5251"/>
                    <a:gd name="T6" fmla="+- 0 8931 8782"/>
                    <a:gd name="T7" fmla="*/ T6 w 2159"/>
                    <a:gd name="T8" fmla="*/ 29 h 5251"/>
                    <a:gd name="T9" fmla="+- 0 9029 8782"/>
                    <a:gd name="T10" fmla="*/ T9 w 2159"/>
                    <a:gd name="T11" fmla="*/ 51 h 5251"/>
                    <a:gd name="T12" fmla="+- 0 9141 8782"/>
                    <a:gd name="T13" fmla="*/ T12 w 2159"/>
                    <a:gd name="T14" fmla="*/ 79 h 5251"/>
                    <a:gd name="T15" fmla="+- 0 9201 8782"/>
                    <a:gd name="T16" fmla="*/ T15 w 2159"/>
                    <a:gd name="T17" fmla="*/ 96 h 5251"/>
                    <a:gd name="T18" fmla="+- 0 9261 8782"/>
                    <a:gd name="T19" fmla="*/ T18 w 2159"/>
                    <a:gd name="T20" fmla="*/ 114 h 5251"/>
                    <a:gd name="T21" fmla="+- 0 9322 8782"/>
                    <a:gd name="T22" fmla="*/ T21 w 2159"/>
                    <a:gd name="T23" fmla="*/ 133 h 5251"/>
                    <a:gd name="T24" fmla="+- 0 9382 8782"/>
                    <a:gd name="T25" fmla="*/ T24 w 2159"/>
                    <a:gd name="T26" fmla="*/ 154 h 5251"/>
                    <a:gd name="T27" fmla="+- 0 9441 8782"/>
                    <a:gd name="T28" fmla="*/ T27 w 2159"/>
                    <a:gd name="T29" fmla="*/ 177 h 5251"/>
                    <a:gd name="T30" fmla="+- 0 9498 8782"/>
                    <a:gd name="T31" fmla="*/ T30 w 2159"/>
                    <a:gd name="T32" fmla="*/ 201 h 5251"/>
                    <a:gd name="T33" fmla="+- 0 9603 8782"/>
                    <a:gd name="T34" fmla="*/ T33 w 2159"/>
                    <a:gd name="T35" fmla="*/ 253 h 5251"/>
                    <a:gd name="T36" fmla="+- 0 9689 8782"/>
                    <a:gd name="T37" fmla="*/ T36 w 2159"/>
                    <a:gd name="T38" fmla="*/ 312 h 5251"/>
                    <a:gd name="T39" fmla="+- 0 9762 8782"/>
                    <a:gd name="T40" fmla="*/ T39 w 2159"/>
                    <a:gd name="T41" fmla="*/ 376 h 5251"/>
                    <a:gd name="T42" fmla="+- 0 9826 8782"/>
                    <a:gd name="T43" fmla="*/ T42 w 2159"/>
                    <a:gd name="T44" fmla="*/ 444 h 5251"/>
                    <a:gd name="T45" fmla="+- 0 9882 8782"/>
                    <a:gd name="T46" fmla="*/ T45 w 2159"/>
                    <a:gd name="T47" fmla="*/ 518 h 5251"/>
                    <a:gd name="T48" fmla="+- 0 9930 8782"/>
                    <a:gd name="T49" fmla="*/ T48 w 2159"/>
                    <a:gd name="T50" fmla="*/ 598 h 5251"/>
                    <a:gd name="T51" fmla="+- 0 9970 8782"/>
                    <a:gd name="T52" fmla="*/ T51 w 2159"/>
                    <a:gd name="T53" fmla="*/ 687 h 5251"/>
                    <a:gd name="T54" fmla="+- 0 10002 8782"/>
                    <a:gd name="T55" fmla="*/ T54 w 2159"/>
                    <a:gd name="T56" fmla="*/ 786 h 5251"/>
                    <a:gd name="T57" fmla="+- 0 10027 8782"/>
                    <a:gd name="T58" fmla="*/ T57 w 2159"/>
                    <a:gd name="T59" fmla="*/ 895 h 5251"/>
                    <a:gd name="T60" fmla="+- 0 10036 8782"/>
                    <a:gd name="T61" fmla="*/ T60 w 2159"/>
                    <a:gd name="T62" fmla="*/ 955 h 5251"/>
                    <a:gd name="T63" fmla="+- 0 10044 8782"/>
                    <a:gd name="T64" fmla="*/ T63 w 2159"/>
                    <a:gd name="T65" fmla="*/ 1018 h 5251"/>
                    <a:gd name="T66" fmla="+- 0 10050 8782"/>
                    <a:gd name="T67" fmla="*/ T66 w 2159"/>
                    <a:gd name="T68" fmla="*/ 1084 h 5251"/>
                    <a:gd name="T69" fmla="+- 0 10055 8782"/>
                    <a:gd name="T70" fmla="*/ T69 w 2159"/>
                    <a:gd name="T71" fmla="*/ 1154 h 5251"/>
                    <a:gd name="T72" fmla="+- 0 10057 8782"/>
                    <a:gd name="T73" fmla="*/ T72 w 2159"/>
                    <a:gd name="T74" fmla="*/ 1227 h 5251"/>
                    <a:gd name="T75" fmla="+- 0 10058 8782"/>
                    <a:gd name="T76" fmla="*/ T75 w 2159"/>
                    <a:gd name="T77" fmla="*/ 1305 h 5251"/>
                    <a:gd name="T78" fmla="+- 0 10058 8782"/>
                    <a:gd name="T79" fmla="*/ T78 w 2159"/>
                    <a:gd name="T80" fmla="*/ 5251 h 5251"/>
                    <a:gd name="T81" fmla="+- 0 10068 8782"/>
                    <a:gd name="T82" fmla="*/ T81 w 2159"/>
                    <a:gd name="T83" fmla="*/ 5224 h 5251"/>
                    <a:gd name="T84" fmla="+- 0 10105 8782"/>
                    <a:gd name="T85" fmla="*/ T84 w 2159"/>
                    <a:gd name="T86" fmla="*/ 5144 h 5251"/>
                    <a:gd name="T87" fmla="+- 0 10151 8782"/>
                    <a:gd name="T88" fmla="*/ T87 w 2159"/>
                    <a:gd name="T89" fmla="*/ 5068 h 5251"/>
                    <a:gd name="T90" fmla="+- 0 10205 8782"/>
                    <a:gd name="T91" fmla="*/ T90 w 2159"/>
                    <a:gd name="T92" fmla="*/ 4996 h 5251"/>
                    <a:gd name="T93" fmla="+- 0 10245 8782"/>
                    <a:gd name="T94" fmla="*/ T93 w 2159"/>
                    <a:gd name="T95" fmla="*/ 4951 h 5251"/>
                    <a:gd name="T96" fmla="+- 0 10288 8782"/>
                    <a:gd name="T97" fmla="*/ T96 w 2159"/>
                    <a:gd name="T98" fmla="*/ 4908 h 5251"/>
                    <a:gd name="T99" fmla="+- 0 10333 8782"/>
                    <a:gd name="T100" fmla="*/ T99 w 2159"/>
                    <a:gd name="T101" fmla="*/ 4868 h 5251"/>
                    <a:gd name="T102" fmla="+- 0 10380 8782"/>
                    <a:gd name="T103" fmla="*/ T102 w 2159"/>
                    <a:gd name="T104" fmla="*/ 4830 h 5251"/>
                    <a:gd name="T105" fmla="+- 0 10429 8782"/>
                    <a:gd name="T106" fmla="*/ T105 w 2159"/>
                    <a:gd name="T107" fmla="*/ 4795 h 5251"/>
                    <a:gd name="T108" fmla="+- 0 10494 8782"/>
                    <a:gd name="T109" fmla="*/ T108 w 2159"/>
                    <a:gd name="T110" fmla="*/ 4754 h 5251"/>
                    <a:gd name="T111" fmla="+- 0 10564 8782"/>
                    <a:gd name="T112" fmla="*/ T111 w 2159"/>
                    <a:gd name="T113" fmla="*/ 4718 h 5251"/>
                    <a:gd name="T114" fmla="+- 0 10638 8782"/>
                    <a:gd name="T115" fmla="*/ T114 w 2159"/>
                    <a:gd name="T116" fmla="*/ 4686 h 5251"/>
                    <a:gd name="T117" fmla="+- 0 10717 8782"/>
                    <a:gd name="T118" fmla="*/ T117 w 2159"/>
                    <a:gd name="T119" fmla="*/ 4659 h 5251"/>
                    <a:gd name="T120" fmla="+- 0 10799 8782"/>
                    <a:gd name="T121" fmla="*/ T120 w 2159"/>
                    <a:gd name="T122" fmla="*/ 4638 h 5251"/>
                    <a:gd name="T123" fmla="+- 0 10884 8782"/>
                    <a:gd name="T124" fmla="*/ T123 w 2159"/>
                    <a:gd name="T125" fmla="*/ 4622 h 5251"/>
                    <a:gd name="T126" fmla="+- 0 10942 8782"/>
                    <a:gd name="T127" fmla="*/ T126 w 2159"/>
                    <a:gd name="T128" fmla="*/ 4615 h 5251"/>
                    <a:gd name="T129" fmla="+- 0 10942 8782"/>
                    <a:gd name="T130" fmla="*/ T129 w 2159"/>
                    <a:gd name="T131" fmla="*/ 0 h 5251"/>
                    <a:gd name="T132" fmla="+- 0 8782 8782"/>
                    <a:gd name="T133" fmla="*/ T132 w 2159"/>
                    <a:gd name="T134" fmla="*/ 0 h 5251"/>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Lst>
                  <a:rect l="0" t="0" r="r" b="b"/>
                  <a:pathLst>
                    <a:path w="2159" h="5251">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b="1"/>
                </a:p>
              </p:txBody>
            </p:sp>
          </p:grpSp>
        </p:grpSp>
      </p:grpSp>
      <p:pic>
        <p:nvPicPr>
          <p:cNvPr id="35" name="Picture 34">
            <a:extLst>
              <a:ext uri="{FF2B5EF4-FFF2-40B4-BE49-F238E27FC236}">
                <a16:creationId xmlns:a16="http://schemas.microsoft.com/office/drawing/2014/main" id="{657FF8E7-63AC-C698-C868-66766C1B4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6342" y="157267"/>
            <a:ext cx="1023257" cy="1025717"/>
          </a:xfrm>
          <a:prstGeom prst="rect">
            <a:avLst/>
          </a:prstGeom>
        </p:spPr>
      </p:pic>
      <p:pic>
        <p:nvPicPr>
          <p:cNvPr id="45" name="Picture 44">
            <a:extLst>
              <a:ext uri="{FF2B5EF4-FFF2-40B4-BE49-F238E27FC236}">
                <a16:creationId xmlns:a16="http://schemas.microsoft.com/office/drawing/2014/main" id="{AF50C654-9698-6D4C-5EDF-B51A590A4128}"/>
              </a:ext>
            </a:extLst>
          </p:cNvPr>
          <p:cNvPicPr>
            <a:picLocks noChangeAspect="1"/>
          </p:cNvPicPr>
          <p:nvPr/>
        </p:nvPicPr>
        <p:blipFill>
          <a:blip r:embed="rId3"/>
          <a:stretch>
            <a:fillRect/>
          </a:stretch>
        </p:blipFill>
        <p:spPr>
          <a:xfrm>
            <a:off x="550432" y="1057329"/>
            <a:ext cx="13773821" cy="3153911"/>
          </a:xfrm>
          <a:prstGeom prst="rect">
            <a:avLst/>
          </a:prstGeom>
        </p:spPr>
      </p:pic>
      <p:pic>
        <p:nvPicPr>
          <p:cNvPr id="37" name="Picture 36">
            <a:extLst>
              <a:ext uri="{FF2B5EF4-FFF2-40B4-BE49-F238E27FC236}">
                <a16:creationId xmlns:a16="http://schemas.microsoft.com/office/drawing/2014/main" id="{C36263E2-07C1-44A5-AA7B-0809F16977A5}"/>
              </a:ext>
            </a:extLst>
          </p:cNvPr>
          <p:cNvPicPr>
            <a:picLocks noChangeAspect="1"/>
          </p:cNvPicPr>
          <p:nvPr/>
        </p:nvPicPr>
        <p:blipFill>
          <a:blip r:embed="rId4"/>
          <a:stretch>
            <a:fillRect/>
          </a:stretch>
        </p:blipFill>
        <p:spPr>
          <a:xfrm>
            <a:off x="7535631" y="3520714"/>
            <a:ext cx="4219483" cy="2748885"/>
          </a:xfrm>
          <a:prstGeom prst="rect">
            <a:avLst/>
          </a:prstGeom>
        </p:spPr>
      </p:pic>
    </p:spTree>
    <p:extLst>
      <p:ext uri="{BB962C8B-B14F-4D97-AF65-F5344CB8AC3E}">
        <p14:creationId xmlns:p14="http://schemas.microsoft.com/office/powerpoint/2010/main" val="4828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par>
                                <p:cTn id="18" presetID="53" presetClass="exit" presetSubtype="32" fill="hold" nodeType="withEffect">
                                  <p:stCondLst>
                                    <p:cond delay="0"/>
                                  </p:stCondLst>
                                  <p:childTnLst>
                                    <p:anim calcmode="lin" valueType="num">
                                      <p:cBhvr>
                                        <p:cTn id="19" dur="500"/>
                                        <p:tgtEl>
                                          <p:spTgt spid="45"/>
                                        </p:tgtEl>
                                        <p:attrNameLst>
                                          <p:attrName>ppt_w</p:attrName>
                                        </p:attrNameLst>
                                      </p:cBhvr>
                                      <p:tavLst>
                                        <p:tav tm="0">
                                          <p:val>
                                            <p:strVal val="ppt_w"/>
                                          </p:val>
                                        </p:tav>
                                        <p:tav tm="100000">
                                          <p:val>
                                            <p:fltVal val="0"/>
                                          </p:val>
                                        </p:tav>
                                      </p:tavLst>
                                    </p:anim>
                                    <p:anim calcmode="lin" valueType="num">
                                      <p:cBhvr>
                                        <p:cTn id="20" dur="500"/>
                                        <p:tgtEl>
                                          <p:spTgt spid="45"/>
                                        </p:tgtEl>
                                        <p:attrNameLst>
                                          <p:attrName>ppt_h</p:attrName>
                                        </p:attrNameLst>
                                      </p:cBhvr>
                                      <p:tavLst>
                                        <p:tav tm="0">
                                          <p:val>
                                            <p:strVal val="ppt_h"/>
                                          </p:val>
                                        </p:tav>
                                        <p:tav tm="100000">
                                          <p:val>
                                            <p:fltVal val="0"/>
                                          </p:val>
                                        </p:tav>
                                      </p:tavLst>
                                    </p:anim>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4679</TotalTime>
  <Words>771</Words>
  <Application>Microsoft Office PowerPoint</Application>
  <PresentationFormat>Widescreen</PresentationFormat>
  <Paragraphs>70</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#9Slide02 Noi dung rat dai</vt:lpstr>
      <vt:lpstr>#9Slide03 Open Sans</vt:lpstr>
      <vt:lpstr>Arial</vt:lpstr>
      <vt:lpstr>Calibri</vt:lpstr>
      <vt:lpstr>Calibri Light</vt:lpstr>
      <vt:lpstr>Open Sans</vt:lpstr>
      <vt:lpstr>SVN-SAF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Văn Xuân</dc:creator>
  <cp:lastModifiedBy>Ha-BT1</cp:lastModifiedBy>
  <cp:revision>32</cp:revision>
  <dcterms:created xsi:type="dcterms:W3CDTF">2023-08-24T03:36:01Z</dcterms:created>
  <dcterms:modified xsi:type="dcterms:W3CDTF">2023-09-05T01:08:45Z</dcterms:modified>
</cp:coreProperties>
</file>