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3.gif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microsoft.com/office/2007/relationships/hdphoto" Target="../media/hdphoto1.wdp"/><Relationship Id="rId4" Type="http://schemas.openxmlformats.org/officeDocument/2006/relationships/image" Target="../media/image3.gif"/><Relationship Id="rId9" Type="http://schemas.openxmlformats.org/officeDocument/2006/relationships/image" Target="../media/image11.png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1" y="2434936"/>
            <a:ext cx="3111075" cy="233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45" y="1763066"/>
            <a:ext cx="1826400" cy="182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6" y="3132135"/>
            <a:ext cx="2234850" cy="2011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02" y="2434936"/>
            <a:ext cx="3021750" cy="302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1" y="2019491"/>
            <a:ext cx="859500" cy="1010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00" y="280669"/>
            <a:ext cx="2445512" cy="183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00" y="-1269278"/>
            <a:ext cx="2567100" cy="3099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50" y="-385875"/>
            <a:ext cx="2271750" cy="22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-89986"/>
            <a:ext cx="2121600" cy="212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" y="1514360"/>
            <a:ext cx="4596169" cy="184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5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3550"/>
            <a:ext cx="2914650" cy="262318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647700"/>
            <a:ext cx="5334000" cy="400050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13" y="361950"/>
            <a:ext cx="4038600" cy="4876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1322" y="2356540"/>
            <a:ext cx="2365728" cy="2004453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95" y="673445"/>
            <a:ext cx="1358210" cy="1358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04608"/>
            <a:ext cx="1371600" cy="1371600"/>
          </a:xfrm>
          <a:prstGeom prst="rect">
            <a:avLst/>
          </a:prstGeom>
        </p:spPr>
      </p:pic>
      <p:sp>
        <p:nvSpPr>
          <p:cNvPr id="13" name="Right Arrow 12">
            <a:hlinkClick r:id="rId15" action="ppaction://hlinksldjump"/>
          </p:cNvPr>
          <p:cNvSpPr/>
          <p:nvPr/>
        </p:nvSpPr>
        <p:spPr>
          <a:xfrm>
            <a:off x="7696200" y="5715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Câu hỏi 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8572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Đáp án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"/>
            <a:ext cx="91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Câu hỏi 2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8572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Đáp án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247650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1276350"/>
            <a:ext cx="8229600" cy="857250"/>
          </a:xfrm>
          <a:solidFill>
            <a:schemeClr val="accent6"/>
          </a:solidFill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Câu hỏi 3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724150"/>
            <a:ext cx="8229600" cy="85725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Đáp án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-628650"/>
            <a:ext cx="145137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</Words>
  <Application>Microsoft Office PowerPoint</Application>
  <PresentationFormat>On-screen Show (16:9)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Câu hỏi 1</vt:lpstr>
      <vt:lpstr>Câu hỏi 2</vt:lpstr>
      <vt:lpstr>Câu hỏi 3</vt:lpstr>
      <vt:lpstr>Bài mới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</cp:revision>
  <dcterms:created xsi:type="dcterms:W3CDTF">2020-11-15T13:20:24Z</dcterms:created>
  <dcterms:modified xsi:type="dcterms:W3CDTF">2020-11-15T13:55:09Z</dcterms:modified>
</cp:coreProperties>
</file>