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96" r:id="rId3"/>
    <p:sldId id="293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3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500C-1192-4470-B459-5A5CAB225B8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2317-5CA5-411C-89C2-8EE77C616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73C7396-E1AD-444E-87E9-9959BBE68F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7F60F473-F601-4CB0-95F8-939D0B4B3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F0102971-589E-4B89-943A-1BDBE9B904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8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2" y="30914"/>
            <a:ext cx="236806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2" y="444459"/>
            <a:ext cx="236806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0" y="382954"/>
            <a:ext cx="10668000" cy="6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algn="ctr" eaLnBrk="0" hangingPunct="0"/>
            <a:endParaRPr lang="pt-BR" b="1">
              <a:solidFill>
                <a:prstClr val="black"/>
              </a:solidFill>
              <a:cs typeface="Times New Roman" pitchFamily="18" charset="0"/>
            </a:endParaRPr>
          </a:p>
          <a:p>
            <a:pPr algn="ctr" eaLnBrk="0" hangingPunct="0"/>
            <a:endParaRPr lang="pt-BR" b="1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3454400" y="838200"/>
            <a:ext cx="5994400" cy="39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828800" y="-105281"/>
            <a:ext cx="8940800" cy="9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 anchor="ctr">
            <a:spAutoFit/>
          </a:bodyPr>
          <a:lstStyle/>
          <a:p>
            <a:pPr eaLnBrk="0" hangingPunct="0"/>
            <a:endParaRPr lang="en-US" sz="2600">
              <a:solidFill>
                <a:prstClr val="black"/>
              </a:solidFill>
            </a:endParaRPr>
          </a:p>
          <a:p>
            <a:pPr eaLnBrk="0" hangingPunct="0"/>
            <a:endParaRPr lang="en-US" sz="260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7212808" y="1295667"/>
            <a:ext cx="1586" cy="4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508000" y="990601"/>
            <a:ext cx="10769600" cy="59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100" b="1" u="sng" dirty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sz="31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85" name="TextBox 23"/>
          <p:cNvSpPr txBox="1">
            <a:spLocks noChangeArrowheads="1"/>
          </p:cNvSpPr>
          <p:nvPr/>
        </p:nvSpPr>
        <p:spPr bwMode="auto">
          <a:xfrm>
            <a:off x="2163053" y="253529"/>
            <a:ext cx="8331200" cy="7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</a:rPr>
              <a:t>Thứ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4100" dirty="0" err="1" smtClean="0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41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</a:rPr>
              <a:t>ngày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4100" dirty="0" smtClean="0">
                <a:solidFill>
                  <a:prstClr val="black"/>
                </a:solidFill>
                <a:latin typeface="Times New Roman" pitchFamily="18" charset="0"/>
              </a:rPr>
              <a:t>15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</a:rPr>
              <a:t>tháng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4100" dirty="0" smtClean="0">
                <a:solidFill>
                  <a:prstClr val="black"/>
                </a:solidFill>
                <a:latin typeface="Times New Roman" pitchFamily="18" charset="0"/>
              </a:rPr>
              <a:t>1 </a:t>
            </a:r>
            <a:r>
              <a:rPr lang="en-US" sz="4100" dirty="0" err="1">
                <a:solidFill>
                  <a:prstClr val="black"/>
                </a:solidFill>
                <a:latin typeface="Times New Roman" pitchFamily="18" charset="0"/>
              </a:rPr>
              <a:t>năm</a:t>
            </a:r>
            <a:r>
              <a:rPr lang="en-US" sz="41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4100" dirty="0" smtClean="0">
                <a:solidFill>
                  <a:prstClr val="black"/>
                </a:solidFill>
                <a:latin typeface="Times New Roman" pitchFamily="18" charset="0"/>
              </a:rPr>
              <a:t>2024</a:t>
            </a:r>
            <a:endParaRPr lang="en-US" sz="4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62133" y="4800602"/>
            <a:ext cx="1016000" cy="9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5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96000" y="4216401"/>
            <a:ext cx="1016000" cy="9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226" tIns="58613" rIns="117226" bIns="586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51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968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=""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57809" y="106016"/>
            <a:ext cx="3120887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</a:t>
              </a:r>
              <a:r>
                <a:rPr lang="vi-VN" sz="3200" dirty="0" smtClean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ĐỀ</a:t>
              </a:r>
              <a:r>
                <a:rPr lang="en-US" sz="3200" dirty="0" smtClean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 8</a:t>
              </a:r>
              <a:r>
                <a:rPr lang="vi-VN" sz="3200" dirty="0" smtClean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 </a:t>
              </a:r>
              <a:endParaRPr lang="vi-VN" sz="3200" dirty="0">
                <a:solidFill>
                  <a:srgbClr val="F79646">
                    <a:lumMod val="75000"/>
                  </a:srgbClr>
                </a:solidFill>
                <a:latin typeface="UTM Cookie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764885" y="35572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79646">
                    <a:lumMod val="75000"/>
                  </a:srgbClr>
                </a:solidFill>
                <a:latin typeface="UTM Cookies"/>
              </a:rPr>
              <a:t>PHÉP NHÂN, PHÉP CHIA</a:t>
            </a:r>
            <a:endParaRPr lang="vi-VN" sz="4000" dirty="0">
              <a:solidFill>
                <a:srgbClr val="F79646">
                  <a:lumMod val="75000"/>
                </a:srgbClr>
              </a:solidFill>
              <a:latin typeface="UTM Cookie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21083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2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537</Words>
  <Application>Microsoft Office PowerPoint</Application>
  <PresentationFormat>Custom</PresentationFormat>
  <Paragraphs>122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140</cp:revision>
  <dcterms:created xsi:type="dcterms:W3CDTF">2021-06-02T01:34:28Z</dcterms:created>
  <dcterms:modified xsi:type="dcterms:W3CDTF">2024-01-18T12:52:03Z</dcterms:modified>
</cp:coreProperties>
</file>