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sldIdLst>
    <p:sldId id="288" r:id="rId5"/>
    <p:sldId id="339" r:id="rId6"/>
    <p:sldId id="353" r:id="rId7"/>
    <p:sldId id="363" r:id="rId8"/>
    <p:sldId id="340" r:id="rId9"/>
    <p:sldId id="358" r:id="rId10"/>
    <p:sldId id="359" r:id="rId11"/>
    <p:sldId id="347" r:id="rId12"/>
    <p:sldId id="360" r:id="rId13"/>
    <p:sldId id="344" r:id="rId14"/>
    <p:sldId id="345" r:id="rId15"/>
    <p:sldId id="354" r:id="rId16"/>
    <p:sldId id="355" r:id="rId17"/>
    <p:sldId id="356" r:id="rId18"/>
    <p:sldId id="361" r:id="rId19"/>
    <p:sldId id="352" r:id="rId20"/>
    <p:sldId id="362" r:id="rId21"/>
    <p:sldId id="324" r:id="rId22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/>
        </p14:section>
        <p14:section name="Tiết 1" id="{5306D87E-7522-4F86-AA24-B22D8455523B}">
          <p14:sldIdLst>
            <p14:sldId id="288"/>
            <p14:sldId id="339"/>
            <p14:sldId id="353"/>
            <p14:sldId id="363"/>
            <p14:sldId id="340"/>
            <p14:sldId id="358"/>
            <p14:sldId id="359"/>
            <p14:sldId id="347"/>
            <p14:sldId id="360"/>
            <p14:sldId id="344"/>
            <p14:sldId id="345"/>
            <p14:sldId id="354"/>
            <p14:sldId id="355"/>
            <p14:sldId id="356"/>
            <p14:sldId id="361"/>
            <p14:sldId id="352"/>
            <p14:sldId id="362"/>
            <p14:sldId id="324"/>
          </p14:sldIdLst>
        </p14:section>
        <p14:section name="Tiết 2" id="{D26EF98B-2085-49F3-B273-FBF6FCCC601C}">
          <p14:sldIdLst/>
        </p14:section>
        <p14:section name="Tiết 3" id="{4D846693-4418-42A5-976A-89DDAFEED3E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C45"/>
    <a:srgbClr val="442C4C"/>
    <a:srgbClr val="6EB147"/>
    <a:srgbClr val="5537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/>
  </p:normalViewPr>
  <p:slideViewPr>
    <p:cSldViewPr snapToGrid="0">
      <p:cViewPr varScale="1">
        <p:scale>
          <a:sx n="92" d="100"/>
          <a:sy n="92" d="100"/>
        </p:scale>
        <p:origin x="69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2024/1/14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audio" Target="../media/media2.mp3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88420" y="1369435"/>
            <a:ext cx="7471063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TRẢI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4432" y="3532909"/>
            <a:ext cx="475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 advClick="0" advTm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7"/>
          <p:cNvSpPr/>
          <p:nvPr/>
        </p:nvSpPr>
        <p:spPr>
          <a:xfrm>
            <a:off x="161059" y="0"/>
            <a:ext cx="8821882" cy="4998027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altLang="zh-CN" dirty="0">
                <a:solidFill>
                  <a:prstClr val="white"/>
                </a:solidFill>
                <a:latin typeface="Calibri" panose="020F0502020204030204"/>
                <a:ea typeface="字魂64号-萌趣软糖体"/>
              </a:rPr>
              <a:t> </a:t>
            </a:r>
            <a:endParaRPr lang="zh-CN" altLang="en-US" dirty="0">
              <a:solidFill>
                <a:prstClr val="white"/>
              </a:solidFill>
              <a:latin typeface="Calibri" panose="020F0502020204030204"/>
              <a:ea typeface="字魂64号-萌趣软糖体"/>
            </a:endParaRPr>
          </a:p>
        </p:txBody>
      </p:sp>
      <p:sp>
        <p:nvSpPr>
          <p:cNvPr id="19" name="矩形 12">
            <a:extLst>
              <a:ext uri="{FF2B5EF4-FFF2-40B4-BE49-F238E27FC236}">
                <a16:creationId xmlns:a16="http://schemas.microsoft.com/office/drawing/2014/main" id="{A4EFF30D-566E-44C0-AB3D-FDDFD2E1A742}"/>
              </a:ext>
            </a:extLst>
          </p:cNvPr>
          <p:cNvSpPr/>
          <p:nvPr/>
        </p:nvSpPr>
        <p:spPr>
          <a:xfrm>
            <a:off x="471253" y="1630127"/>
            <a:ext cx="379448" cy="585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100">
              <a:solidFill>
                <a:prstClr val="white"/>
              </a:solidFill>
              <a:latin typeface="Arial" panose="020B0604020202020204" pitchFamily="34" charset="0"/>
              <a:ea typeface="包图简圆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矩形 14">
            <a:extLst>
              <a:ext uri="{FF2B5EF4-FFF2-40B4-BE49-F238E27FC236}">
                <a16:creationId xmlns:a16="http://schemas.microsoft.com/office/drawing/2014/main" id="{0B204D69-0F62-499A-B99D-377F91EAAEDC}"/>
              </a:ext>
            </a:extLst>
          </p:cNvPr>
          <p:cNvSpPr/>
          <p:nvPr/>
        </p:nvSpPr>
        <p:spPr>
          <a:xfrm>
            <a:off x="8334288" y="3265762"/>
            <a:ext cx="379448" cy="585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1200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C8D86B-D286-A88F-DDFD-A5E5940FF3CB}"/>
              </a:ext>
            </a:extLst>
          </p:cNvPr>
          <p:cNvGrpSpPr/>
          <p:nvPr/>
        </p:nvGrpSpPr>
        <p:grpSpPr>
          <a:xfrm>
            <a:off x="598813" y="299465"/>
            <a:ext cx="2059146" cy="4166613"/>
            <a:chOff x="1433885" y="3758439"/>
            <a:chExt cx="3521001" cy="3323660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2867BDD9-DBF4-D1EA-5851-340085ADB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1" t="1" r="24246" b="41681"/>
            <a:stretch/>
          </p:blipFill>
          <p:spPr bwMode="auto">
            <a:xfrm>
              <a:off x="1433887" y="3758439"/>
              <a:ext cx="3169919" cy="2736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C5B27E8-5856-231A-80A9-75C3A9F61C7D}"/>
                </a:ext>
              </a:extLst>
            </p:cNvPr>
            <p:cNvSpPr/>
            <p:nvPr/>
          </p:nvSpPr>
          <p:spPr>
            <a:xfrm>
              <a:off x="1433885" y="6529033"/>
              <a:ext cx="3521001" cy="55306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5CAD2B37-BBD4-7795-5CCE-AD11082756B6}"/>
              </a:ext>
            </a:extLst>
          </p:cNvPr>
          <p:cNvSpPr/>
          <p:nvPr/>
        </p:nvSpPr>
        <p:spPr>
          <a:xfrm flipH="1">
            <a:off x="2952426" y="251189"/>
            <a:ext cx="5912603" cy="138492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Em đã vượt qua được cảm xúc tiêu cực, suy nghĩ tích cực hơn qua những tình huống nào?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BED09466-62C3-A0A1-9B26-17455CF2E521}"/>
              </a:ext>
            </a:extLst>
          </p:cNvPr>
          <p:cNvSpPr/>
          <p:nvPr/>
        </p:nvSpPr>
        <p:spPr>
          <a:xfrm flipH="1">
            <a:off x="2952426" y="1950727"/>
            <a:ext cx="5912604" cy="90926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Em đã suy nghĩ tích cực như thế nào trong tình huống?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BE0F2C06-12B5-5497-D2D7-2B54CB28C495}"/>
              </a:ext>
            </a:extLst>
          </p:cNvPr>
          <p:cNvSpPr/>
          <p:nvPr/>
        </p:nvSpPr>
        <p:spPr>
          <a:xfrm flipH="1">
            <a:off x="2952426" y="3128785"/>
            <a:ext cx="5824362" cy="859177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thể hiện suy nghĩ ấy qua lời nói, hành động như thế nào?</a:t>
            </a:r>
            <a:endParaRPr lang="pt-BR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BE0F2C06-12B5-5497-D2D7-2B54CB28C495}"/>
              </a:ext>
            </a:extLst>
          </p:cNvPr>
          <p:cNvSpPr/>
          <p:nvPr/>
        </p:nvSpPr>
        <p:spPr>
          <a:xfrm flipH="1">
            <a:off x="3022168" y="4206810"/>
            <a:ext cx="5691567" cy="63460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xúc của em khi đó ra sao?</a:t>
            </a:r>
          </a:p>
        </p:txBody>
      </p:sp>
    </p:spTree>
    <p:extLst>
      <p:ext uri="{BB962C8B-B14F-4D97-AF65-F5344CB8AC3E}">
        <p14:creationId xmlns:p14="http://schemas.microsoft.com/office/powerpoint/2010/main" val="44709033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7"/>
          <p:cNvSpPr/>
          <p:nvPr/>
        </p:nvSpPr>
        <p:spPr>
          <a:xfrm>
            <a:off x="605314" y="42761"/>
            <a:ext cx="8473916" cy="450342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字魂64号-萌趣软糖体"/>
            </a:endParaRPr>
          </a:p>
        </p:txBody>
      </p:sp>
      <p:pic>
        <p:nvPicPr>
          <p:cNvPr id="17" name="图片 18" descr="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770" y="3299460"/>
            <a:ext cx="9144000" cy="1844040"/>
          </a:xfrm>
          <a:prstGeom prst="rect">
            <a:avLst/>
          </a:prstGeom>
        </p:spPr>
      </p:pic>
      <p:sp>
        <p:nvSpPr>
          <p:cNvPr id="19" name="矩形 12">
            <a:extLst>
              <a:ext uri="{FF2B5EF4-FFF2-40B4-BE49-F238E27FC236}">
                <a16:creationId xmlns:a16="http://schemas.microsoft.com/office/drawing/2014/main" id="{A4EFF30D-566E-44C0-AB3D-FDDFD2E1A742}"/>
              </a:ext>
            </a:extLst>
          </p:cNvPr>
          <p:cNvSpPr/>
          <p:nvPr/>
        </p:nvSpPr>
        <p:spPr>
          <a:xfrm>
            <a:off x="471253" y="1630127"/>
            <a:ext cx="379448" cy="585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100">
              <a:solidFill>
                <a:prstClr val="white"/>
              </a:solidFill>
              <a:latin typeface="Arial" panose="020B0604020202020204" pitchFamily="34" charset="0"/>
              <a:ea typeface="包图简圆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矩形 14">
            <a:extLst>
              <a:ext uri="{FF2B5EF4-FFF2-40B4-BE49-F238E27FC236}">
                <a16:creationId xmlns:a16="http://schemas.microsoft.com/office/drawing/2014/main" id="{0B204D69-0F62-499A-B99D-377F91EAAEDC}"/>
              </a:ext>
            </a:extLst>
          </p:cNvPr>
          <p:cNvSpPr/>
          <p:nvPr/>
        </p:nvSpPr>
        <p:spPr>
          <a:xfrm>
            <a:off x="8334288" y="3265762"/>
            <a:ext cx="379448" cy="585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1200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F836F5-49E9-7584-E560-CF885B2981DB}"/>
              </a:ext>
            </a:extLst>
          </p:cNvPr>
          <p:cNvGrpSpPr/>
          <p:nvPr/>
        </p:nvGrpSpPr>
        <p:grpSpPr>
          <a:xfrm>
            <a:off x="1062027" y="901686"/>
            <a:ext cx="7115060" cy="3870255"/>
            <a:chOff x="4144021" y="1484380"/>
            <a:chExt cx="7574794" cy="48402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55223DD-FC11-73A0-2882-0C6A7C407A57}"/>
                </a:ext>
              </a:extLst>
            </p:cNvPr>
            <p:cNvGrpSpPr/>
            <p:nvPr/>
          </p:nvGrpSpPr>
          <p:grpSpPr>
            <a:xfrm>
              <a:off x="4144022" y="1484380"/>
              <a:ext cx="7574793" cy="4840220"/>
              <a:chOff x="4436415" y="1551563"/>
              <a:chExt cx="7327377" cy="4327762"/>
            </a:xfrm>
          </p:grpSpPr>
          <p:sp>
            <p:nvSpPr>
              <p:cNvPr id="7" name="Rectangle: Diagonal Corners Rounded 4">
                <a:extLst>
                  <a:ext uri="{FF2B5EF4-FFF2-40B4-BE49-F238E27FC236}">
                    <a16:creationId xmlns:a16="http://schemas.microsoft.com/office/drawing/2014/main" id="{177F335C-9DFF-31EF-122D-C80AD8D84A3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Rectangle: Diagonal Corners Rounded 30">
                <a:extLst>
                  <a:ext uri="{FF2B5EF4-FFF2-40B4-BE49-F238E27FC236}">
                    <a16:creationId xmlns:a16="http://schemas.microsoft.com/office/drawing/2014/main" id="{8B919FCD-11E9-6711-5C37-C082A9B2BFF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5DE03D-4496-F27C-AB5B-0617028AC87B}"/>
                </a:ext>
              </a:extLst>
            </p:cNvPr>
            <p:cNvSpPr txBox="1"/>
            <p:nvPr/>
          </p:nvSpPr>
          <p:spPr>
            <a:xfrm>
              <a:off x="4144021" y="1707030"/>
              <a:ext cx="7285809" cy="4561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  <a:p>
              <a:pPr algn="just">
                <a:lnSpc>
                  <a:spcPct val="120000"/>
                </a:lnSpc>
                <a:defRPr/>
              </a:pPr>
              <a:r>
                <a:rPr 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20000"/>
                </a:lnSpc>
                <a:defRPr/>
              </a:pPr>
              <a:endParaRPr lang="en-US" sz="27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C7368BC-637D-5004-51BE-DE3CFB915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48" y="466177"/>
            <a:ext cx="201669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82154" y="271453"/>
            <a:ext cx="7180171" cy="612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 em suy nghĩ tích cực mang lại lợi ích gì?</a:t>
            </a:r>
            <a:endParaRPr lang="en-US" sz="28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408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https://hoanhap.vn/data/article/upload/nghuyen1995@gmail.com/20190518/tran-quoc-hoan-thay-giao-day-hoc-ngoi-xe-lan-5618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714" y="166255"/>
            <a:ext cx="4015468" cy="47590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5245" y="322118"/>
            <a:ext cx="4307651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285933"/>
      </p:ext>
    </p:extLst>
  </p:cSld>
  <p:clrMapOvr>
    <a:masterClrMapping/>
  </p:clrMapOvr>
  <p:transition spd="slow" advClick="0" advTm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401" y="1308021"/>
            <a:ext cx="41216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s://hoanhap.vn/data/article/upload/nghuyen1995@gmail.com/20190518/nguyen-minh-tri-chang-sinh-vien-khong-tay-kien-cuong-5619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5" r="10728" b="-303"/>
          <a:stretch/>
        </p:blipFill>
        <p:spPr bwMode="auto">
          <a:xfrm>
            <a:off x="4781227" y="193730"/>
            <a:ext cx="4206909" cy="4866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381841"/>
      </p:ext>
    </p:extLst>
  </p:cSld>
  <p:clrMapOvr>
    <a:masterClrMapping/>
  </p:clrMapOvr>
  <p:transition spd="slow" advClick="0" advTm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1" y="116569"/>
            <a:ext cx="38030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 Chi</a:t>
            </a: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cằm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https://hoanhap.vn/data/article/upload/nghuyen1995@gmail.com/20190518/linh-chi-nick-vujicic-viet-nam-5618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28" y="342900"/>
            <a:ext cx="4104408" cy="4539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600165"/>
      </p:ext>
    </p:extLst>
  </p:cSld>
  <p:clrMapOvr>
    <a:masterClrMapping/>
  </p:clrMapOvr>
  <p:transition spd="slow" advClick="0" advTm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1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4157" y="169890"/>
            <a:ext cx="7713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4157" y="565790"/>
            <a:ext cx="4196443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D6AA67-746A-4074-B0AB-3C66CD20B50E}"/>
              </a:ext>
            </a:extLst>
          </p:cNvPr>
          <p:cNvSpPr txBox="1"/>
          <p:nvPr/>
        </p:nvSpPr>
        <p:spPr>
          <a:xfrm>
            <a:off x="2047009" y="1625460"/>
            <a:ext cx="5704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8161" y="2561359"/>
            <a:ext cx="7984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74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289" t="21066" r="9821" b="16008"/>
          <a:stretch/>
        </p:blipFill>
        <p:spPr>
          <a:xfrm>
            <a:off x="0" y="0"/>
            <a:ext cx="9288487" cy="51435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643745" y="1667092"/>
            <a:ext cx="2161309" cy="2057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06582" y="779318"/>
            <a:ext cx="197427" cy="5899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291944" y="770930"/>
            <a:ext cx="301337" cy="5717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63288" y="1332029"/>
            <a:ext cx="206084" cy="12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28651" y="1342861"/>
            <a:ext cx="240721" cy="5155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291944" y="1343622"/>
            <a:ext cx="258043" cy="4961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291944" y="1332029"/>
            <a:ext cx="301337" cy="106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323117" y="3800692"/>
            <a:ext cx="27016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333509" y="3801639"/>
            <a:ext cx="259772" cy="5215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347364" y="3202402"/>
            <a:ext cx="270163" cy="5982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594015" y="3102877"/>
            <a:ext cx="307396" cy="5840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663289" y="3692631"/>
            <a:ext cx="238122" cy="6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63289" y="3693319"/>
            <a:ext cx="238122" cy="6298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292242" y="802415"/>
            <a:ext cx="1544477" cy="934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33704" y="858442"/>
            <a:ext cx="1463386" cy="934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44936" y="3169070"/>
            <a:ext cx="20244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chỉnh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400" dirty="0"/>
          </a:p>
        </p:txBody>
      </p:sp>
      <p:sp>
        <p:nvSpPr>
          <p:cNvPr id="44" name="Rectangle 43"/>
          <p:cNvSpPr/>
          <p:nvPr/>
        </p:nvSpPr>
        <p:spPr>
          <a:xfrm>
            <a:off x="1178501" y="3160838"/>
            <a:ext cx="19327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</a:p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chỉnh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91754732"/>
      </p:ext>
    </p:extLst>
  </p:cSld>
  <p:clrMapOvr>
    <a:masterClrMapping/>
  </p:clrMapOvr>
  <p:transition spd="slow" advClick="0" advTm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1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4157" y="169890"/>
            <a:ext cx="7713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4157" y="565790"/>
            <a:ext cx="4196443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D6AA67-746A-4074-B0AB-3C66CD20B50E}"/>
              </a:ext>
            </a:extLst>
          </p:cNvPr>
          <p:cNvSpPr txBox="1"/>
          <p:nvPr/>
        </p:nvSpPr>
        <p:spPr>
          <a:xfrm>
            <a:off x="2047009" y="1625460"/>
            <a:ext cx="5704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27115" y="2687044"/>
            <a:ext cx="37721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động: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8218" y="1483669"/>
            <a:ext cx="8560956" cy="23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Chúc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các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em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học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tốt</a:t>
            </a:r>
            <a:endParaRPr lang="vi-VN" altLang="zh-CN" sz="6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3" name="ShaLaLaSaxophone-VA_3d64x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57700" y="4824389"/>
            <a:ext cx="229303" cy="229303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301" y="3750882"/>
            <a:ext cx="1028700" cy="1200150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008" y="102687"/>
            <a:ext cx="523875" cy="838200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71370" y="45347"/>
            <a:ext cx="1028700" cy="1200150"/>
          </a:xfrm>
          <a:prstGeom prst="rect">
            <a:avLst/>
          </a:prstGeom>
        </p:spPr>
      </p:pic>
      <p:pic>
        <p:nvPicPr>
          <p:cNvPr id="14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3769" y="3945051"/>
            <a:ext cx="723398" cy="811813"/>
          </a:xfrm>
          <a:prstGeom prst="rect">
            <a:avLst/>
          </a:prstGeom>
        </p:spPr>
      </p:pic>
      <p:pic>
        <p:nvPicPr>
          <p:cNvPr id="15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4656930" y="3891599"/>
            <a:ext cx="857250" cy="838200"/>
          </a:xfrm>
          <a:prstGeom prst="rect">
            <a:avLst/>
          </a:prstGeom>
        </p:spPr>
      </p:pic>
      <p:pic>
        <p:nvPicPr>
          <p:cNvPr id="16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1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92" y="56216"/>
            <a:ext cx="857250" cy="838200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31" y="115421"/>
            <a:ext cx="664091" cy="745258"/>
          </a:xfrm>
          <a:prstGeom prst="rect">
            <a:avLst/>
          </a:prstGeom>
        </p:spPr>
      </p:pic>
      <p:pic>
        <p:nvPicPr>
          <p:cNvPr id="1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15" y="3681388"/>
            <a:ext cx="891001" cy="1143001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70" y="1843112"/>
            <a:ext cx="3436206" cy="34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603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" b="42758"/>
          <a:stretch/>
        </p:blipFill>
        <p:spPr>
          <a:xfrm>
            <a:off x="0" y="0"/>
            <a:ext cx="9238593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157" y="306739"/>
            <a:ext cx="7713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6" name="Rectangle 5"/>
          <p:cNvSpPr/>
          <p:nvPr/>
        </p:nvSpPr>
        <p:spPr>
          <a:xfrm>
            <a:off x="604157" y="906903"/>
            <a:ext cx="7935686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9217" y="2073341"/>
            <a:ext cx="5692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động: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78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5s.io-Bài hát Bầu trời xanh - Nhạc và lời Nguyễn Văn Quỳ _ Phan Hồ Điệp _ Lớp học Đậu Ngọt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5322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" b="42758"/>
          <a:stretch/>
        </p:blipFill>
        <p:spPr>
          <a:xfrm>
            <a:off x="0" y="0"/>
            <a:ext cx="9238593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157" y="306739"/>
            <a:ext cx="7713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6" name="Rectangle 5"/>
          <p:cNvSpPr/>
          <p:nvPr/>
        </p:nvSpPr>
        <p:spPr>
          <a:xfrm>
            <a:off x="604157" y="906903"/>
            <a:ext cx="7935686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02464" y="2130944"/>
            <a:ext cx="5692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động: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25406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1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4157" y="254166"/>
            <a:ext cx="771303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4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4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4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4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4157" y="565790"/>
            <a:ext cx="4196443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804850" y="1350620"/>
            <a:ext cx="7991500" cy="14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1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97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D6AA67-746A-4074-B0AB-3C66CD20B50E}"/>
              </a:ext>
            </a:extLst>
          </p:cNvPr>
          <p:cNvSpPr txBox="1"/>
          <p:nvPr/>
        </p:nvSpPr>
        <p:spPr>
          <a:xfrm>
            <a:off x="1086975" y="2310140"/>
            <a:ext cx="7128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4157" y="169890"/>
            <a:ext cx="7713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00212" y="1398891"/>
            <a:ext cx="5743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4157" y="565790"/>
            <a:ext cx="4196443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3215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1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D6AA67-746A-4074-B0AB-3C66CD20B50E}"/>
              </a:ext>
            </a:extLst>
          </p:cNvPr>
          <p:cNvSpPr txBox="1"/>
          <p:nvPr/>
        </p:nvSpPr>
        <p:spPr>
          <a:xfrm>
            <a:off x="1123628" y="2442994"/>
            <a:ext cx="7315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4157" y="169890"/>
            <a:ext cx="7713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00212" y="1611997"/>
            <a:ext cx="5743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4157" y="652960"/>
            <a:ext cx="4967484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1986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4" b="808"/>
          <a:stretch/>
        </p:blipFill>
        <p:spPr>
          <a:xfrm>
            <a:off x="0" y="0"/>
            <a:ext cx="9144000" cy="51019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D6AA67-746A-4074-B0AB-3C66CD20B50E}"/>
              </a:ext>
            </a:extLst>
          </p:cNvPr>
          <p:cNvSpPr txBox="1"/>
          <p:nvPr/>
        </p:nvSpPr>
        <p:spPr>
          <a:xfrm>
            <a:off x="384463" y="322404"/>
            <a:ext cx="85725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  <a:p>
            <a:pPr algn="just"/>
            <a:r>
              <a:rPr lang="nl-NL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Tiếp tục duy trì nề nếp tự quản như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nl-NL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phút đầu giờ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 đủ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vioedu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1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2797" y="135983"/>
            <a:ext cx="7713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4157" y="565790"/>
            <a:ext cx="4196443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D6AA67-746A-4074-B0AB-3C66CD20B50E}"/>
              </a:ext>
            </a:extLst>
          </p:cNvPr>
          <p:cNvSpPr txBox="1"/>
          <p:nvPr/>
        </p:nvSpPr>
        <p:spPr>
          <a:xfrm>
            <a:off x="2047009" y="1625460"/>
            <a:ext cx="5704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đề: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93369" y="2731297"/>
            <a:ext cx="77902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Hoạt động 1: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rèn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em: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3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2954521b-b4ab-4ce3-8aa8-8bfa99a4c36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2907</TotalTime>
  <Words>607</Words>
  <Application>Microsoft Office PowerPoint</Application>
  <PresentationFormat>On-screen Show (16:9)</PresentationFormat>
  <Paragraphs>65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微软雅黑</vt:lpstr>
      <vt:lpstr>宋体</vt:lpstr>
      <vt:lpstr>Arial</vt:lpstr>
      <vt:lpstr>Arial-Rounded</vt:lpstr>
      <vt:lpstr>Calibri</vt:lpstr>
      <vt:lpstr>等线</vt:lpstr>
      <vt:lpstr>Times New Roman</vt:lpstr>
      <vt:lpstr>包图简圆体</vt:lpstr>
      <vt:lpstr>字魂64号-萌趣软糖体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Thinkpad T450S</cp:lastModifiedBy>
  <cp:revision>163</cp:revision>
  <cp:lastPrinted>2023-11-14T00:57:58Z</cp:lastPrinted>
  <dcterms:created xsi:type="dcterms:W3CDTF">2017-03-04T06:55:50Z</dcterms:created>
  <dcterms:modified xsi:type="dcterms:W3CDTF">2024-01-14T07:18:25Z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