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68" r:id="rId3"/>
    <p:sldId id="259" r:id="rId4"/>
    <p:sldId id="260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-81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71F4B-D3D8-481B-85D8-15BF296D1144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6122B-5796-498D-8A78-6CC31359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5487" y="340225"/>
            <a:ext cx="5979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KHỞI ĐỘNG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36243" y="1657318"/>
            <a:ext cx="8529850" cy="165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02991" y="1673531"/>
            <a:ext cx="8898340" cy="165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Tệp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7509" y="1852839"/>
            <a:ext cx="88028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đúp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854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713" y="1677746"/>
            <a:ext cx="11001829" cy="3129025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Open: Mở thư mục (Ctrl+O)</a:t>
            </a:r>
            <a:b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Cut: Cắt (Ctrl+X) </a:t>
            </a:r>
            <a:b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Copy: Sao chép thư mục (Ctrl+C) </a:t>
            </a:r>
            <a:b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Paste: Dán thư mục (Ctrl+V) </a:t>
            </a:r>
            <a:b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Rename: Đổi tên thư mục </a:t>
            </a:r>
            <a:b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Delete: Xóa thư mục </a:t>
            </a:r>
            <a:b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94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507" y="1583140"/>
            <a:ext cx="46482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83342" y="705850"/>
            <a:ext cx="35285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 b="1" dirty="0" err="1">
                <a:solidFill>
                  <a:schemeClr val="accent6">
                    <a:lumMod val="50000"/>
                  </a:schemeClr>
                </a:solidFill>
              </a:rPr>
              <a:t>Khởi</a:t>
            </a:r>
            <a:r>
              <a:rPr lang="en-US" alt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50000"/>
                  </a:schemeClr>
                </a:solidFill>
              </a:rPr>
              <a:t>động</a:t>
            </a:r>
            <a:r>
              <a:rPr lang="en-US" alt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50000"/>
                  </a:schemeClr>
                </a:solidFill>
              </a:rPr>
              <a:t>máy</a:t>
            </a:r>
            <a:r>
              <a:rPr lang="en-US" alt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accent6">
                    <a:lumMod val="50000"/>
                  </a:schemeClr>
                </a:solidFill>
              </a:rPr>
              <a:t>tính</a:t>
            </a:r>
            <a:endParaRPr lang="en-US" alt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184788" y="1341367"/>
            <a:ext cx="4088365" cy="1478984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dirty="0" err="1"/>
              <a:t>Công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tắc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trên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thân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máy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 </a:t>
            </a:r>
            <a:br>
              <a:rPr lang="en-US" altLang="en-US" sz="2800" dirty="0"/>
            </a:br>
            <a:r>
              <a:rPr lang="en-US" altLang="en-US" sz="2800" dirty="0" err="1"/>
              <a:t>nút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lớn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nhất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trên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thân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máy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 </a:t>
            </a:r>
            <a:r>
              <a:rPr lang="en-US" altLang="en-US" sz="2800" dirty="0" err="1"/>
              <a:t>thường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có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kí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hiệu</a:t>
            </a:r>
            <a:r>
              <a:rPr lang="en-US" altLang="en-US" sz="2800" dirty="0"/>
              <a:t>  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272" y="2274398"/>
            <a:ext cx="342284" cy="462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17"/>
          <p:cNvSpPr>
            <a:spLocks noChangeShapeType="1"/>
          </p:cNvSpPr>
          <p:nvPr/>
        </p:nvSpPr>
        <p:spPr bwMode="auto">
          <a:xfrm flipH="1">
            <a:off x="5511872" y="2423645"/>
            <a:ext cx="672916" cy="62587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3266614" y="3326215"/>
            <a:ext cx="6400800" cy="1460500"/>
            <a:chOff x="1665" y="2992"/>
            <a:chExt cx="3822" cy="920"/>
          </a:xfrm>
        </p:grpSpPr>
        <p:grpSp>
          <p:nvGrpSpPr>
            <p:cNvPr id="12" name="Group 25"/>
            <p:cNvGrpSpPr>
              <a:grpSpLocks/>
            </p:cNvGrpSpPr>
            <p:nvPr/>
          </p:nvGrpSpPr>
          <p:grpSpPr bwMode="auto">
            <a:xfrm>
              <a:off x="1665" y="3240"/>
              <a:ext cx="3822" cy="672"/>
              <a:chOff x="1665" y="3144"/>
              <a:chExt cx="3822" cy="672"/>
            </a:xfrm>
          </p:grpSpPr>
          <p:sp>
            <p:nvSpPr>
              <p:cNvPr id="14" name="AutoShape 19"/>
              <p:cNvSpPr>
                <a:spLocks noChangeArrowheads="1"/>
              </p:cNvSpPr>
              <p:nvPr/>
            </p:nvSpPr>
            <p:spPr bwMode="auto">
              <a:xfrm>
                <a:off x="3600" y="3144"/>
                <a:ext cx="1887" cy="672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US" altLang="en-US" sz="2800" dirty="0" err="1"/>
                  <a:t>Công</a:t>
                </a:r>
                <a:r>
                  <a:rPr lang="en-US" altLang="en-US" sz="2800" dirty="0"/>
                  <a:t> </a:t>
                </a:r>
                <a:r>
                  <a:rPr lang="en-US" altLang="en-US" sz="2800" dirty="0" err="1"/>
                  <a:t>tắc</a:t>
                </a:r>
                <a:r>
                  <a:rPr lang="en-US" altLang="en-US" sz="2800" dirty="0"/>
                  <a:t> </a:t>
                </a:r>
                <a:r>
                  <a:rPr lang="en-US" altLang="en-US" sz="2800" dirty="0" err="1"/>
                  <a:t>trên</a:t>
                </a:r>
                <a:endParaRPr lang="en-US" altLang="en-US" sz="2800" dirty="0"/>
              </a:p>
              <a:p>
                <a:pPr algn="ctr" eaLnBrk="1" hangingPunct="1"/>
                <a:r>
                  <a:rPr lang="en-US" altLang="en-US" sz="2800" dirty="0"/>
                  <a:t> </a:t>
                </a:r>
                <a:r>
                  <a:rPr lang="en-US" altLang="en-US" sz="2800" dirty="0" err="1"/>
                  <a:t>màn</a:t>
                </a:r>
                <a:r>
                  <a:rPr lang="en-US" altLang="en-US" sz="2800" dirty="0"/>
                  <a:t> </a:t>
                </a:r>
                <a:r>
                  <a:rPr lang="en-US" altLang="en-US" sz="2800" dirty="0" err="1"/>
                  <a:t>hình</a:t>
                </a:r>
                <a:endParaRPr lang="en-US" altLang="en-US" sz="2800" dirty="0"/>
              </a:p>
            </p:txBody>
          </p:sp>
          <p:sp>
            <p:nvSpPr>
              <p:cNvPr id="15" name="Line 23"/>
              <p:cNvSpPr>
                <a:spLocks noChangeShapeType="1"/>
              </p:cNvSpPr>
              <p:nvPr/>
            </p:nvSpPr>
            <p:spPr bwMode="auto">
              <a:xfrm flipH="1" flipV="1">
                <a:off x="1665" y="3144"/>
                <a:ext cx="1935" cy="33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8"/>
            <p:cNvSpPr>
              <a:spLocks noChangeShapeType="1"/>
            </p:cNvSpPr>
            <p:nvPr/>
          </p:nvSpPr>
          <p:spPr bwMode="auto">
            <a:xfrm flipH="1" flipV="1">
              <a:off x="2393" y="2992"/>
              <a:ext cx="1207" cy="58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56540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582" y="1600200"/>
            <a:ext cx="5658835" cy="4525963"/>
          </a:xfrm>
        </p:spPr>
      </p:pic>
      <p:pic>
        <p:nvPicPr>
          <p:cNvPr id="2560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455613"/>
            <a:ext cx="9144000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575"/>
            <a:ext cx="3581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288" y="-45244"/>
            <a:ext cx="3832225" cy="214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086599" y="2311400"/>
            <a:ext cx="289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 dirty="0">
                <a:solidFill>
                  <a:srgbClr val="0000CC"/>
                </a:solidFill>
              </a:rPr>
              <a:t>NÚT NGUỒN</a:t>
            </a: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5715000" y="3609975"/>
            <a:ext cx="5748338" cy="3019425"/>
            <a:chOff x="508" y="2020"/>
            <a:chExt cx="4488" cy="2507"/>
          </a:xfrm>
        </p:grpSpPr>
        <p:pic>
          <p:nvPicPr>
            <p:cNvPr id="10" name="Picture 5" descr="images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" y="2020"/>
              <a:ext cx="4488" cy="2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12" y="2452"/>
              <a:ext cx="528" cy="33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082778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0971" y="182649"/>
            <a:ext cx="7749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THỰC HÀNH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8427" y="633612"/>
            <a:ext cx="111961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1. </a:t>
            </a:r>
            <a:r>
              <a:rPr lang="en-US" sz="3200" b="1" dirty="0" err="1" smtClean="0"/>
              <a:t>Điều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khiển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cửa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sổ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và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cách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hiển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thị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biểu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tượng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trong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mỗi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ngăn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15644" y="1462407"/>
            <a:ext cx="109395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smtClean="0"/>
              <a:t>a) Khởi </a:t>
            </a:r>
            <a:r>
              <a:rPr lang="en-US" sz="3200" dirty="0" err="1" smtClean="0"/>
              <a:t>động</a:t>
            </a:r>
            <a:r>
              <a:rPr lang="en-US" sz="3200" dirty="0" smtClean="0"/>
              <a:t> </a:t>
            </a:r>
            <a:r>
              <a:rPr lang="en-US" sz="3200" dirty="0" err="1" smtClean="0"/>
              <a:t>chương</a:t>
            </a:r>
            <a:r>
              <a:rPr lang="en-US" sz="3200" dirty="0" smtClean="0"/>
              <a:t> </a:t>
            </a:r>
            <a:r>
              <a:rPr lang="en-US" sz="3200" dirty="0" err="1" smtClean="0"/>
              <a:t>trình</a:t>
            </a:r>
            <a:r>
              <a:rPr lang="en-US" sz="3200" dirty="0" smtClean="0"/>
              <a:t> </a:t>
            </a:r>
            <a:r>
              <a:rPr lang="en-US" sz="3200" dirty="0" err="1" smtClean="0"/>
              <a:t>quản</a:t>
            </a:r>
            <a:r>
              <a:rPr lang="en-US" sz="3200" dirty="0" smtClean="0"/>
              <a:t> </a:t>
            </a:r>
            <a:r>
              <a:rPr lang="en-US" sz="3200" dirty="0" err="1" smtClean="0"/>
              <a:t>lí</a:t>
            </a:r>
            <a:r>
              <a:rPr lang="en-US" sz="3200" dirty="0" smtClean="0"/>
              <a:t> </a:t>
            </a:r>
            <a:r>
              <a:rPr lang="en-US" sz="3200" dirty="0" err="1" smtClean="0"/>
              <a:t>tệp</a:t>
            </a:r>
            <a:r>
              <a:rPr lang="en-US" sz="3200" dirty="0" smtClean="0"/>
              <a:t> </a:t>
            </a:r>
            <a:r>
              <a:rPr lang="en-US" sz="3200" dirty="0" err="1" smtClean="0"/>
              <a:t>và</a:t>
            </a:r>
            <a:r>
              <a:rPr lang="en-US" sz="3200" dirty="0" smtClean="0"/>
              <a:t> </a:t>
            </a:r>
            <a:r>
              <a:rPr lang="en-US" sz="3200" dirty="0" err="1" smtClean="0"/>
              <a:t>thư</a:t>
            </a:r>
            <a:r>
              <a:rPr lang="en-US" sz="3200" dirty="0" smtClean="0"/>
              <a:t> </a:t>
            </a:r>
            <a:r>
              <a:rPr lang="en-US" sz="3200" dirty="0" err="1" smtClean="0"/>
              <a:t>mục</a:t>
            </a:r>
            <a:r>
              <a:rPr lang="en-US" sz="3200" dirty="0" smtClean="0"/>
              <a:t>. </a:t>
            </a:r>
            <a:r>
              <a:rPr lang="en-US" sz="3200" dirty="0" err="1" smtClean="0"/>
              <a:t>Điều</a:t>
            </a:r>
            <a:r>
              <a:rPr lang="en-US" sz="3200" dirty="0" smtClean="0"/>
              <a:t> </a:t>
            </a:r>
            <a:r>
              <a:rPr lang="en-US" sz="3200" dirty="0" err="1" smtClean="0"/>
              <a:t>khiển</a:t>
            </a:r>
            <a:r>
              <a:rPr lang="en-US" sz="3200" dirty="0" smtClean="0"/>
              <a:t> </a:t>
            </a: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ngăn</a:t>
            </a:r>
            <a:r>
              <a:rPr lang="en-US" sz="3200" dirty="0" smtClean="0"/>
              <a:t> </a:t>
            </a:r>
            <a:r>
              <a:rPr lang="en-US" sz="3200" dirty="0" err="1" smtClean="0"/>
              <a:t>trái</a:t>
            </a:r>
            <a:r>
              <a:rPr lang="en-US" sz="3200" dirty="0" smtClean="0"/>
              <a:t> </a:t>
            </a:r>
            <a:r>
              <a:rPr lang="en-US" sz="3200" dirty="0" err="1" smtClean="0"/>
              <a:t>và</a:t>
            </a:r>
            <a:r>
              <a:rPr lang="en-US" sz="3200" dirty="0" smtClean="0"/>
              <a:t> </a:t>
            </a:r>
            <a:r>
              <a:rPr lang="en-US" sz="3200" dirty="0" err="1" smtClean="0"/>
              <a:t>ngăn</a:t>
            </a:r>
            <a:r>
              <a:rPr lang="en-US" sz="3200" dirty="0" smtClean="0"/>
              <a:t> </a:t>
            </a:r>
            <a:r>
              <a:rPr lang="en-US" sz="3200" dirty="0" err="1" smtClean="0"/>
              <a:t>phải</a:t>
            </a:r>
            <a:r>
              <a:rPr lang="en-US" sz="3200" dirty="0" smtClean="0"/>
              <a:t> </a:t>
            </a:r>
            <a:r>
              <a:rPr lang="en-US" sz="3200" dirty="0" err="1" smtClean="0"/>
              <a:t>hiển</a:t>
            </a:r>
            <a:r>
              <a:rPr lang="en-US" sz="3200" dirty="0" smtClean="0"/>
              <a:t> </a:t>
            </a:r>
            <a:r>
              <a:rPr lang="en-US" sz="3200" dirty="0" err="1" smtClean="0"/>
              <a:t>thị</a:t>
            </a:r>
            <a:r>
              <a:rPr lang="en-US" sz="3200" dirty="0" smtClean="0"/>
              <a:t> </a:t>
            </a:r>
            <a:r>
              <a:rPr lang="en-US" sz="3200" dirty="0" err="1" smtClean="0"/>
              <a:t>giống</a:t>
            </a:r>
            <a:r>
              <a:rPr lang="en-US" sz="3200" dirty="0" smtClean="0"/>
              <a:t> </a:t>
            </a:r>
            <a:r>
              <a:rPr lang="en-US" sz="3200" dirty="0" err="1" smtClean="0"/>
              <a:t>như</a:t>
            </a:r>
            <a:r>
              <a:rPr lang="en-US" sz="3200" dirty="0" smtClean="0"/>
              <a:t> </a:t>
            </a:r>
            <a:r>
              <a:rPr lang="en-US" sz="3200" dirty="0" err="1" smtClean="0"/>
              <a:t>hình</a:t>
            </a:r>
            <a:r>
              <a:rPr lang="en-US" sz="3200" dirty="0" smtClean="0"/>
              <a:t> </a:t>
            </a:r>
            <a:r>
              <a:rPr lang="en-US" sz="3200" dirty="0" err="1" smtClean="0"/>
              <a:t>dưới</a:t>
            </a:r>
            <a:r>
              <a:rPr lang="en-US" sz="3200" dirty="0" smtClean="0"/>
              <a:t> </a:t>
            </a:r>
            <a:r>
              <a:rPr lang="en-US" sz="3200" dirty="0" err="1" smtClean="0"/>
              <a:t>đây</a:t>
            </a:r>
            <a:r>
              <a:rPr lang="en-US" sz="3200" dirty="0" smtClean="0"/>
              <a:t> </a:t>
            </a:r>
            <a:r>
              <a:rPr lang="en-US" sz="3200" dirty="0" err="1" smtClean="0"/>
              <a:t>rồi</a:t>
            </a:r>
            <a:r>
              <a:rPr lang="en-US" sz="3200" dirty="0" smtClean="0"/>
              <a:t> </a:t>
            </a:r>
            <a:r>
              <a:rPr lang="en-US" sz="3200" dirty="0" err="1" smtClean="0"/>
              <a:t>trả</a:t>
            </a:r>
            <a:r>
              <a:rPr lang="en-US" sz="3200" dirty="0" smtClean="0"/>
              <a:t> </a:t>
            </a:r>
            <a:r>
              <a:rPr lang="en-US" sz="3200" dirty="0" err="1" smtClean="0"/>
              <a:t>lời</a:t>
            </a:r>
            <a:r>
              <a:rPr lang="en-US" sz="3200" dirty="0" smtClean="0"/>
              <a:t> </a:t>
            </a:r>
            <a:r>
              <a:rPr lang="en-US" sz="3200" dirty="0" err="1" smtClean="0"/>
              <a:t>câu</a:t>
            </a:r>
            <a:r>
              <a:rPr lang="en-US" sz="3200" dirty="0" smtClean="0"/>
              <a:t> </a:t>
            </a:r>
            <a:r>
              <a:rPr lang="en-US" sz="3200" dirty="0" err="1" smtClean="0"/>
              <a:t>hỏi</a:t>
            </a:r>
            <a:r>
              <a:rPr lang="en-US" sz="3200" dirty="0" smtClean="0"/>
              <a:t> : </a:t>
            </a: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5287" y="2992582"/>
            <a:ext cx="6256713" cy="38654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7944" y="3953972"/>
            <a:ext cx="53777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Trong</a:t>
            </a:r>
            <a:r>
              <a:rPr lang="en-US" sz="3200" dirty="0" smtClean="0"/>
              <a:t> ổ </a:t>
            </a:r>
            <a:r>
              <a:rPr lang="en-US" sz="3200" dirty="0" err="1" smtClean="0"/>
              <a:t>đĩa</a:t>
            </a:r>
            <a:r>
              <a:rPr lang="en-US" sz="3200" dirty="0" smtClean="0"/>
              <a:t> ( D</a:t>
            </a:r>
            <a:r>
              <a:rPr lang="en-US" sz="3200" dirty="0" smtClean="0">
                <a:sym typeface="Wingdings" panose="05000000000000000000" pitchFamily="2" charset="2"/>
              </a:rPr>
              <a:t>:) </a:t>
            </a:r>
            <a:r>
              <a:rPr lang="en-US" sz="3200" dirty="0" err="1" smtClean="0">
                <a:sym typeface="Wingdings" panose="05000000000000000000" pitchFamily="2" charset="2"/>
              </a:rPr>
              <a:t>Có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sym typeface="Wingdings" panose="05000000000000000000" pitchFamily="2" charset="2"/>
              </a:rPr>
              <a:t>những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r>
              <a:rPr lang="en-US" sz="3200" err="1" smtClean="0">
                <a:sym typeface="Wingdings" panose="05000000000000000000" pitchFamily="2" charset="2"/>
              </a:rPr>
              <a:t>gì</a:t>
            </a:r>
            <a:r>
              <a:rPr lang="en-US" sz="3200" smtClean="0">
                <a:sym typeface="Wingdings" panose="05000000000000000000" pitchFamily="2" charset="2"/>
              </a:rPr>
              <a:t> ?</a:t>
            </a:r>
          </a:p>
          <a:p>
            <a:pPr>
              <a:lnSpc>
                <a:spcPct val="200000"/>
              </a:lnSpc>
            </a:pPr>
            <a:r>
              <a:rPr lang="en-US" sz="2800" smtClean="0">
                <a:sym typeface="Wingdings" panose="05000000000000000000" pitchFamily="2" charset="2"/>
              </a:rPr>
              <a:t>………………………………………………………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42514" y="4648936"/>
            <a:ext cx="7733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</a:rPr>
              <a:t>Có thư mục: LOP 5A, LOP 5B, LOP 5C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3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385" y="161930"/>
            <a:ext cx="114738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40" y="2074801"/>
            <a:ext cx="6534733" cy="40780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5484" y="1579514"/>
            <a:ext cx="1666875" cy="259080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04500852"/>
              </p:ext>
            </p:extLst>
          </p:nvPr>
        </p:nvGraphicFramePr>
        <p:xfrm>
          <a:off x="8200297" y="1000015"/>
          <a:ext cx="3991704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1704">
                  <a:extLst>
                    <a:ext uri="{9D8B030D-6E8A-4147-A177-3AD203B41FA5}">
                      <a16:colId xmlns="" xmlns:a16="http://schemas.microsoft.com/office/drawing/2014/main" val="2536967027"/>
                    </a:ext>
                  </a:extLst>
                </a:gridCol>
              </a:tblGrid>
              <a:tr h="18135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6397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6476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3613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771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53267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3997103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7392692" y="1379349"/>
            <a:ext cx="991891" cy="1495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392692" y="2127131"/>
            <a:ext cx="9918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7389592" y="2451832"/>
            <a:ext cx="976112" cy="969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456377" y="1762500"/>
            <a:ext cx="993586" cy="1015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H="1">
            <a:off x="6653744" y="3388029"/>
            <a:ext cx="1952304" cy="1460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99564" y="3491345"/>
            <a:ext cx="1402607" cy="1022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532894" y="2778474"/>
            <a:ext cx="439202" cy="40972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endCxn id="27" idx="0"/>
          </p:cNvCxnSpPr>
          <p:nvPr/>
        </p:nvCxnSpPr>
        <p:spPr>
          <a:xfrm>
            <a:off x="4819972" y="1762500"/>
            <a:ext cx="932523" cy="1015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301139" y="1084881"/>
            <a:ext cx="1983783" cy="95410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Nháy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chuột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vào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đây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201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1520" y="154983"/>
            <a:ext cx="108922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001" y="971436"/>
            <a:ext cx="113845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a) </a:t>
            </a:r>
            <a:r>
              <a:rPr lang="en-US" sz="3200" dirty="0" err="1" smtClean="0"/>
              <a:t>Thực</a:t>
            </a:r>
            <a:r>
              <a:rPr lang="en-US" sz="3200" dirty="0" smtClean="0"/>
              <a:t> </a:t>
            </a:r>
            <a:r>
              <a:rPr lang="en-US" sz="3200" dirty="0" err="1" smtClean="0"/>
              <a:t>hiện</a:t>
            </a:r>
            <a:r>
              <a:rPr lang="en-US" sz="3200" dirty="0" smtClean="0"/>
              <a:t> </a:t>
            </a:r>
            <a:r>
              <a:rPr lang="en-US" sz="3200" dirty="0" err="1" smtClean="0"/>
              <a:t>sao</a:t>
            </a:r>
            <a:r>
              <a:rPr lang="en-US" sz="3200" dirty="0" smtClean="0"/>
              <a:t> </a:t>
            </a:r>
            <a:r>
              <a:rPr lang="en-US" sz="3200" dirty="0" err="1" smtClean="0"/>
              <a:t>chép</a:t>
            </a:r>
            <a:r>
              <a:rPr lang="en-US" sz="3200" dirty="0" smtClean="0"/>
              <a:t> </a:t>
            </a:r>
            <a:r>
              <a:rPr lang="en-US" sz="3200" dirty="0" err="1" smtClean="0"/>
              <a:t>thư</a:t>
            </a:r>
            <a:r>
              <a:rPr lang="en-US" sz="3200" dirty="0" smtClean="0"/>
              <a:t> </a:t>
            </a:r>
            <a:r>
              <a:rPr lang="en-US" sz="3200" dirty="0" err="1" smtClean="0"/>
              <a:t>mục</a:t>
            </a:r>
            <a:r>
              <a:rPr lang="en-US" sz="3200" dirty="0" smtClean="0"/>
              <a:t> KHIEM </a:t>
            </a:r>
            <a:r>
              <a:rPr lang="en-US" sz="3200" dirty="0" err="1" smtClean="0"/>
              <a:t>từ</a:t>
            </a:r>
            <a:r>
              <a:rPr lang="en-US" sz="3200" dirty="0" smtClean="0"/>
              <a:t> </a:t>
            </a:r>
            <a:r>
              <a:rPr lang="en-US" sz="3200" dirty="0" err="1" smtClean="0"/>
              <a:t>thư</a:t>
            </a:r>
            <a:r>
              <a:rPr lang="en-US" sz="3200" dirty="0" smtClean="0"/>
              <a:t> </a:t>
            </a:r>
            <a:r>
              <a:rPr lang="en-US" sz="3200" dirty="0" err="1" smtClean="0"/>
              <a:t>mục</a:t>
            </a:r>
            <a:r>
              <a:rPr lang="en-US" sz="3200" dirty="0" smtClean="0"/>
              <a:t> TO1 </a:t>
            </a:r>
            <a:r>
              <a:rPr lang="en-US" sz="3200" dirty="0" err="1" smtClean="0"/>
              <a:t>nằm</a:t>
            </a:r>
            <a:r>
              <a:rPr lang="en-US" sz="3200" dirty="0" smtClean="0"/>
              <a:t> </a:t>
            </a:r>
            <a:r>
              <a:rPr lang="en-US" sz="3200" dirty="0" err="1" smtClean="0"/>
              <a:t>trong</a:t>
            </a:r>
            <a:r>
              <a:rPr lang="en-US" sz="3200" dirty="0" smtClean="0"/>
              <a:t> </a:t>
            </a:r>
            <a:r>
              <a:rPr lang="en-US" sz="3200" dirty="0" err="1" smtClean="0"/>
              <a:t>thư</a:t>
            </a:r>
            <a:r>
              <a:rPr lang="en-US" sz="3200" dirty="0" smtClean="0"/>
              <a:t> </a:t>
            </a:r>
            <a:r>
              <a:rPr lang="en-US" sz="3200" dirty="0" err="1" smtClean="0"/>
              <a:t>mục</a:t>
            </a:r>
            <a:r>
              <a:rPr lang="en-US" sz="3200" dirty="0" smtClean="0"/>
              <a:t> LOP4A sang </a:t>
            </a:r>
            <a:r>
              <a:rPr lang="en-US" sz="3200" dirty="0" err="1" smtClean="0"/>
              <a:t>thư</a:t>
            </a:r>
            <a:r>
              <a:rPr lang="en-US" sz="3200" dirty="0" smtClean="0"/>
              <a:t> </a:t>
            </a:r>
            <a:r>
              <a:rPr lang="en-US" sz="3200" dirty="0" err="1" smtClean="0"/>
              <a:t>mục</a:t>
            </a:r>
            <a:r>
              <a:rPr lang="en-US" sz="3200" dirty="0" smtClean="0"/>
              <a:t> TO1 </a:t>
            </a:r>
            <a:r>
              <a:rPr lang="en-US" sz="3200" dirty="0" err="1" smtClean="0"/>
              <a:t>nằm</a:t>
            </a:r>
            <a:r>
              <a:rPr lang="en-US" sz="3200" dirty="0" smtClean="0"/>
              <a:t> </a:t>
            </a:r>
            <a:r>
              <a:rPr lang="en-US" sz="3200" dirty="0" err="1" smtClean="0"/>
              <a:t>trong</a:t>
            </a:r>
            <a:r>
              <a:rPr lang="en-US" sz="3200" dirty="0" smtClean="0"/>
              <a:t> </a:t>
            </a:r>
            <a:r>
              <a:rPr lang="en-US" sz="3200" dirty="0" err="1" smtClean="0"/>
              <a:t>thư</a:t>
            </a:r>
            <a:r>
              <a:rPr lang="en-US" sz="3200" dirty="0" smtClean="0"/>
              <a:t> </a:t>
            </a:r>
            <a:r>
              <a:rPr lang="en-US" sz="3200" dirty="0" err="1" smtClean="0"/>
              <a:t>mục</a:t>
            </a:r>
            <a:r>
              <a:rPr lang="en-US" sz="3200" dirty="0" smtClean="0"/>
              <a:t> LOP5A </a:t>
            </a:r>
            <a:r>
              <a:rPr lang="en-US" sz="3200" dirty="0" err="1" smtClean="0"/>
              <a:t>theo</a:t>
            </a:r>
            <a:r>
              <a:rPr lang="en-US" sz="3200" dirty="0" smtClean="0"/>
              <a:t> </a:t>
            </a:r>
            <a:r>
              <a:rPr lang="en-US" sz="3200" dirty="0" err="1" smtClean="0"/>
              <a:t>hướng</a:t>
            </a:r>
            <a:r>
              <a:rPr lang="en-US" sz="3200" dirty="0" smtClean="0"/>
              <a:t> </a:t>
            </a:r>
            <a:r>
              <a:rPr lang="en-US" sz="3200" dirty="0" err="1" smtClean="0"/>
              <a:t>dẫn</a:t>
            </a:r>
            <a:r>
              <a:rPr lang="en-US" sz="3200" dirty="0" smtClean="0"/>
              <a:t> </a:t>
            </a:r>
            <a:r>
              <a:rPr lang="en-US" sz="3200" dirty="0" err="1" smtClean="0"/>
              <a:t>sau</a:t>
            </a:r>
            <a:r>
              <a:rPr lang="en-US" sz="3200" dirty="0" smtClean="0"/>
              <a:t>.</a:t>
            </a:r>
          </a:p>
          <a:p>
            <a:pPr algn="just"/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60" y="2443318"/>
            <a:ext cx="4815979" cy="35814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9096" y="3791814"/>
            <a:ext cx="1518454" cy="24403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0835" y="2472123"/>
            <a:ext cx="5191932" cy="35526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2625" y="6027003"/>
            <a:ext cx="55728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07459" y="6027003"/>
            <a:ext cx="56633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thư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TO1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403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3369" y="1301858"/>
            <a:ext cx="104096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AN, BINH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TO1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LOP4A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TO1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LOP5A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9578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</TotalTime>
  <Words>365</Words>
  <Application>Microsoft Office PowerPoint</Application>
  <PresentationFormat>Custom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  Open: Mở thư mục (Ctrl+O) Cut: Cắt (Ctrl+X)  Copy: Sao chép thư mục (Ctrl+C)  Paste: Dán thư mục (Ctrl+V)  Rename: Đổi tên thư mục  Delete: Xóa thư mục  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2: LUYỆN TẬP</dc:title>
  <dc:creator>Admin</dc:creator>
  <cp:lastModifiedBy>Windows User</cp:lastModifiedBy>
  <cp:revision>39</cp:revision>
  <dcterms:created xsi:type="dcterms:W3CDTF">2020-09-13T03:00:41Z</dcterms:created>
  <dcterms:modified xsi:type="dcterms:W3CDTF">2021-09-21T00:38:32Z</dcterms:modified>
</cp:coreProperties>
</file>