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86" r:id="rId2"/>
    <p:sldId id="285" r:id="rId3"/>
    <p:sldId id="279" r:id="rId4"/>
    <p:sldId id="268" r:id="rId5"/>
    <p:sldId id="269" r:id="rId6"/>
    <p:sldId id="270" r:id="rId7"/>
    <p:sldId id="274" r:id="rId8"/>
    <p:sldId id="282" r:id="rId9"/>
    <p:sldId id="281" r:id="rId10"/>
    <p:sldId id="280" r:id="rId11"/>
    <p:sldId id="258" r:id="rId12"/>
    <p:sldId id="259" r:id="rId13"/>
    <p:sldId id="262" r:id="rId14"/>
    <p:sldId id="261" r:id="rId15"/>
    <p:sldId id="263" r:id="rId16"/>
    <p:sldId id="267" r:id="rId17"/>
    <p:sldId id="266" r:id="rId18"/>
    <p:sldId id="265" r:id="rId19"/>
    <p:sldId id="264" r:id="rId20"/>
    <p:sldId id="275" r:id="rId21"/>
    <p:sldId id="276" r:id="rId22"/>
    <p:sldId id="278" r:id="rId23"/>
    <p:sldId id="277"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04"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928DED4-59E1-4E07-B0F3-18757C9C67A5}" type="datetime8">
              <a:rPr lang="fr-FR">
                <a:solidFill>
                  <a:srgbClr val="000000"/>
                </a:solidFill>
              </a:rPr>
              <a:pPr>
                <a:defRPr/>
              </a:pPr>
              <a:t>08/01/2024 00:05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978ACE7-CD39-4954-AC28-B801C66A38C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6065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C70CB35-9E3E-4CCA-95F0-482C8431432C}" type="datetime8">
              <a:rPr lang="fr-FR">
                <a:solidFill>
                  <a:srgbClr val="000000"/>
                </a:solidFill>
              </a:rPr>
              <a:pPr>
                <a:defRPr/>
              </a:pPr>
              <a:t>08/01/2024 00:05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98A914-8F30-4676-A832-5B04A759B3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6030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18BF839-743F-4D03-9A2D-AFC67B0BEC07}" type="datetime8">
              <a:rPr lang="fr-FR">
                <a:solidFill>
                  <a:srgbClr val="000000"/>
                </a:solidFill>
              </a:rPr>
              <a:pPr>
                <a:defRPr/>
              </a:pPr>
              <a:t>08/01/2024 00:05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80730B-9A16-4AA3-9F4C-A51276FD10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51475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0C77325-658D-4B80-B6D2-4B0FA6704DA3}" type="datetime8">
              <a:rPr lang="fr-FR">
                <a:solidFill>
                  <a:srgbClr val="000000"/>
                </a:solidFill>
              </a:rPr>
              <a:pPr>
                <a:defRPr/>
              </a:pPr>
              <a:t>08/01/2024 00:05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047EFB-F329-470E-893E-6C51D96D83B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287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29C55F9-6B43-417F-90EC-1EC58C0DCE67}" type="datetime8">
              <a:rPr lang="fr-FR">
                <a:solidFill>
                  <a:srgbClr val="000000"/>
                </a:solidFill>
              </a:rPr>
              <a:pPr>
                <a:defRPr/>
              </a:pPr>
              <a:t>08/01/2024 00:05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6AA4B6-0F63-46F8-9385-70DCD846365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3251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CA8CFEE-F328-44A9-B465-6E0986AEB586}" type="datetime8">
              <a:rPr lang="fr-FR">
                <a:solidFill>
                  <a:srgbClr val="000000"/>
                </a:solidFill>
              </a:rPr>
              <a:pPr>
                <a:defRPr/>
              </a:pPr>
              <a:t>08/01/2024 00:05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3347EE-CD13-42EA-AB26-262996398F9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97768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B372780F-275A-4F0D-A1CA-8788A2DC61ED}" type="datetime8">
              <a:rPr lang="fr-FR">
                <a:solidFill>
                  <a:srgbClr val="000000"/>
                </a:solidFill>
              </a:rPr>
              <a:pPr>
                <a:defRPr/>
              </a:pPr>
              <a:t>08/01/2024 00:05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0D605C-7F7D-4415-89FB-7AB9903886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0825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303CAD6-3322-4705-B60E-F152665F8BD6}" type="datetime8">
              <a:rPr lang="fr-FR">
                <a:solidFill>
                  <a:srgbClr val="000000"/>
                </a:solidFill>
              </a:rPr>
              <a:pPr>
                <a:defRPr/>
              </a:pPr>
              <a:t>08/01/2024 00:05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2B4194-B5F2-4BC0-9880-CF84DF0820E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1285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40B55F04-D8D6-4C8B-A5A9-D4E3C7537626}" type="datetime8">
              <a:rPr lang="fr-FR">
                <a:solidFill>
                  <a:srgbClr val="000000"/>
                </a:solidFill>
              </a:rPr>
              <a:pPr>
                <a:defRPr/>
              </a:pPr>
              <a:t>08/01/2024 00:05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B2773D-9786-4D2D-A0C2-29D5EA2D7CA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82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2FDDB0E-2099-4145-9215-E071D5E1C9D7}" type="datetime8">
              <a:rPr lang="fr-FR">
                <a:solidFill>
                  <a:srgbClr val="000000"/>
                </a:solidFill>
              </a:rPr>
              <a:pPr>
                <a:defRPr/>
              </a:pPr>
              <a:t>08/01/2024 00:05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12A350E-0FA6-4377-B033-3D8385BD215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4992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4CE74C1-9550-4FE7-8B7B-3BBC248C9587}" type="datetime8">
              <a:rPr lang="fr-FR">
                <a:solidFill>
                  <a:srgbClr val="000000"/>
                </a:solidFill>
              </a:rPr>
              <a:pPr>
                <a:defRPr/>
              </a:pPr>
              <a:t>08/01/2024 00:05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AA10FF-776F-47F6-8E6D-39C70D8D39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08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3310CB-CED2-440C-8819-04813FED77E5}" type="datetime8">
              <a:rPr lang="fr-FR">
                <a:solidFill>
                  <a:srgbClr val="000000"/>
                </a:solidFill>
              </a:rPr>
              <a:pPr>
                <a:defRPr/>
              </a:pPr>
              <a:t>08/01/2024 00:05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1621A8-466C-4E61-ACE5-62FE56FDAA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363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panose="020B0604020202020204" pitchFamily="34" charset="0"/>
              </a:defRPr>
            </a:lvl1pPr>
          </a:lstStyle>
          <a:p>
            <a:pPr fontAlgn="base">
              <a:spcBef>
                <a:spcPct val="0"/>
              </a:spcBef>
              <a:spcAft>
                <a:spcPct val="0"/>
              </a:spcAft>
              <a:defRPr/>
            </a:pPr>
            <a:fld id="{D53E4DCA-D924-47D7-8A68-ED87B1D84DA3}" type="datetime8">
              <a:rPr lang="fr-FR">
                <a:solidFill>
                  <a:srgbClr val="000000"/>
                </a:solidFill>
              </a:rPr>
              <a:pPr fontAlgn="base">
                <a:spcBef>
                  <a:spcPct val="0"/>
                </a:spcBef>
                <a:spcAft>
                  <a:spcPct val="0"/>
                </a:spcAft>
                <a:defRPr/>
              </a:pPr>
              <a:t>08/01/2024 00:05</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panose="020B0604020202020204"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lvl1pPr>
          </a:lstStyle>
          <a:p>
            <a:pPr fontAlgn="base">
              <a:spcBef>
                <a:spcPct val="0"/>
              </a:spcBef>
              <a:spcAft>
                <a:spcPct val="0"/>
              </a:spcAft>
              <a:defRPr/>
            </a:pPr>
            <a:fld id="{2FEF8C5E-E700-4BFC-B949-A818D3A00BC3}" type="slidenum">
              <a:rPr lang="en-US" altLang="en-US">
                <a:solidFill>
                  <a:srgbClr val="000000"/>
                </a:solidFill>
                <a:latin typeface="Arial" panose="020B0604020202020204" pitchFamily="34" charset="0"/>
              </a:rPr>
              <a:pPr fontAlgn="base">
                <a:spcBef>
                  <a:spcPct val="0"/>
                </a:spcBef>
                <a:spcAft>
                  <a:spcPct val="0"/>
                </a:spcAft>
                <a:defRPr/>
              </a:pPr>
              <a:t>‹#›</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080922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hyperlink" Target="mailto:Tran.khiem.31.03.2006@g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47" name="Text Box 343"/>
          <p:cNvSpPr txBox="1">
            <a:spLocks noChangeArrowheads="1"/>
          </p:cNvSpPr>
          <p:nvPr/>
        </p:nvSpPr>
        <p:spPr bwMode="auto">
          <a:xfrm>
            <a:off x="762000" y="625475"/>
            <a:ext cx="74088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vi-VN" sz="2800" b="1" smtClean="0">
                <a:solidFill>
                  <a:srgbClr val="FF6600"/>
                </a:solidFill>
                <a:latin typeface="Arial" panose="020B0604020202020204" pitchFamily="34" charset="0"/>
              </a:rPr>
              <a:t>KHỞI ĐỘNG ĐẦU GIỜ                                         Trò chơi: Truyền điện</a:t>
            </a:r>
          </a:p>
        </p:txBody>
      </p:sp>
      <p:pic>
        <p:nvPicPr>
          <p:cNvPr id="6147" name="Picture 40"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77938"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138541">
            <a:off x="-793" y="5585619"/>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821613" y="5535613"/>
            <a:ext cx="1277937"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343"/>
          <p:cNvSpPr txBox="1">
            <a:spLocks noChangeArrowheads="1"/>
          </p:cNvSpPr>
          <p:nvPr/>
        </p:nvSpPr>
        <p:spPr bwMode="auto">
          <a:xfrm>
            <a:off x="762000" y="1534318"/>
            <a:ext cx="7924800" cy="954107"/>
          </a:xfrm>
          <a:prstGeom prst="rect">
            <a:avLst/>
          </a:prstGeom>
          <a:noFill/>
          <a:ln w="9525">
            <a:noFill/>
            <a:miter lim="800000"/>
            <a:headEnd/>
            <a:tailEnd/>
          </a:ln>
        </p:spPr>
        <p:txBody>
          <a:bodyPr wrap="square">
            <a:spAutoFit/>
          </a:bodyPr>
          <a:lstStyle/>
          <a:p>
            <a:pPr marL="514350" indent="-514350" algn="ctr" fontAlgn="base">
              <a:spcBef>
                <a:spcPct val="50000"/>
              </a:spcBef>
              <a:spcAft>
                <a:spcPct val="0"/>
              </a:spcAft>
              <a:defRPr/>
            </a:pPr>
            <a:r>
              <a:rPr lang="en-US" altLang="vi-VN" sz="2800" dirty="0">
                <a:solidFill>
                  <a:srgbClr val="0070C0"/>
                </a:solidFill>
              </a:rPr>
              <a:t>Điền tên người dùng,tên nhà cung cấp dịch vụ điện </a:t>
            </a:r>
            <a:r>
              <a:rPr lang="en-US" altLang="vi-VN" sz="2800">
                <a:solidFill>
                  <a:srgbClr val="0070C0"/>
                </a:solidFill>
              </a:rPr>
              <a:t>tử </a:t>
            </a:r>
            <a:r>
              <a:rPr lang="en-US" altLang="vi-VN" sz="2800" smtClean="0">
                <a:solidFill>
                  <a:srgbClr val="0070C0"/>
                </a:solidFill>
              </a:rPr>
              <a:t>vào </a:t>
            </a:r>
            <a:r>
              <a:rPr lang="en-US" altLang="vi-VN" sz="2800" dirty="0">
                <a:solidFill>
                  <a:srgbClr val="0070C0"/>
                </a:solidFill>
              </a:rPr>
              <a:t>ô trống trong bảng sau:</a:t>
            </a:r>
          </a:p>
        </p:txBody>
      </p:sp>
      <p:graphicFrame>
        <p:nvGraphicFramePr>
          <p:cNvPr id="16439" name="Group 55"/>
          <p:cNvGraphicFramePr>
            <a:graphicFrameLocks noGrp="1"/>
          </p:cNvGraphicFramePr>
          <p:nvPr>
            <p:extLst>
              <p:ext uri="{D42A27DB-BD31-4B8C-83A1-F6EECF244321}">
                <p14:modId xmlns:p14="http://schemas.microsoft.com/office/powerpoint/2010/main" val="2974353928"/>
              </p:ext>
            </p:extLst>
          </p:nvPr>
        </p:nvGraphicFramePr>
        <p:xfrm>
          <a:off x="0" y="2590799"/>
          <a:ext cx="9067800" cy="3505202"/>
        </p:xfrm>
        <a:graphic>
          <a:graphicData uri="http://schemas.openxmlformats.org/drawingml/2006/table">
            <a:tbl>
              <a:tblPr/>
              <a:tblGrid>
                <a:gridCol w="3657600"/>
                <a:gridCol w="2667000"/>
                <a:gridCol w="2743200"/>
              </a:tblGrid>
              <a:tr h="881062">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Địa</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chỉ</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thư</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điện</a:t>
                      </a:r>
                      <a:r>
                        <a:rPr kumimoji="0" lang="en-GB" altLang="en-US" sz="2400" b="1" i="0" u="none" strike="noStrike" cap="none" normalizeH="0" baseline="0" dirty="0" smtClean="0">
                          <a:ln>
                            <a:noFill/>
                          </a:ln>
                          <a:solidFill>
                            <a:srgbClr val="FF33CC"/>
                          </a:solidFill>
                          <a:effectLst/>
                          <a:latin typeface="Times New Roman" panose="02020603050405020304" pitchFamily="18" charset="0"/>
                        </a:rPr>
                        <a:t> </a:t>
                      </a:r>
                      <a:r>
                        <a:rPr kumimoji="0" lang="en-GB" altLang="en-US" sz="2400" b="1" i="0" u="none" strike="noStrike" cap="none" normalizeH="0" baseline="0" dirty="0" err="1" smtClean="0">
                          <a:ln>
                            <a:noFill/>
                          </a:ln>
                          <a:solidFill>
                            <a:srgbClr val="FF33CC"/>
                          </a:solidFill>
                          <a:effectLst/>
                          <a:latin typeface="Times New Roman" panose="02020603050405020304" pitchFamily="18" charset="0"/>
                        </a:rPr>
                        <a:t>tử</a:t>
                      </a:r>
                      <a:endParaRPr kumimoji="0" lang="en-GB" altLang="en-US" sz="2400" b="1" i="0" u="none" strike="noStrike" cap="none" normalizeH="0" baseline="0" dirty="0" smtClean="0">
                        <a:ln>
                          <a:noFill/>
                        </a:ln>
                        <a:solidFill>
                          <a:srgbClr val="FF33CC"/>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33CC"/>
                          </a:solidFill>
                          <a:effectLst/>
                          <a:latin typeface="Times New Roman" panose="02020603050405020304" pitchFamily="18" charset="0"/>
                        </a:rPr>
                        <a:t>Tên người dùng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33CC"/>
                          </a:solidFill>
                          <a:effectLst/>
                          <a:latin typeface="Times New Roman" panose="02020603050405020304" pitchFamily="18" charset="0"/>
                        </a:rPr>
                        <a:t>Tên nhà cung cấp dịch vụ</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rPr>
                        <a:t>tronghieu2006@gmail.com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rPr>
                        <a:t>nguyenvanhung5a@gmail.com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Times New Roman" panose="02020603050405020304" pitchFamily="18" charset="0"/>
                        </a:rPr>
                        <a:t>thuyan.141006@yahoo.com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095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Times New Roman" panose="02020603050405020304" pitchFamily="18" charset="0"/>
                        </a:rPr>
                        <a:t>phamvanbinh5a@yahoo.com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85788">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Times New Roman" panose="02020603050405020304" pitchFamily="18" charset="0"/>
                          <a:hlinkClick r:id="rId4"/>
                        </a:rPr>
                        <a:t>tran.khiem.31.03.2006@gmail.com</a:t>
                      </a:r>
                      <a:endParaRPr kumimoji="0" lang="en-GB" altLang="en-US" sz="1800" b="0" i="0" u="none" strike="noStrike" cap="none" normalizeH="0" baseline="0" dirty="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chemeClr val="tx1"/>
                          </a:solidFill>
                          <a:latin typeface="Times New Roman" panose="02020603050405020304" pitchFamily="18" charset="0"/>
                        </a:defRPr>
                      </a:lvl1pPr>
                      <a:lvl2pPr marL="742950" indent="-285750">
                        <a:spcBef>
                          <a:spcPct val="20000"/>
                        </a:spcBef>
                        <a:defRPr sz="2400">
                          <a:solidFill>
                            <a:schemeClr val="tx1"/>
                          </a:solidFill>
                          <a:latin typeface="Times New Roman" panose="02020603050405020304" pitchFamily="18" charset="0"/>
                        </a:defRPr>
                      </a:lvl2pPr>
                      <a:lvl3pPr marL="1143000" indent="-228600">
                        <a:spcBef>
                          <a:spcPct val="20000"/>
                        </a:spcBef>
                        <a:defRPr sz="2000">
                          <a:solidFill>
                            <a:schemeClr val="tx1"/>
                          </a:solidFill>
                          <a:latin typeface="Times New Roman" panose="02020603050405020304" pitchFamily="18" charset="0"/>
                        </a:defRPr>
                      </a:lvl3pPr>
                      <a:lvl4pPr marL="1600200" indent="-228600">
                        <a:spcBef>
                          <a:spcPct val="20000"/>
                        </a:spcBef>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18" name="Rectangle 17"/>
          <p:cNvSpPr>
            <a:spLocks noChangeArrowheads="1"/>
          </p:cNvSpPr>
          <p:nvPr/>
        </p:nvSpPr>
        <p:spPr bwMode="auto">
          <a:xfrm>
            <a:off x="3988593" y="3461544"/>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tronghieu2006</a:t>
            </a:r>
          </a:p>
        </p:txBody>
      </p:sp>
      <p:sp>
        <p:nvSpPr>
          <p:cNvPr id="19" name="Rectangle 18"/>
          <p:cNvSpPr>
            <a:spLocks noChangeArrowheads="1"/>
          </p:cNvSpPr>
          <p:nvPr/>
        </p:nvSpPr>
        <p:spPr bwMode="auto">
          <a:xfrm>
            <a:off x="6823867" y="3516312"/>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
        <p:nvSpPr>
          <p:cNvPr id="21" name="Rectangle 20"/>
          <p:cNvSpPr>
            <a:spLocks noChangeArrowheads="1"/>
          </p:cNvSpPr>
          <p:nvPr/>
        </p:nvSpPr>
        <p:spPr bwMode="auto">
          <a:xfrm>
            <a:off x="3962400" y="3984625"/>
            <a:ext cx="2120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nguyenvanhung5a</a:t>
            </a:r>
          </a:p>
        </p:txBody>
      </p:sp>
      <p:sp>
        <p:nvSpPr>
          <p:cNvPr id="23" name="Rectangle 22"/>
          <p:cNvSpPr>
            <a:spLocks noChangeArrowheads="1"/>
          </p:cNvSpPr>
          <p:nvPr/>
        </p:nvSpPr>
        <p:spPr bwMode="auto">
          <a:xfrm>
            <a:off x="6823868" y="3984625"/>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
        <p:nvSpPr>
          <p:cNvPr id="24" name="Rectangle 23"/>
          <p:cNvSpPr>
            <a:spLocks noChangeArrowheads="1"/>
          </p:cNvSpPr>
          <p:nvPr/>
        </p:nvSpPr>
        <p:spPr bwMode="auto">
          <a:xfrm>
            <a:off x="3936206" y="4521200"/>
            <a:ext cx="171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thuyan.141006</a:t>
            </a:r>
          </a:p>
        </p:txBody>
      </p:sp>
      <p:sp>
        <p:nvSpPr>
          <p:cNvPr id="25" name="Rectangle 24"/>
          <p:cNvSpPr>
            <a:spLocks noChangeArrowheads="1"/>
          </p:cNvSpPr>
          <p:nvPr/>
        </p:nvSpPr>
        <p:spPr bwMode="auto">
          <a:xfrm>
            <a:off x="7008811" y="45212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yahoo.com</a:t>
            </a:r>
          </a:p>
        </p:txBody>
      </p:sp>
      <p:sp>
        <p:nvSpPr>
          <p:cNvPr id="26" name="Rectangle 25"/>
          <p:cNvSpPr>
            <a:spLocks noChangeArrowheads="1"/>
          </p:cNvSpPr>
          <p:nvPr/>
        </p:nvSpPr>
        <p:spPr bwMode="auto">
          <a:xfrm>
            <a:off x="3962400" y="5020032"/>
            <a:ext cx="182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phamvanbinh5a</a:t>
            </a:r>
          </a:p>
        </p:txBody>
      </p:sp>
      <p:sp>
        <p:nvSpPr>
          <p:cNvPr id="27" name="Rectangle 26"/>
          <p:cNvSpPr>
            <a:spLocks noChangeArrowheads="1"/>
          </p:cNvSpPr>
          <p:nvPr/>
        </p:nvSpPr>
        <p:spPr bwMode="auto">
          <a:xfrm>
            <a:off x="6923880" y="5092700"/>
            <a:ext cx="1312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yahoo.com</a:t>
            </a:r>
          </a:p>
        </p:txBody>
      </p:sp>
      <p:sp>
        <p:nvSpPr>
          <p:cNvPr id="28" name="Rectangle 27"/>
          <p:cNvSpPr>
            <a:spLocks noChangeArrowheads="1"/>
          </p:cNvSpPr>
          <p:nvPr/>
        </p:nvSpPr>
        <p:spPr bwMode="auto">
          <a:xfrm>
            <a:off x="3748881" y="5535613"/>
            <a:ext cx="2547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FF6600"/>
                </a:solidFill>
                <a:latin typeface="Arial" panose="020B0604020202020204" pitchFamily="34" charset="0"/>
              </a:rPr>
              <a:t>tran.khiem.31.03.2006</a:t>
            </a:r>
          </a:p>
        </p:txBody>
      </p:sp>
      <p:sp>
        <p:nvSpPr>
          <p:cNvPr id="29" name="Rectangle 28"/>
          <p:cNvSpPr>
            <a:spLocks noChangeArrowheads="1"/>
          </p:cNvSpPr>
          <p:nvPr/>
        </p:nvSpPr>
        <p:spPr bwMode="auto">
          <a:xfrm>
            <a:off x="6961981" y="5536407"/>
            <a:ext cx="1236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GB" altLang="en-US" sz="1800" smtClean="0">
                <a:solidFill>
                  <a:srgbClr val="0000FF"/>
                </a:solidFill>
                <a:latin typeface="Arial" panose="020B0604020202020204" pitchFamily="34" charset="0"/>
              </a:rPr>
              <a:t>gmail.com</a:t>
            </a:r>
          </a:p>
        </p:txBody>
      </p:sp>
    </p:spTree>
    <p:extLst>
      <p:ext uri="{BB962C8B-B14F-4D97-AF65-F5344CB8AC3E}">
        <p14:creationId xmlns:p14="http://schemas.microsoft.com/office/powerpoint/2010/main" val="117769033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647"/>
                                        </p:tgtEl>
                                        <p:attrNameLst>
                                          <p:attrName>style.visibility</p:attrName>
                                        </p:attrNameLst>
                                      </p:cBhvr>
                                      <p:to>
                                        <p:strVal val="visible"/>
                                      </p:to>
                                    </p:set>
                                    <p:animEffect transition="in" filter="fade">
                                      <p:cBhvr>
                                        <p:cTn id="7" dur="500"/>
                                        <p:tgtEl>
                                          <p:spTgt spid="98647"/>
                                        </p:tgtEl>
                                      </p:cBhvr>
                                    </p:animEffect>
                                  </p:childTnLst>
                                </p:cTn>
                              </p:par>
                              <p:par>
                                <p:cTn id="8" presetID="10" presetClass="entr" presetSubtype="0" fill="hold" nodeType="withEffect">
                                  <p:stCondLst>
                                    <p:cond delay="0"/>
                                  </p:stCondLst>
                                  <p:childTnLst>
                                    <p:set>
                                      <p:cBhvr>
                                        <p:cTn id="9" dur="1" fill="hold">
                                          <p:stCondLst>
                                            <p:cond delay="0"/>
                                          </p:stCondLst>
                                        </p:cTn>
                                        <p:tgtEl>
                                          <p:spTgt spid="4105"/>
                                        </p:tgtEl>
                                        <p:attrNameLst>
                                          <p:attrName>style.visibility</p:attrName>
                                        </p:attrNameLst>
                                      </p:cBhvr>
                                      <p:to>
                                        <p:strVal val="visible"/>
                                      </p:to>
                                    </p:set>
                                    <p:animEffect transition="in" filter="fade">
                                      <p:cBhvr>
                                        <p:cTn id="10" dur="500"/>
                                        <p:tgtEl>
                                          <p:spTgt spid="41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16439"/>
                                        </p:tgtEl>
                                        <p:attrNameLst>
                                          <p:attrName>style.visibility</p:attrName>
                                        </p:attrNameLst>
                                      </p:cBhvr>
                                      <p:to>
                                        <p:strVal val="visible"/>
                                      </p:to>
                                    </p:set>
                                    <p:anim calcmode="lin" valueType="num">
                                      <p:cBhvr>
                                        <p:cTn id="20" dur="1000" fill="hold"/>
                                        <p:tgtEl>
                                          <p:spTgt spid="16439"/>
                                        </p:tgtEl>
                                        <p:attrNameLst>
                                          <p:attrName>ppt_w</p:attrName>
                                        </p:attrNameLst>
                                      </p:cBhvr>
                                      <p:tavLst>
                                        <p:tav tm="0">
                                          <p:val>
                                            <p:strVal val="#ppt_w*0.70"/>
                                          </p:val>
                                        </p:tav>
                                        <p:tav tm="100000">
                                          <p:val>
                                            <p:strVal val="#ppt_w"/>
                                          </p:val>
                                        </p:tav>
                                      </p:tavLst>
                                    </p:anim>
                                    <p:anim calcmode="lin" valueType="num">
                                      <p:cBhvr>
                                        <p:cTn id="21" dur="1000" fill="hold"/>
                                        <p:tgtEl>
                                          <p:spTgt spid="16439"/>
                                        </p:tgtEl>
                                        <p:attrNameLst>
                                          <p:attrName>ppt_h</p:attrName>
                                        </p:attrNameLst>
                                      </p:cBhvr>
                                      <p:tavLst>
                                        <p:tav tm="0">
                                          <p:val>
                                            <p:strVal val="#ppt_h"/>
                                          </p:val>
                                        </p:tav>
                                        <p:tav tm="100000">
                                          <p:val>
                                            <p:strVal val="#ppt_h"/>
                                          </p:val>
                                        </p:tav>
                                      </p:tavLst>
                                    </p:anim>
                                    <p:animEffect transition="in" filter="fade">
                                      <p:cBhvr>
                                        <p:cTn id="22" dur="1000"/>
                                        <p:tgtEl>
                                          <p:spTgt spid="164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 calcmode="lin" valueType="num">
                                      <p:cBhvr>
                                        <p:cTn id="27" dur="1000" fill="hold"/>
                                        <p:tgtEl>
                                          <p:spTgt spid="18">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18">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18">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 calcmode="lin" valueType="num">
                                      <p:cBhvr>
                                        <p:cTn id="34"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35"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36" dur="1000"/>
                                        <p:tgtEl>
                                          <p:spTgt spid="19">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21">
                                            <p:txEl>
                                              <p:pRg st="0" end="0"/>
                                            </p:txEl>
                                          </p:spTgt>
                                        </p:tgtEl>
                                        <p:attrNameLst>
                                          <p:attrName>style.visibility</p:attrName>
                                        </p:attrNameLst>
                                      </p:cBhvr>
                                      <p:to>
                                        <p:strVal val="visible"/>
                                      </p:to>
                                    </p:set>
                                    <p:anim calcmode="lin" valueType="num">
                                      <p:cBhvr>
                                        <p:cTn id="41" dur="1000" fill="hold"/>
                                        <p:tgtEl>
                                          <p:spTgt spid="21">
                                            <p:txEl>
                                              <p:pRg st="0" end="0"/>
                                            </p:txEl>
                                          </p:spTgt>
                                        </p:tgtEl>
                                        <p:attrNameLst>
                                          <p:attrName>ppt_w</p:attrName>
                                        </p:attrNameLst>
                                      </p:cBhvr>
                                      <p:tavLst>
                                        <p:tav tm="0">
                                          <p:val>
                                            <p:strVal val="#ppt_w*0.70"/>
                                          </p:val>
                                        </p:tav>
                                        <p:tav tm="100000">
                                          <p:val>
                                            <p:strVal val="#ppt_w"/>
                                          </p:val>
                                        </p:tav>
                                      </p:tavLst>
                                    </p:anim>
                                    <p:anim calcmode="lin" valueType="num">
                                      <p:cBhvr>
                                        <p:cTn id="42" dur="1000" fill="hold"/>
                                        <p:tgtEl>
                                          <p:spTgt spid="21">
                                            <p:txEl>
                                              <p:pRg st="0" end="0"/>
                                            </p:txEl>
                                          </p:spTgt>
                                        </p:tgtEl>
                                        <p:attrNameLst>
                                          <p:attrName>ppt_h</p:attrName>
                                        </p:attrNameLst>
                                      </p:cBhvr>
                                      <p:tavLst>
                                        <p:tav tm="0">
                                          <p:val>
                                            <p:strVal val="#ppt_h"/>
                                          </p:val>
                                        </p:tav>
                                        <p:tav tm="100000">
                                          <p:val>
                                            <p:strVal val="#ppt_h"/>
                                          </p:val>
                                        </p:tav>
                                      </p:tavLst>
                                    </p:anim>
                                    <p:animEffect transition="in" filter="fade">
                                      <p:cBhvr>
                                        <p:cTn id="43" dur="1000"/>
                                        <p:tgtEl>
                                          <p:spTgt spid="21">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23">
                                            <p:txEl>
                                              <p:pRg st="0" end="0"/>
                                            </p:txEl>
                                          </p:spTgt>
                                        </p:tgtEl>
                                        <p:attrNameLst>
                                          <p:attrName>style.visibility</p:attrName>
                                        </p:attrNameLst>
                                      </p:cBhvr>
                                      <p:to>
                                        <p:strVal val="visible"/>
                                      </p:to>
                                    </p:set>
                                    <p:anim calcmode="lin" valueType="num">
                                      <p:cBhvr>
                                        <p:cTn id="48" dur="1000" fill="hold"/>
                                        <p:tgtEl>
                                          <p:spTgt spid="23">
                                            <p:txEl>
                                              <p:pRg st="0" end="0"/>
                                            </p:txEl>
                                          </p:spTgt>
                                        </p:tgtEl>
                                        <p:attrNameLst>
                                          <p:attrName>ppt_w</p:attrName>
                                        </p:attrNameLst>
                                      </p:cBhvr>
                                      <p:tavLst>
                                        <p:tav tm="0">
                                          <p:val>
                                            <p:strVal val="#ppt_w*0.70"/>
                                          </p:val>
                                        </p:tav>
                                        <p:tav tm="100000">
                                          <p:val>
                                            <p:strVal val="#ppt_w"/>
                                          </p:val>
                                        </p:tav>
                                      </p:tavLst>
                                    </p:anim>
                                    <p:anim calcmode="lin" valueType="num">
                                      <p:cBhvr>
                                        <p:cTn id="49" dur="1000" fill="hold"/>
                                        <p:tgtEl>
                                          <p:spTgt spid="23">
                                            <p:txEl>
                                              <p:pRg st="0" end="0"/>
                                            </p:txEl>
                                          </p:spTgt>
                                        </p:tgtEl>
                                        <p:attrNameLst>
                                          <p:attrName>ppt_h</p:attrName>
                                        </p:attrNameLst>
                                      </p:cBhvr>
                                      <p:tavLst>
                                        <p:tav tm="0">
                                          <p:val>
                                            <p:strVal val="#ppt_h"/>
                                          </p:val>
                                        </p:tav>
                                        <p:tav tm="100000">
                                          <p:val>
                                            <p:strVal val="#ppt_h"/>
                                          </p:val>
                                        </p:tav>
                                      </p:tavLst>
                                    </p:anim>
                                    <p:animEffect transition="in" filter="fade">
                                      <p:cBhvr>
                                        <p:cTn id="50" dur="1000"/>
                                        <p:tgtEl>
                                          <p:spTgt spid="23">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5" presetClass="entr" presetSubtype="0" fill="hold" nodeType="clickEffect">
                                  <p:stCondLst>
                                    <p:cond delay="0"/>
                                  </p:stCondLst>
                                  <p:childTnLst>
                                    <p:set>
                                      <p:cBhvr>
                                        <p:cTn id="54" dur="1" fill="hold">
                                          <p:stCondLst>
                                            <p:cond delay="0"/>
                                          </p:stCondLst>
                                        </p:cTn>
                                        <p:tgtEl>
                                          <p:spTgt spid="24">
                                            <p:txEl>
                                              <p:pRg st="0" end="0"/>
                                            </p:txEl>
                                          </p:spTgt>
                                        </p:tgtEl>
                                        <p:attrNameLst>
                                          <p:attrName>style.visibility</p:attrName>
                                        </p:attrNameLst>
                                      </p:cBhvr>
                                      <p:to>
                                        <p:strVal val="visible"/>
                                      </p:to>
                                    </p:set>
                                    <p:anim calcmode="lin" valueType="num">
                                      <p:cBhvr>
                                        <p:cTn id="55" dur="1000" fill="hold"/>
                                        <p:tgtEl>
                                          <p:spTgt spid="24">
                                            <p:txEl>
                                              <p:pRg st="0" end="0"/>
                                            </p:txEl>
                                          </p:spTgt>
                                        </p:tgtEl>
                                        <p:attrNameLst>
                                          <p:attrName>ppt_w</p:attrName>
                                        </p:attrNameLst>
                                      </p:cBhvr>
                                      <p:tavLst>
                                        <p:tav tm="0">
                                          <p:val>
                                            <p:strVal val="#ppt_w*0.70"/>
                                          </p:val>
                                        </p:tav>
                                        <p:tav tm="100000">
                                          <p:val>
                                            <p:strVal val="#ppt_w"/>
                                          </p:val>
                                        </p:tav>
                                      </p:tavLst>
                                    </p:anim>
                                    <p:anim calcmode="lin" valueType="num">
                                      <p:cBhvr>
                                        <p:cTn id="56" dur="1000" fill="hold"/>
                                        <p:tgtEl>
                                          <p:spTgt spid="24">
                                            <p:txEl>
                                              <p:pRg st="0" end="0"/>
                                            </p:txEl>
                                          </p:spTgt>
                                        </p:tgtEl>
                                        <p:attrNameLst>
                                          <p:attrName>ppt_h</p:attrName>
                                        </p:attrNameLst>
                                      </p:cBhvr>
                                      <p:tavLst>
                                        <p:tav tm="0">
                                          <p:val>
                                            <p:strVal val="#ppt_h"/>
                                          </p:val>
                                        </p:tav>
                                        <p:tav tm="100000">
                                          <p:val>
                                            <p:strVal val="#ppt_h"/>
                                          </p:val>
                                        </p:tav>
                                      </p:tavLst>
                                    </p:anim>
                                    <p:animEffect transition="in" filter="fade">
                                      <p:cBhvr>
                                        <p:cTn id="57" dur="1000"/>
                                        <p:tgtEl>
                                          <p:spTgt spid="24">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nodeType="clickEffect">
                                  <p:stCondLst>
                                    <p:cond delay="0"/>
                                  </p:stCondLst>
                                  <p:childTnLst>
                                    <p:set>
                                      <p:cBhvr>
                                        <p:cTn id="61" dur="1" fill="hold">
                                          <p:stCondLst>
                                            <p:cond delay="0"/>
                                          </p:stCondLst>
                                        </p:cTn>
                                        <p:tgtEl>
                                          <p:spTgt spid="25">
                                            <p:txEl>
                                              <p:pRg st="0" end="0"/>
                                            </p:txEl>
                                          </p:spTgt>
                                        </p:tgtEl>
                                        <p:attrNameLst>
                                          <p:attrName>style.visibility</p:attrName>
                                        </p:attrNameLst>
                                      </p:cBhvr>
                                      <p:to>
                                        <p:strVal val="visible"/>
                                      </p:to>
                                    </p:set>
                                    <p:anim calcmode="lin" valueType="num">
                                      <p:cBhvr>
                                        <p:cTn id="62" dur="1000" fill="hold"/>
                                        <p:tgtEl>
                                          <p:spTgt spid="25">
                                            <p:txEl>
                                              <p:pRg st="0" end="0"/>
                                            </p:txEl>
                                          </p:spTgt>
                                        </p:tgtEl>
                                        <p:attrNameLst>
                                          <p:attrName>ppt_w</p:attrName>
                                        </p:attrNameLst>
                                      </p:cBhvr>
                                      <p:tavLst>
                                        <p:tav tm="0">
                                          <p:val>
                                            <p:strVal val="#ppt_w*0.70"/>
                                          </p:val>
                                        </p:tav>
                                        <p:tav tm="100000">
                                          <p:val>
                                            <p:strVal val="#ppt_w"/>
                                          </p:val>
                                        </p:tav>
                                      </p:tavLst>
                                    </p:anim>
                                    <p:anim calcmode="lin" valueType="num">
                                      <p:cBhvr>
                                        <p:cTn id="63" dur="1000" fill="hold"/>
                                        <p:tgtEl>
                                          <p:spTgt spid="25">
                                            <p:txEl>
                                              <p:pRg st="0" end="0"/>
                                            </p:txEl>
                                          </p:spTgt>
                                        </p:tgtEl>
                                        <p:attrNameLst>
                                          <p:attrName>ppt_h</p:attrName>
                                        </p:attrNameLst>
                                      </p:cBhvr>
                                      <p:tavLst>
                                        <p:tav tm="0">
                                          <p:val>
                                            <p:strVal val="#ppt_h"/>
                                          </p:val>
                                        </p:tav>
                                        <p:tav tm="100000">
                                          <p:val>
                                            <p:strVal val="#ppt_h"/>
                                          </p:val>
                                        </p:tav>
                                      </p:tavLst>
                                    </p:anim>
                                    <p:animEffect transition="in" filter="fade">
                                      <p:cBhvr>
                                        <p:cTn id="64" dur="1000"/>
                                        <p:tgtEl>
                                          <p:spTgt spid="25">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5" presetClass="entr" presetSubtype="0" fill="hold" nodeType="clickEffect">
                                  <p:stCondLst>
                                    <p:cond delay="0"/>
                                  </p:stCondLst>
                                  <p:childTnLst>
                                    <p:set>
                                      <p:cBhvr>
                                        <p:cTn id="68" dur="1" fill="hold">
                                          <p:stCondLst>
                                            <p:cond delay="0"/>
                                          </p:stCondLst>
                                        </p:cTn>
                                        <p:tgtEl>
                                          <p:spTgt spid="26">
                                            <p:txEl>
                                              <p:pRg st="0" end="0"/>
                                            </p:txEl>
                                          </p:spTgt>
                                        </p:tgtEl>
                                        <p:attrNameLst>
                                          <p:attrName>style.visibility</p:attrName>
                                        </p:attrNameLst>
                                      </p:cBhvr>
                                      <p:to>
                                        <p:strVal val="visible"/>
                                      </p:to>
                                    </p:set>
                                    <p:anim calcmode="lin" valueType="num">
                                      <p:cBhvr>
                                        <p:cTn id="69" dur="1000" fill="hold"/>
                                        <p:tgtEl>
                                          <p:spTgt spid="26">
                                            <p:txEl>
                                              <p:pRg st="0" end="0"/>
                                            </p:txEl>
                                          </p:spTgt>
                                        </p:tgtEl>
                                        <p:attrNameLst>
                                          <p:attrName>ppt_w</p:attrName>
                                        </p:attrNameLst>
                                      </p:cBhvr>
                                      <p:tavLst>
                                        <p:tav tm="0">
                                          <p:val>
                                            <p:strVal val="#ppt_w*0.70"/>
                                          </p:val>
                                        </p:tav>
                                        <p:tav tm="100000">
                                          <p:val>
                                            <p:strVal val="#ppt_w"/>
                                          </p:val>
                                        </p:tav>
                                      </p:tavLst>
                                    </p:anim>
                                    <p:anim calcmode="lin" valueType="num">
                                      <p:cBhvr>
                                        <p:cTn id="70" dur="1000" fill="hold"/>
                                        <p:tgtEl>
                                          <p:spTgt spid="26">
                                            <p:txEl>
                                              <p:pRg st="0" end="0"/>
                                            </p:txEl>
                                          </p:spTgt>
                                        </p:tgtEl>
                                        <p:attrNameLst>
                                          <p:attrName>ppt_h</p:attrName>
                                        </p:attrNameLst>
                                      </p:cBhvr>
                                      <p:tavLst>
                                        <p:tav tm="0">
                                          <p:val>
                                            <p:strVal val="#ppt_h"/>
                                          </p:val>
                                        </p:tav>
                                        <p:tav tm="100000">
                                          <p:val>
                                            <p:strVal val="#ppt_h"/>
                                          </p:val>
                                        </p:tav>
                                      </p:tavLst>
                                    </p:anim>
                                    <p:animEffect transition="in" filter="fade">
                                      <p:cBhvr>
                                        <p:cTn id="71" dur="1000"/>
                                        <p:tgtEl>
                                          <p:spTgt spid="26">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5" presetClass="entr" presetSubtype="0" fill="hold" nodeType="clickEffect">
                                  <p:stCondLst>
                                    <p:cond delay="0"/>
                                  </p:stCondLst>
                                  <p:childTnLst>
                                    <p:set>
                                      <p:cBhvr>
                                        <p:cTn id="75" dur="1" fill="hold">
                                          <p:stCondLst>
                                            <p:cond delay="0"/>
                                          </p:stCondLst>
                                        </p:cTn>
                                        <p:tgtEl>
                                          <p:spTgt spid="27">
                                            <p:txEl>
                                              <p:pRg st="0" end="0"/>
                                            </p:txEl>
                                          </p:spTgt>
                                        </p:tgtEl>
                                        <p:attrNameLst>
                                          <p:attrName>style.visibility</p:attrName>
                                        </p:attrNameLst>
                                      </p:cBhvr>
                                      <p:to>
                                        <p:strVal val="visible"/>
                                      </p:to>
                                    </p:set>
                                    <p:anim calcmode="lin" valueType="num">
                                      <p:cBhvr>
                                        <p:cTn id="76" dur="1000" fill="hold"/>
                                        <p:tgtEl>
                                          <p:spTgt spid="27">
                                            <p:txEl>
                                              <p:pRg st="0" end="0"/>
                                            </p:txEl>
                                          </p:spTgt>
                                        </p:tgtEl>
                                        <p:attrNameLst>
                                          <p:attrName>ppt_w</p:attrName>
                                        </p:attrNameLst>
                                      </p:cBhvr>
                                      <p:tavLst>
                                        <p:tav tm="0">
                                          <p:val>
                                            <p:strVal val="#ppt_w*0.70"/>
                                          </p:val>
                                        </p:tav>
                                        <p:tav tm="100000">
                                          <p:val>
                                            <p:strVal val="#ppt_w"/>
                                          </p:val>
                                        </p:tav>
                                      </p:tavLst>
                                    </p:anim>
                                    <p:anim calcmode="lin" valueType="num">
                                      <p:cBhvr>
                                        <p:cTn id="77" dur="1000" fill="hold"/>
                                        <p:tgtEl>
                                          <p:spTgt spid="27">
                                            <p:txEl>
                                              <p:pRg st="0" end="0"/>
                                            </p:txEl>
                                          </p:spTgt>
                                        </p:tgtEl>
                                        <p:attrNameLst>
                                          <p:attrName>ppt_h</p:attrName>
                                        </p:attrNameLst>
                                      </p:cBhvr>
                                      <p:tavLst>
                                        <p:tav tm="0">
                                          <p:val>
                                            <p:strVal val="#ppt_h"/>
                                          </p:val>
                                        </p:tav>
                                        <p:tav tm="100000">
                                          <p:val>
                                            <p:strVal val="#ppt_h"/>
                                          </p:val>
                                        </p:tav>
                                      </p:tavLst>
                                    </p:anim>
                                    <p:animEffect transition="in" filter="fade">
                                      <p:cBhvr>
                                        <p:cTn id="78" dur="1000"/>
                                        <p:tgtEl>
                                          <p:spTgt spid="27">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5" presetClass="entr" presetSubtype="0" fill="hold" nodeType="clickEffect">
                                  <p:stCondLst>
                                    <p:cond delay="0"/>
                                  </p:stCondLst>
                                  <p:childTnLst>
                                    <p:set>
                                      <p:cBhvr>
                                        <p:cTn id="82" dur="1" fill="hold">
                                          <p:stCondLst>
                                            <p:cond delay="0"/>
                                          </p:stCondLst>
                                        </p:cTn>
                                        <p:tgtEl>
                                          <p:spTgt spid="28">
                                            <p:txEl>
                                              <p:pRg st="0" end="0"/>
                                            </p:txEl>
                                          </p:spTgt>
                                        </p:tgtEl>
                                        <p:attrNameLst>
                                          <p:attrName>style.visibility</p:attrName>
                                        </p:attrNameLst>
                                      </p:cBhvr>
                                      <p:to>
                                        <p:strVal val="visible"/>
                                      </p:to>
                                    </p:set>
                                    <p:anim calcmode="lin" valueType="num">
                                      <p:cBhvr>
                                        <p:cTn id="83" dur="1000" fill="hold"/>
                                        <p:tgtEl>
                                          <p:spTgt spid="28">
                                            <p:txEl>
                                              <p:pRg st="0" end="0"/>
                                            </p:txEl>
                                          </p:spTgt>
                                        </p:tgtEl>
                                        <p:attrNameLst>
                                          <p:attrName>ppt_w</p:attrName>
                                        </p:attrNameLst>
                                      </p:cBhvr>
                                      <p:tavLst>
                                        <p:tav tm="0">
                                          <p:val>
                                            <p:strVal val="#ppt_w*0.70"/>
                                          </p:val>
                                        </p:tav>
                                        <p:tav tm="100000">
                                          <p:val>
                                            <p:strVal val="#ppt_w"/>
                                          </p:val>
                                        </p:tav>
                                      </p:tavLst>
                                    </p:anim>
                                    <p:anim calcmode="lin" valueType="num">
                                      <p:cBhvr>
                                        <p:cTn id="84" dur="1000" fill="hold"/>
                                        <p:tgtEl>
                                          <p:spTgt spid="28">
                                            <p:txEl>
                                              <p:pRg st="0" end="0"/>
                                            </p:txEl>
                                          </p:spTgt>
                                        </p:tgtEl>
                                        <p:attrNameLst>
                                          <p:attrName>ppt_h</p:attrName>
                                        </p:attrNameLst>
                                      </p:cBhvr>
                                      <p:tavLst>
                                        <p:tav tm="0">
                                          <p:val>
                                            <p:strVal val="#ppt_h"/>
                                          </p:val>
                                        </p:tav>
                                        <p:tav tm="100000">
                                          <p:val>
                                            <p:strVal val="#ppt_h"/>
                                          </p:val>
                                        </p:tav>
                                      </p:tavLst>
                                    </p:anim>
                                    <p:animEffect transition="in" filter="fade">
                                      <p:cBhvr>
                                        <p:cTn id="85" dur="1000"/>
                                        <p:tgtEl>
                                          <p:spTgt spid="28">
                                            <p:txEl>
                                              <p:pRg st="0" end="0"/>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5" presetClass="entr" presetSubtype="0" fill="hold" nodeType="clickEffect">
                                  <p:stCondLst>
                                    <p:cond delay="0"/>
                                  </p:stCondLst>
                                  <p:childTnLst>
                                    <p:set>
                                      <p:cBhvr>
                                        <p:cTn id="89" dur="1" fill="hold">
                                          <p:stCondLst>
                                            <p:cond delay="0"/>
                                          </p:stCondLst>
                                        </p:cTn>
                                        <p:tgtEl>
                                          <p:spTgt spid="29">
                                            <p:txEl>
                                              <p:pRg st="0" end="0"/>
                                            </p:txEl>
                                          </p:spTgt>
                                        </p:tgtEl>
                                        <p:attrNameLst>
                                          <p:attrName>style.visibility</p:attrName>
                                        </p:attrNameLst>
                                      </p:cBhvr>
                                      <p:to>
                                        <p:strVal val="visible"/>
                                      </p:to>
                                    </p:set>
                                    <p:anim calcmode="lin" valueType="num">
                                      <p:cBhvr>
                                        <p:cTn id="90" dur="1000" fill="hold"/>
                                        <p:tgtEl>
                                          <p:spTgt spid="29">
                                            <p:txEl>
                                              <p:pRg st="0" end="0"/>
                                            </p:txEl>
                                          </p:spTgt>
                                        </p:tgtEl>
                                        <p:attrNameLst>
                                          <p:attrName>ppt_w</p:attrName>
                                        </p:attrNameLst>
                                      </p:cBhvr>
                                      <p:tavLst>
                                        <p:tav tm="0">
                                          <p:val>
                                            <p:strVal val="#ppt_w*0.70"/>
                                          </p:val>
                                        </p:tav>
                                        <p:tav tm="100000">
                                          <p:val>
                                            <p:strVal val="#ppt_w"/>
                                          </p:val>
                                        </p:tav>
                                      </p:tavLst>
                                    </p:anim>
                                    <p:anim calcmode="lin" valueType="num">
                                      <p:cBhvr>
                                        <p:cTn id="91" dur="1000" fill="hold"/>
                                        <p:tgtEl>
                                          <p:spTgt spid="29">
                                            <p:txEl>
                                              <p:pRg st="0" end="0"/>
                                            </p:txEl>
                                          </p:spTgt>
                                        </p:tgtEl>
                                        <p:attrNameLst>
                                          <p:attrName>ppt_h</p:attrName>
                                        </p:attrNameLst>
                                      </p:cBhvr>
                                      <p:tavLst>
                                        <p:tav tm="0">
                                          <p:val>
                                            <p:strVal val="#ppt_h"/>
                                          </p:val>
                                        </p:tav>
                                        <p:tav tm="100000">
                                          <p:val>
                                            <p:strVal val="#ppt_h"/>
                                          </p:val>
                                        </p:tav>
                                      </p:tavLst>
                                    </p:anim>
                                    <p:animEffect transition="in" filter="fade">
                                      <p:cBhvr>
                                        <p:cTn id="92" dur="10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47"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3999"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1"/>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6096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954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a:bodyPr>
          <a:lstStyle/>
          <a:p>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.HOẠT ĐỘNG THỰC HÀNH</a:t>
            </a:r>
            <a:endParaRPr lang="en-US" dirty="0">
              <a:solidFill>
                <a:srgbClr val="FF0000"/>
              </a:solidFill>
              <a:latin typeface="Times New Roman" pitchFamily="18" charset="0"/>
              <a:cs typeface="Times New Roman" pitchFamily="18" charset="0"/>
            </a:endParaRPr>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743200"/>
          </a:xfrm>
        </p:spPr>
        <p:txBody>
          <a:bodyPr>
            <a:normAutofit/>
          </a:bodyPr>
          <a:lstStyle/>
          <a:p>
            <a:r>
              <a:rPr lang="en-US" sz="4000" b="1" dirty="0" smtClean="0">
                <a:solidFill>
                  <a:srgbClr val="FF0000"/>
                </a:solidFill>
                <a:latin typeface="+mn-lt"/>
              </a:rPr>
              <a:t>Tin </a:t>
            </a:r>
            <a:r>
              <a:rPr lang="en-US" sz="4000" b="1" dirty="0" err="1">
                <a:solidFill>
                  <a:srgbClr val="FF0000"/>
                </a:solidFill>
                <a:latin typeface="+mn-lt"/>
              </a:rPr>
              <a:t>học</a:t>
            </a:r>
            <a:r>
              <a:rPr lang="en-US" sz="4000" b="1" dirty="0">
                <a:solidFill>
                  <a:srgbClr val="FF0000"/>
                </a:solidFill>
                <a:latin typeface="+mn-lt"/>
              </a:rPr>
              <a:t/>
            </a:r>
            <a:br>
              <a:rPr lang="en-US" sz="4000" b="1" dirty="0">
                <a:solidFill>
                  <a:srgbClr val="FF0000"/>
                </a:solidFill>
                <a:latin typeface="+mn-lt"/>
              </a:rPr>
            </a:br>
            <a:r>
              <a:rPr lang="en-US" sz="4000" b="1" dirty="0" err="1" smtClean="0">
                <a:solidFill>
                  <a:srgbClr val="FF0000"/>
                </a:solidFill>
                <a:latin typeface="+mn-lt"/>
              </a:rPr>
              <a:t>Tiết</a:t>
            </a:r>
            <a:r>
              <a:rPr lang="en-US" sz="4000" b="1" dirty="0" smtClean="0">
                <a:solidFill>
                  <a:srgbClr val="FF0000"/>
                </a:solidFill>
                <a:latin typeface="+mn-lt"/>
              </a:rPr>
              <a:t> 9: </a:t>
            </a:r>
            <a:r>
              <a:rPr lang="en-US" sz="4000" b="1" dirty="0" err="1">
                <a:solidFill>
                  <a:srgbClr val="FF0000"/>
                </a:solidFill>
                <a:latin typeface="+mn-lt"/>
              </a:rPr>
              <a:t>Thư</a:t>
            </a:r>
            <a:r>
              <a:rPr lang="en-US" sz="4000" b="1" dirty="0">
                <a:solidFill>
                  <a:srgbClr val="FF0000"/>
                </a:solidFill>
                <a:latin typeface="+mn-lt"/>
              </a:rPr>
              <a:t> </a:t>
            </a:r>
            <a:r>
              <a:rPr lang="en-US" sz="4000" b="1" dirty="0" err="1">
                <a:solidFill>
                  <a:srgbClr val="FF0000"/>
                </a:solidFill>
                <a:latin typeface="+mn-lt"/>
              </a:rPr>
              <a:t>điện</a:t>
            </a:r>
            <a:r>
              <a:rPr lang="en-US" sz="4000" b="1" dirty="0">
                <a:solidFill>
                  <a:srgbClr val="FF0000"/>
                </a:solidFill>
                <a:latin typeface="+mn-lt"/>
              </a:rPr>
              <a:t> </a:t>
            </a:r>
            <a:r>
              <a:rPr lang="en-US" sz="4000" b="1" dirty="0" err="1">
                <a:solidFill>
                  <a:srgbClr val="FF0000"/>
                </a:solidFill>
                <a:latin typeface="+mn-lt"/>
              </a:rPr>
              <a:t>tử</a:t>
            </a:r>
            <a:r>
              <a:rPr lang="en-US" sz="4000" b="1" dirty="0">
                <a:solidFill>
                  <a:srgbClr val="FF0000"/>
                </a:solidFill>
                <a:latin typeface="+mn-lt"/>
              </a:rPr>
              <a:t> (</a:t>
            </a:r>
            <a:r>
              <a:rPr lang="en-US" sz="4000" b="1" dirty="0" err="1" smtClean="0">
                <a:solidFill>
                  <a:srgbClr val="FF0000"/>
                </a:solidFill>
                <a:latin typeface="+mn-lt"/>
              </a:rPr>
              <a:t>tt</a:t>
            </a:r>
            <a:r>
              <a:rPr lang="en-US" sz="4000" b="1" dirty="0" smtClean="0">
                <a:solidFill>
                  <a:srgbClr val="FF0000"/>
                </a:solidFill>
                <a:latin typeface="+mn-lt"/>
              </a:rPr>
              <a:t>) </a:t>
            </a:r>
            <a:r>
              <a:rPr lang="en-US" sz="4000" b="1" dirty="0" smtClean="0">
                <a:solidFill>
                  <a:srgbClr val="FF0000"/>
                </a:solidFill>
                <a:latin typeface="+mn-lt"/>
              </a:rPr>
              <a:t>(</a:t>
            </a:r>
            <a:r>
              <a:rPr lang="en-US" sz="4000" b="1" dirty="0" err="1" smtClean="0">
                <a:solidFill>
                  <a:srgbClr val="FF0000"/>
                </a:solidFill>
                <a:latin typeface="+mn-lt"/>
              </a:rPr>
              <a:t>tiết</a:t>
            </a:r>
            <a:r>
              <a:rPr lang="en-US" sz="4000" b="1" dirty="0" smtClean="0">
                <a:solidFill>
                  <a:srgbClr val="FF0000"/>
                </a:solidFill>
                <a:latin typeface="+mn-lt"/>
              </a:rPr>
              <a:t> 1)</a:t>
            </a:r>
            <a:r>
              <a:rPr lang="en-US" sz="4000" b="1" dirty="0">
                <a:solidFill>
                  <a:srgbClr val="FF0000"/>
                </a:solidFill>
                <a:latin typeface="+mn-lt"/>
              </a:rPr>
              <a:t/>
            </a:r>
            <a:br>
              <a:rPr lang="en-US" sz="4000" b="1" dirty="0">
                <a:solidFill>
                  <a:srgbClr val="FF0000"/>
                </a:solidFill>
                <a:latin typeface="+mn-lt"/>
              </a:rPr>
            </a:br>
            <a:endParaRPr lang="en-US" sz="4000" b="1" dirty="0">
              <a:solidFill>
                <a:srgbClr val="FF0000"/>
              </a:solidFill>
              <a:latin typeface="+mn-lt"/>
            </a:endParaRPr>
          </a:p>
        </p:txBody>
      </p:sp>
    </p:spTree>
    <p:extLst>
      <p:ext uri="{BB962C8B-B14F-4D97-AF65-F5344CB8AC3E}">
        <p14:creationId xmlns:p14="http://schemas.microsoft.com/office/powerpoint/2010/main" val="1047476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FF0000"/>
                </a:solidFill>
                <a:latin typeface="Times New Roman" pitchFamily="18" charset="0"/>
                <a:cs typeface="Times New Roman" pitchFamily="18" charset="0"/>
              </a:rPr>
              <a:t>C.HOẠT ĐỘNG ỨNG DỤNG MỞ RỘNG</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4000" cy="53151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
        <p:nvSpPr>
          <p:cNvPr id="9" name="Rectangle 8"/>
          <p:cNvSpPr/>
          <p:nvPr/>
        </p:nvSpPr>
        <p:spPr>
          <a:xfrm>
            <a:off x="304800" y="114388"/>
            <a:ext cx="8172687"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 Hoạt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động cơ bản</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2400"/>
            <a:ext cx="9143999" cy="61279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1" cy="6608620"/>
          </a:xfrm>
          <a:prstGeom prst="rect">
            <a:avLst/>
          </a:prstGeom>
        </p:spPr>
      </p:pic>
      <p:sp>
        <p:nvSpPr>
          <p:cNvPr id="11" name="Rectangle 10"/>
          <p:cNvSpPr/>
          <p:nvPr/>
        </p:nvSpPr>
        <p:spPr>
          <a:xfrm>
            <a:off x="304800" y="41910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248400"/>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477000"/>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2"/>
          <p:cNvSpPr/>
          <p:nvPr/>
        </p:nvSpPr>
        <p:spPr>
          <a:xfrm>
            <a:off x="-152400" y="1295400"/>
            <a:ext cx="4495800" cy="441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295400"/>
            <a:ext cx="4572000" cy="55279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TotalTime>
  <Words>909</Words>
  <Application>Microsoft Office PowerPoint</Application>
  <PresentationFormat>On-screen Show (4:3)</PresentationFormat>
  <Paragraphs>128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Tin học Tiết 9: Thư điện tử (tt) (tiết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B.HOẠT ĐỘNG THỰC HÀNH</vt:lpstr>
      <vt:lpstr>PowerPoint Presentation</vt:lpstr>
      <vt:lpstr>PowerPoint Presentation</vt:lpstr>
      <vt:lpstr>PowerPoint Presentation</vt:lpstr>
      <vt:lpstr>PowerPoint Presentation</vt:lpstr>
      <vt:lpstr>PowerPoint Presentation</vt:lpstr>
      <vt:lpstr>PowerPoint Presentation</vt:lpstr>
    </vt:vector>
  </TitlesOfParts>
  <Company>CKK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84386556654</cp:lastModifiedBy>
  <cp:revision>40</cp:revision>
  <dcterms:created xsi:type="dcterms:W3CDTF">2018-09-03T07:37:15Z</dcterms:created>
  <dcterms:modified xsi:type="dcterms:W3CDTF">2024-01-07T17:05:48Z</dcterms:modified>
</cp:coreProperties>
</file>