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19"/>
  </p:notesMasterIdLst>
  <p:sldIdLst>
    <p:sldId id="11681" r:id="rId3"/>
    <p:sldId id="11649" r:id="rId4"/>
    <p:sldId id="11659" r:id="rId5"/>
    <p:sldId id="11657" r:id="rId6"/>
    <p:sldId id="11660" r:id="rId7"/>
    <p:sldId id="260" r:id="rId8"/>
    <p:sldId id="11677" r:id="rId9"/>
    <p:sldId id="259" r:id="rId10"/>
    <p:sldId id="11675" r:id="rId11"/>
    <p:sldId id="11682" r:id="rId12"/>
    <p:sldId id="11687" r:id="rId13"/>
    <p:sldId id="11683" r:id="rId14"/>
    <p:sldId id="11685" r:id="rId15"/>
    <p:sldId id="11684" r:id="rId16"/>
    <p:sldId id="11679" r:id="rId17"/>
    <p:sldId id="116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xmlns="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1022574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703386" y="834221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386" y="1383323"/>
            <a:ext cx="1073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>
                <a:latin typeface="+mj-lt"/>
              </a:rPr>
              <a:t>Mẹ bảo tôi : Mẹ có quà tặng cho con đấy !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664" y="3434849"/>
            <a:ext cx="1073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>
                <a:latin typeface="+mj-lt"/>
              </a:rPr>
              <a:t>Nước Nga: là đất nước lớn nhất thế </a:t>
            </a:r>
            <a:r>
              <a:rPr lang="vi-VN" sz="3200" b="1" dirty="0" smtClean="0">
                <a:latin typeface="+mj-lt"/>
              </a:rPr>
              <a:t>giới</a:t>
            </a:r>
            <a:r>
              <a:rPr lang="en-US" sz="3200" b="1" dirty="0" smtClean="0">
                <a:latin typeface="+mj-lt"/>
              </a:rPr>
              <a:t>.</a:t>
            </a:r>
            <a:endParaRPr lang="en-US" sz="3200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xmlns="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xmlns="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366093" y="693480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899574" y="1738850"/>
              <a:ext cx="26407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616812" y="1718399"/>
              <a:ext cx="2449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xmlns="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xmlns="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CE4C1-BF0F-40B7-9E32-83D4885251F7}"/>
              </a:ext>
            </a:extLst>
          </p:cNvPr>
          <p:cNvSpPr txBox="1"/>
          <p:nvPr/>
        </p:nvSpPr>
        <p:spPr>
          <a:xfrm>
            <a:off x="1688123" y="1119565"/>
            <a:ext cx="8357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lang="en-US" sz="3600" dirty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smtClean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28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2023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3363" y="2967335"/>
            <a:ext cx="8285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Tạm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biệt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mùa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hè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(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Tiết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3)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xmlns="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48131" y="2814935"/>
            <a:ext cx="34523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Luyện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tập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2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2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2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215039" cy="5121915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xmlns="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2192949" y="666750"/>
            <a:ext cx="72609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3797547" y="660156"/>
            <a:ext cx="42210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Suy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nghĩa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và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làm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vào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vở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tập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xmlns="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093987" y="698355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993358" y="1738850"/>
              <a:ext cx="26056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3794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79578B-727C-4A3F-9CCD-BE9A4AD392FD}"/>
              </a:ext>
            </a:extLst>
          </p:cNvPr>
          <p:cNvSpPr txBox="1"/>
          <p:nvPr/>
        </p:nvSpPr>
        <p:spPr>
          <a:xfrm>
            <a:off x="433754" y="642766"/>
            <a:ext cx="11510596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639804"/>
              </p:ext>
            </p:extLst>
          </p:nvPr>
        </p:nvGraphicFramePr>
        <p:xfrm>
          <a:off x="691662" y="939108"/>
          <a:ext cx="11056052" cy="4426507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2192215">
                  <a:extLst>
                    <a:ext uri="{9D8B030D-6E8A-4147-A177-3AD203B41FA5}">
                      <a16:colId xmlns:a16="http://schemas.microsoft.com/office/drawing/2014/main" xmlns="" val="1478451117"/>
                    </a:ext>
                  </a:extLst>
                </a:gridCol>
                <a:gridCol w="2331451">
                  <a:extLst>
                    <a:ext uri="{9D8B030D-6E8A-4147-A177-3AD203B41FA5}">
                      <a16:colId xmlns:a16="http://schemas.microsoft.com/office/drawing/2014/main" xmlns="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2476738094"/>
                    </a:ext>
                  </a:extLst>
                </a:gridCol>
              </a:tblGrid>
              <a:tr h="11958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effectLst/>
                        </a:rPr>
                        <a:t>Thời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effectLst/>
                        </a:rPr>
                        <a:t>Đồ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ăn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thức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effectLst/>
                        </a:rPr>
                        <a:t>Đồ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effectLst/>
                        </a:rPr>
                        <a:t>Trang </a:t>
                      </a:r>
                      <a:r>
                        <a:rPr lang="en-US" sz="3200" dirty="0" err="1">
                          <a:effectLst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effectLst/>
                        </a:rPr>
                        <a:t>Hoạt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1898508868"/>
                  </a:ext>
                </a:extLst>
              </a:tr>
              <a:tr h="3230706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dirty="0">
                        <a:effectLst/>
                      </a:endParaRPr>
                    </a:p>
                    <a:p>
                      <a:pPr algn="ctr" fontAlgn="t"/>
                      <a:endParaRPr lang="en-US" sz="3600" dirty="0">
                        <a:effectLst/>
                      </a:endParaRPr>
                    </a:p>
                    <a:p>
                      <a:pPr algn="ctr" fontAlgn="t"/>
                      <a:endParaRPr lang="en-US" sz="3600" dirty="0">
                        <a:effectLst/>
                      </a:endParaRPr>
                    </a:p>
                    <a:p>
                      <a:pPr algn="ctr" fontAlgn="t"/>
                      <a:endParaRPr lang="en-US" sz="3600" dirty="0">
                        <a:effectLst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BC99B5-6C46-4372-AB4F-A1E33D5E8733}"/>
              </a:ext>
            </a:extLst>
          </p:cNvPr>
          <p:cNvSpPr txBox="1"/>
          <p:nvPr/>
        </p:nvSpPr>
        <p:spPr>
          <a:xfrm>
            <a:off x="1019175" y="2038355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9B4249-979B-44C7-A952-A6703BD626FE}"/>
              </a:ext>
            </a:extLst>
          </p:cNvPr>
          <p:cNvSpPr txBox="1"/>
          <p:nvPr/>
        </p:nvSpPr>
        <p:spPr>
          <a:xfrm>
            <a:off x="726832" y="3208498"/>
            <a:ext cx="229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4595699-F88F-4E43-A262-EE7D851640DE}"/>
              </a:ext>
            </a:extLst>
          </p:cNvPr>
          <p:cNvSpPr txBox="1"/>
          <p:nvPr/>
        </p:nvSpPr>
        <p:spPr>
          <a:xfrm>
            <a:off x="693606" y="4339991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81D5B2-CCA9-46BB-811B-0FC43277EED2}"/>
              </a:ext>
            </a:extLst>
          </p:cNvPr>
          <p:cNvSpPr txBox="1"/>
          <p:nvPr/>
        </p:nvSpPr>
        <p:spPr>
          <a:xfrm>
            <a:off x="2907324" y="2081546"/>
            <a:ext cx="241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92F15DF-E48A-4C81-818B-5853D24CCE31}"/>
              </a:ext>
            </a:extLst>
          </p:cNvPr>
          <p:cNvSpPr txBox="1"/>
          <p:nvPr/>
        </p:nvSpPr>
        <p:spPr>
          <a:xfrm>
            <a:off x="3019425" y="3110221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5F161B8-8DB4-420E-B264-E52C036BDFB2}"/>
              </a:ext>
            </a:extLst>
          </p:cNvPr>
          <p:cNvSpPr txBox="1"/>
          <p:nvPr/>
        </p:nvSpPr>
        <p:spPr>
          <a:xfrm>
            <a:off x="2929563" y="435518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08FDB34-E865-43B8-8701-B308C08C4F3D}"/>
              </a:ext>
            </a:extLst>
          </p:cNvPr>
          <p:cNvSpPr txBox="1"/>
          <p:nvPr/>
        </p:nvSpPr>
        <p:spPr>
          <a:xfrm>
            <a:off x="5324475" y="2087438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FC1B57C-953D-4685-B3B1-82B66DC654D2}"/>
              </a:ext>
            </a:extLst>
          </p:cNvPr>
          <p:cNvSpPr txBox="1"/>
          <p:nvPr/>
        </p:nvSpPr>
        <p:spPr>
          <a:xfrm>
            <a:off x="5324475" y="325089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413E538-F5EC-4EF5-95F0-B4CF4E34D01E}"/>
              </a:ext>
            </a:extLst>
          </p:cNvPr>
          <p:cNvSpPr txBox="1"/>
          <p:nvPr/>
        </p:nvSpPr>
        <p:spPr>
          <a:xfrm>
            <a:off x="5218967" y="4165286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9E68357-2088-40C7-A015-D0262DD75AA0}"/>
              </a:ext>
            </a:extLst>
          </p:cNvPr>
          <p:cNvSpPr txBox="1"/>
          <p:nvPr/>
        </p:nvSpPr>
        <p:spPr>
          <a:xfrm>
            <a:off x="7480820" y="2087438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16954E6-ECD5-45A4-8681-79A1637C05BC}"/>
              </a:ext>
            </a:extLst>
          </p:cNvPr>
          <p:cNvSpPr txBox="1"/>
          <p:nvPr/>
        </p:nvSpPr>
        <p:spPr>
          <a:xfrm>
            <a:off x="7339125" y="325792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2C67560-88E7-4720-BB21-F509BEBDEA85}"/>
              </a:ext>
            </a:extLst>
          </p:cNvPr>
          <p:cNvSpPr txBox="1"/>
          <p:nvPr/>
        </p:nvSpPr>
        <p:spPr>
          <a:xfrm>
            <a:off x="7350848" y="4439955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C853541-B8B6-4155-BEA3-56A5DD3EEC42}"/>
              </a:ext>
            </a:extLst>
          </p:cNvPr>
          <p:cNvSpPr txBox="1"/>
          <p:nvPr/>
        </p:nvSpPr>
        <p:spPr>
          <a:xfrm>
            <a:off x="9554542" y="2086888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336FEE4-D1CA-4CC7-B93F-6042AE24054D}"/>
              </a:ext>
            </a:extLst>
          </p:cNvPr>
          <p:cNvSpPr txBox="1"/>
          <p:nvPr/>
        </p:nvSpPr>
        <p:spPr>
          <a:xfrm>
            <a:off x="9522049" y="325737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1802BD9-A604-4130-B603-B9937EF89462}"/>
              </a:ext>
            </a:extLst>
          </p:cNvPr>
          <p:cNvSpPr txBox="1"/>
          <p:nvPr/>
        </p:nvSpPr>
        <p:spPr>
          <a:xfrm>
            <a:off x="9522049" y="446523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28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28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043847" y="719504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xmlns="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237140" y="728649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1005082" y="1774019"/>
              <a:ext cx="2356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10596" y="1765291"/>
              <a:ext cx="2309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571</Words>
  <Application>Microsoft Office PowerPoint</Application>
  <PresentationFormat>Custom</PresentationFormat>
  <Paragraphs>132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PC</cp:lastModifiedBy>
  <cp:revision>37</cp:revision>
  <dcterms:created xsi:type="dcterms:W3CDTF">2022-06-19T14:38:22Z</dcterms:created>
  <dcterms:modified xsi:type="dcterms:W3CDTF">2023-09-27T16:14:11Z</dcterms:modified>
</cp:coreProperties>
</file>