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6" r:id="rId3"/>
    <p:sldMasterId id="2147483688" r:id="rId4"/>
    <p:sldMasterId id="2147483700" r:id="rId5"/>
    <p:sldMasterId id="2147483712" r:id="rId6"/>
  </p:sldMasterIdLst>
  <p:sldIdLst>
    <p:sldId id="257" r:id="rId7"/>
    <p:sldId id="259" r:id="rId8"/>
    <p:sldId id="319" r:id="rId9"/>
    <p:sldId id="314" r:id="rId10"/>
    <p:sldId id="299" r:id="rId11"/>
    <p:sldId id="315" r:id="rId12"/>
    <p:sldId id="316" r:id="rId13"/>
    <p:sldId id="317" r:id="rId14"/>
    <p:sldId id="318" r:id="rId15"/>
    <p:sldId id="320" r:id="rId16"/>
    <p:sldId id="321" r:id="rId17"/>
    <p:sldId id="322" r:id="rId18"/>
    <p:sldId id="269" r:id="rId19"/>
    <p:sldId id="270" r:id="rId20"/>
    <p:sldId id="323" r:id="rId21"/>
    <p:sldId id="260" r:id="rId22"/>
    <p:sldId id="324" r:id="rId23"/>
    <p:sldId id="325" r:id="rId24"/>
    <p:sldId id="326" r:id="rId25"/>
    <p:sldId id="327" r:id="rId26"/>
    <p:sldId id="328" r:id="rId27"/>
    <p:sldId id="329" r:id="rId28"/>
    <p:sldId id="330" r:id="rId29"/>
    <p:sldId id="331" r:id="rId30"/>
    <p:sldId id="332" r:id="rId31"/>
    <p:sldId id="3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952" autoAdjust="0"/>
  </p:normalViewPr>
  <p:slideViewPr>
    <p:cSldViewPr snapToGrid="0">
      <p:cViewPr>
        <p:scale>
          <a:sx n="25" d="100"/>
          <a:sy n="25" d="100"/>
        </p:scale>
        <p:origin x="-2460" y="-8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DF77C4DF-97BC-438D-8167-1CFBB8D0F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a:extLst>
              <a:ext uri="{FF2B5EF4-FFF2-40B4-BE49-F238E27FC236}">
                <a16:creationId xmlns:a16="http://schemas.microsoft.com/office/drawing/2014/main" xmlns="" id="{16F9CBCE-58A4-667D-0776-A2A36DE3E2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p:blipFill>
        <p:spPr>
          <a:xfrm>
            <a:off x="5676900" y="3517809"/>
            <a:ext cx="6515100" cy="2990850"/>
          </a:xfrm>
          <a:prstGeom prst="rect">
            <a:avLst/>
          </a:prstGeom>
        </p:spPr>
      </p:pic>
      <p:pic>
        <p:nvPicPr>
          <p:cNvPr id="14" name="图片 13">
            <a:extLst>
              <a:ext uri="{FF2B5EF4-FFF2-40B4-BE49-F238E27FC236}">
                <a16:creationId xmlns:a16="http://schemas.microsoft.com/office/drawing/2014/main" xmlns="" id="{29DD7ABD-BC98-B4A3-5988-20E35EF951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a:extLst>
              <a:ext uri="{FF2B5EF4-FFF2-40B4-BE49-F238E27FC236}">
                <a16:creationId xmlns:a16="http://schemas.microsoft.com/office/drawing/2014/main" xmlns="" id="{B1702305-14C6-E503-BFF5-AB4F6AB8180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a:extLst>
              <a:ext uri="{FF2B5EF4-FFF2-40B4-BE49-F238E27FC236}">
                <a16:creationId xmlns:a16="http://schemas.microsoft.com/office/drawing/2014/main" xmlns="" id="{B704C3BD-7A3A-B72D-2FB4-BE9F1F71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a:extLst>
              <a:ext uri="{FF2B5EF4-FFF2-40B4-BE49-F238E27FC236}">
                <a16:creationId xmlns:a16="http://schemas.microsoft.com/office/drawing/2014/main" xmlns="" id="{E4A7FB76-C571-1ABA-E3F1-C29E622C82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a:extLst>
              <a:ext uri="{FF2B5EF4-FFF2-40B4-BE49-F238E27FC236}">
                <a16:creationId xmlns:a16="http://schemas.microsoft.com/office/drawing/2014/main" xmlns="" id="{CA7322D8-397F-F72B-AFB8-B2C9BE4AA6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spTree>
    <p:extLst>
      <p:ext uri="{BB962C8B-B14F-4D97-AF65-F5344CB8AC3E}">
        <p14:creationId xmlns:p14="http://schemas.microsoft.com/office/powerpoint/2010/main" val="236848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FEF2BA0-CD2A-605E-1169-F82548ACC1B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C8CECD66-D034-9557-3094-7AF5C4DFE5D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DF95B2D-E596-1989-44DD-D5586C297A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69B21D6B-1BCE-14F0-02CC-D8A1F9324A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1B95C9FD-8911-A7A7-FEE8-257966980F7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49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0065275-DD43-4BF3-8036-A614866E6A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4C26ED70-5ACA-4720-A7C8-A830DB95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D0F2F94-E610-446D-9317-3D9646957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D6535EDD-751E-49BE-BF66-09103227C7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BB914726-B73D-43D9-B48E-492D6DC8B6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2196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xmlns=""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2024/1/2</a:t>
            </a:fld>
            <a:endParaRPr lang="zh-CN" altLang="en-US"/>
          </a:p>
        </p:txBody>
      </p:sp>
      <p:sp>
        <p:nvSpPr>
          <p:cNvPr id="5" name="页脚占位符 4">
            <a:extLst>
              <a:ext uri="{FF2B5EF4-FFF2-40B4-BE49-F238E27FC236}">
                <a16:creationId xmlns:a16="http://schemas.microsoft.com/office/drawing/2014/main" xmlns=""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931682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2024/1/2</a:t>
            </a:fld>
            <a:endParaRPr lang="zh-CN" altLang="en-US"/>
          </a:p>
        </p:txBody>
      </p:sp>
      <p:sp>
        <p:nvSpPr>
          <p:cNvPr id="3" name="页脚占位符 2">
            <a:extLst>
              <a:ext uri="{FF2B5EF4-FFF2-40B4-BE49-F238E27FC236}">
                <a16:creationId xmlns:a16="http://schemas.microsoft.com/office/drawing/2014/main" xmlns=""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48268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5" name="Footer Placeholder 4">
            <a:extLst>
              <a:ext uri="{FF2B5EF4-FFF2-40B4-BE49-F238E27FC236}">
                <a16:creationId xmlns:a16="http://schemas.microsoft.com/office/drawing/2014/main" xmlns=""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12676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5" name="Footer Placeholder 4">
            <a:extLst>
              <a:ext uri="{FF2B5EF4-FFF2-40B4-BE49-F238E27FC236}">
                <a16:creationId xmlns:a16="http://schemas.microsoft.com/office/drawing/2014/main" xmlns=""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47995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5" name="Footer Placeholder 4">
            <a:extLst>
              <a:ext uri="{FF2B5EF4-FFF2-40B4-BE49-F238E27FC236}">
                <a16:creationId xmlns:a16="http://schemas.microsoft.com/office/drawing/2014/main" xmlns=""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7199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6" name="Footer Placeholder 5">
            <a:extLst>
              <a:ext uri="{FF2B5EF4-FFF2-40B4-BE49-F238E27FC236}">
                <a16:creationId xmlns:a16="http://schemas.microsoft.com/office/drawing/2014/main" xmlns=""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2513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8" name="Footer Placeholder 7">
            <a:extLst>
              <a:ext uri="{FF2B5EF4-FFF2-40B4-BE49-F238E27FC236}">
                <a16:creationId xmlns:a16="http://schemas.microsoft.com/office/drawing/2014/main" xmlns=""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8284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28A3C286-AB6E-2135-5C09-8BD770156E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18" b="11818"/>
          <a:stretch/>
        </p:blipFill>
        <p:spPr>
          <a:xfrm flipH="1">
            <a:off x="198595" y="4077349"/>
            <a:ext cx="3290002" cy="2512396"/>
          </a:xfrm>
          <a:prstGeom prst="rect">
            <a:avLst/>
          </a:prstGeom>
        </p:spPr>
      </p:pic>
      <p:pic>
        <p:nvPicPr>
          <p:cNvPr id="14" name="图片 12">
            <a:extLst>
              <a:ext uri="{FF2B5EF4-FFF2-40B4-BE49-F238E27FC236}">
                <a16:creationId xmlns:a16="http://schemas.microsoft.com/office/drawing/2014/main" xmlns="" id="{0FF3E9D8-781C-4787-AC7D-FDF96E05C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spTree>
    <p:extLst>
      <p:ext uri="{BB962C8B-B14F-4D97-AF65-F5344CB8AC3E}">
        <p14:creationId xmlns:p14="http://schemas.microsoft.com/office/powerpoint/2010/main" val="17227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4" name="Footer Placeholder 3">
            <a:extLst>
              <a:ext uri="{FF2B5EF4-FFF2-40B4-BE49-F238E27FC236}">
                <a16:creationId xmlns:a16="http://schemas.microsoft.com/office/drawing/2014/main" xmlns=""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4600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3" name="Footer Placeholder 2">
            <a:extLst>
              <a:ext uri="{FF2B5EF4-FFF2-40B4-BE49-F238E27FC236}">
                <a16:creationId xmlns:a16="http://schemas.microsoft.com/office/drawing/2014/main" xmlns=""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5344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6" name="Footer Placeholder 5">
            <a:extLst>
              <a:ext uri="{FF2B5EF4-FFF2-40B4-BE49-F238E27FC236}">
                <a16:creationId xmlns:a16="http://schemas.microsoft.com/office/drawing/2014/main" xmlns=""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48948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6" name="Footer Placeholder 5">
            <a:extLst>
              <a:ext uri="{FF2B5EF4-FFF2-40B4-BE49-F238E27FC236}">
                <a16:creationId xmlns:a16="http://schemas.microsoft.com/office/drawing/2014/main" xmlns=""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162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5" name="Footer Placeholder 4">
            <a:extLst>
              <a:ext uri="{FF2B5EF4-FFF2-40B4-BE49-F238E27FC236}">
                <a16:creationId xmlns:a16="http://schemas.microsoft.com/office/drawing/2014/main" xmlns=""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8461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5" name="Footer Placeholder 4">
            <a:extLst>
              <a:ext uri="{FF2B5EF4-FFF2-40B4-BE49-F238E27FC236}">
                <a16:creationId xmlns:a16="http://schemas.microsoft.com/office/drawing/2014/main" xmlns=""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20928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5" name="Footer Placeholder 4">
            <a:extLst>
              <a:ext uri="{FF2B5EF4-FFF2-40B4-BE49-F238E27FC236}">
                <a16:creationId xmlns:a16="http://schemas.microsoft.com/office/drawing/2014/main" xmlns=""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679235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5" name="Footer Placeholder 4">
            <a:extLst>
              <a:ext uri="{FF2B5EF4-FFF2-40B4-BE49-F238E27FC236}">
                <a16:creationId xmlns:a16="http://schemas.microsoft.com/office/drawing/2014/main" xmlns=""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06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5" name="Footer Placeholder 4">
            <a:extLst>
              <a:ext uri="{FF2B5EF4-FFF2-40B4-BE49-F238E27FC236}">
                <a16:creationId xmlns:a16="http://schemas.microsoft.com/office/drawing/2014/main" xmlns=""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25564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6" name="Footer Placeholder 5">
            <a:extLst>
              <a:ext uri="{FF2B5EF4-FFF2-40B4-BE49-F238E27FC236}">
                <a16:creationId xmlns:a16="http://schemas.microsoft.com/office/drawing/2014/main" xmlns=""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122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5D2FE4C-B35B-7270-E8E4-873D41BF03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p:blipFill>
        <p:spPr>
          <a:xfrm>
            <a:off x="7302766" y="4449891"/>
            <a:ext cx="4889234" cy="2244473"/>
          </a:xfrm>
          <a:prstGeom prst="rect">
            <a:avLst/>
          </a:prstGeom>
        </p:spPr>
      </p:pic>
      <p:pic>
        <p:nvPicPr>
          <p:cNvPr id="8" name="图片 7">
            <a:extLst>
              <a:ext uri="{FF2B5EF4-FFF2-40B4-BE49-F238E27FC236}">
                <a16:creationId xmlns:a16="http://schemas.microsoft.com/office/drawing/2014/main" xmlns="" id="{5A7C7267-7F1E-D356-4A2D-2B92A6A67F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p:blipFill>
        <p:spPr>
          <a:xfrm>
            <a:off x="0" y="5614073"/>
            <a:ext cx="12192000" cy="1248243"/>
          </a:xfrm>
          <a:prstGeom prst="rect">
            <a:avLst/>
          </a:prstGeom>
        </p:spPr>
      </p:pic>
      <p:pic>
        <p:nvPicPr>
          <p:cNvPr id="9" name="图片 8">
            <a:extLst>
              <a:ext uri="{FF2B5EF4-FFF2-40B4-BE49-F238E27FC236}">
                <a16:creationId xmlns:a16="http://schemas.microsoft.com/office/drawing/2014/main" xmlns="" id="{9C06457F-955C-E42E-8829-CA83E66D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a:extLst>
              <a:ext uri="{FF2B5EF4-FFF2-40B4-BE49-F238E27FC236}">
                <a16:creationId xmlns:a16="http://schemas.microsoft.com/office/drawing/2014/main" xmlns="" id="{7F49FDB2-54DA-DD36-1138-77C9767809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spTree>
    <p:extLst>
      <p:ext uri="{BB962C8B-B14F-4D97-AF65-F5344CB8AC3E}">
        <p14:creationId xmlns:p14="http://schemas.microsoft.com/office/powerpoint/2010/main" val="3150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8" name="Footer Placeholder 7">
            <a:extLst>
              <a:ext uri="{FF2B5EF4-FFF2-40B4-BE49-F238E27FC236}">
                <a16:creationId xmlns:a16="http://schemas.microsoft.com/office/drawing/2014/main" xmlns=""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58800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4" name="Footer Placeholder 3">
            <a:extLst>
              <a:ext uri="{FF2B5EF4-FFF2-40B4-BE49-F238E27FC236}">
                <a16:creationId xmlns:a16="http://schemas.microsoft.com/office/drawing/2014/main" xmlns=""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02967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3" name="Footer Placeholder 2">
            <a:extLst>
              <a:ext uri="{FF2B5EF4-FFF2-40B4-BE49-F238E27FC236}">
                <a16:creationId xmlns:a16="http://schemas.microsoft.com/office/drawing/2014/main" xmlns=""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438441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6" name="Footer Placeholder 5">
            <a:extLst>
              <a:ext uri="{FF2B5EF4-FFF2-40B4-BE49-F238E27FC236}">
                <a16:creationId xmlns:a16="http://schemas.microsoft.com/office/drawing/2014/main" xmlns=""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76178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6" name="Footer Placeholder 5">
            <a:extLst>
              <a:ext uri="{FF2B5EF4-FFF2-40B4-BE49-F238E27FC236}">
                <a16:creationId xmlns:a16="http://schemas.microsoft.com/office/drawing/2014/main" xmlns=""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08913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5" name="Footer Placeholder 4">
            <a:extLst>
              <a:ext uri="{FF2B5EF4-FFF2-40B4-BE49-F238E27FC236}">
                <a16:creationId xmlns:a16="http://schemas.microsoft.com/office/drawing/2014/main" xmlns=""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37459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5" name="Footer Placeholder 4">
            <a:extLst>
              <a:ext uri="{FF2B5EF4-FFF2-40B4-BE49-F238E27FC236}">
                <a16:creationId xmlns:a16="http://schemas.microsoft.com/office/drawing/2014/main" xmlns=""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059658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5" name="Footer Placeholder 4">
            <a:extLst>
              <a:ext uri="{FF2B5EF4-FFF2-40B4-BE49-F238E27FC236}">
                <a16:creationId xmlns:a16="http://schemas.microsoft.com/office/drawing/2014/main" xmlns=""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74696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5" name="Footer Placeholder 4">
            <a:extLst>
              <a:ext uri="{FF2B5EF4-FFF2-40B4-BE49-F238E27FC236}">
                <a16:creationId xmlns:a16="http://schemas.microsoft.com/office/drawing/2014/main" xmlns=""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27375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5" name="Footer Placeholder 4">
            <a:extLst>
              <a:ext uri="{FF2B5EF4-FFF2-40B4-BE49-F238E27FC236}">
                <a16:creationId xmlns:a16="http://schemas.microsoft.com/office/drawing/2014/main" xmlns=""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078762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10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6" name="Footer Placeholder 5">
            <a:extLst>
              <a:ext uri="{FF2B5EF4-FFF2-40B4-BE49-F238E27FC236}">
                <a16:creationId xmlns:a16="http://schemas.microsoft.com/office/drawing/2014/main" xmlns=""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25072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8" name="Footer Placeholder 7">
            <a:extLst>
              <a:ext uri="{FF2B5EF4-FFF2-40B4-BE49-F238E27FC236}">
                <a16:creationId xmlns:a16="http://schemas.microsoft.com/office/drawing/2014/main" xmlns=""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7199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4" name="Footer Placeholder 3">
            <a:extLst>
              <a:ext uri="{FF2B5EF4-FFF2-40B4-BE49-F238E27FC236}">
                <a16:creationId xmlns:a16="http://schemas.microsoft.com/office/drawing/2014/main" xmlns=""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52394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3" name="Footer Placeholder 2">
            <a:extLst>
              <a:ext uri="{FF2B5EF4-FFF2-40B4-BE49-F238E27FC236}">
                <a16:creationId xmlns:a16="http://schemas.microsoft.com/office/drawing/2014/main" xmlns=""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275238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6" name="Footer Placeholder 5">
            <a:extLst>
              <a:ext uri="{FF2B5EF4-FFF2-40B4-BE49-F238E27FC236}">
                <a16:creationId xmlns:a16="http://schemas.microsoft.com/office/drawing/2014/main" xmlns=""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46082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6" name="Footer Placeholder 5">
            <a:extLst>
              <a:ext uri="{FF2B5EF4-FFF2-40B4-BE49-F238E27FC236}">
                <a16:creationId xmlns:a16="http://schemas.microsoft.com/office/drawing/2014/main" xmlns=""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37661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5" name="Footer Placeholder 4">
            <a:extLst>
              <a:ext uri="{FF2B5EF4-FFF2-40B4-BE49-F238E27FC236}">
                <a16:creationId xmlns:a16="http://schemas.microsoft.com/office/drawing/2014/main" xmlns=""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786865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1/2/2024</a:t>
            </a:fld>
            <a:endParaRPr lang="en-US"/>
          </a:p>
        </p:txBody>
      </p:sp>
      <p:sp>
        <p:nvSpPr>
          <p:cNvPr id="5" name="Footer Placeholder 4">
            <a:extLst>
              <a:ext uri="{FF2B5EF4-FFF2-40B4-BE49-F238E27FC236}">
                <a16:creationId xmlns:a16="http://schemas.microsoft.com/office/drawing/2014/main" xmlns=""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652981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xmlns=""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2024/1/2</a:t>
            </a:fld>
            <a:endParaRPr lang="zh-CN" altLang="en-US"/>
          </a:p>
        </p:txBody>
      </p:sp>
      <p:sp>
        <p:nvSpPr>
          <p:cNvPr id="5" name="页脚占位符 4">
            <a:extLst>
              <a:ext uri="{FF2B5EF4-FFF2-40B4-BE49-F238E27FC236}">
                <a16:creationId xmlns:a16="http://schemas.microsoft.com/office/drawing/2014/main" xmlns=""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628711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2024/1/2</a:t>
            </a:fld>
            <a:endParaRPr lang="zh-CN" altLang="en-US"/>
          </a:p>
        </p:txBody>
      </p:sp>
      <p:sp>
        <p:nvSpPr>
          <p:cNvPr id="3" name="页脚占位符 2">
            <a:extLst>
              <a:ext uri="{FF2B5EF4-FFF2-40B4-BE49-F238E27FC236}">
                <a16:creationId xmlns:a16="http://schemas.microsoft.com/office/drawing/2014/main" xmlns=""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0959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FCCAF-030E-BB7F-CA14-A072307F6B7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09EA928-8200-ACAC-C54D-D6E8DD1081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CCE8AA2-2083-1352-20D6-1D7370A575F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78A9FAB-E54B-BB88-4A1E-20DD1F128C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203C982E-1861-01AF-FACB-D9CF24EF84D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C0D319B3-F5A2-5CA8-2F65-19A2D75255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3238E8F7-F285-2E0F-7B2B-A1747D81A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EBCC2464-98AF-F2CD-2C6B-B37631B8F6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1637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80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3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5053E2-0A64-6F75-4A5B-39CDE3AC52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427E059-81BD-5062-E74D-CE3DA49765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8D403F5-0DA5-7976-C0DC-BD618D9F6C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92AE23A-4770-F133-9C6E-0E9BE51D6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677B0570-CDC3-3A2E-D331-BAAE5BFBF7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31AEB23F-2A77-F84B-B3F2-5E4815C447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928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84CFEA-1CA6-82B3-162F-108564C485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86847C1-6FCC-C5A7-27F8-5FA5122F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0A47ADDB-EE78-6C95-0DC9-1957005D37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042707E-3DCF-8B8D-E7A4-349CB67CAF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7AA6077C-9C1C-8D45-54B9-41787D7E52B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1D5D4C3A-384D-7CD6-5F6C-A35BF43DF7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4368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4.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4.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image" Target="../media/image1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91CAE467-932F-C109-D0B3-F7858838DD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xmlns="" id="{9FB87ABB-31F3-9DFD-AD56-F03C9EB52C7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14700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8346B6A0-6BD2-0B5B-E278-BCF1D86B401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69241872"/>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743259FB-54D0-705D-15DA-3B1019F845F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8">
            <a:extLst>
              <a:ext uri="{FF2B5EF4-FFF2-40B4-BE49-F238E27FC236}">
                <a16:creationId xmlns:a16="http://schemas.microsoft.com/office/drawing/2014/main" xmlns=""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153684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10AA7A1B-B548-E4F2-0415-BF5CF29FB7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8">
            <a:extLst>
              <a:ext uri="{FF2B5EF4-FFF2-40B4-BE49-F238E27FC236}">
                <a16:creationId xmlns:a16="http://schemas.microsoft.com/office/drawing/2014/main" xmlns=""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18596741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CBC72325-9C24-82C8-D3B2-49DD00E126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8">
            <a:extLst>
              <a:ext uri="{FF2B5EF4-FFF2-40B4-BE49-F238E27FC236}">
                <a16:creationId xmlns:a16="http://schemas.microsoft.com/office/drawing/2014/main" xmlns=""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22747692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2E445A20-D62B-C4CC-C0DC-84FAEC96DF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71175646"/>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43.xml"/><Relationship Id="rId5" Type="http://schemas.openxmlformats.org/officeDocument/2006/relationships/image" Target="../media/image4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3.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1.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t="-6000" r="-16000"/>
          </a:stretch>
        </a:blipFill>
        <a:effectLst/>
      </p:bgPr>
    </p:bg>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xmlns="" id="{EE97E702-60BE-ECC2-F72B-628406BD0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94"/>
          <a:stretch/>
        </p:blipFill>
        <p:spPr>
          <a:xfrm>
            <a:off x="2438700" y="4027451"/>
            <a:ext cx="1510823" cy="3014098"/>
          </a:xfrm>
          <a:prstGeom prst="rect">
            <a:avLst/>
          </a:prstGeom>
        </p:spPr>
      </p:pic>
      <p:pic>
        <p:nvPicPr>
          <p:cNvPr id="10" name="图片 13">
            <a:extLst>
              <a:ext uri="{FF2B5EF4-FFF2-40B4-BE49-F238E27FC236}">
                <a16:creationId xmlns:a16="http://schemas.microsoft.com/office/drawing/2014/main" xmlns="" id="{3D32CA71-4B23-32B4-B46F-2245D5F9CD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58"/>
          <a:stretch/>
        </p:blipFill>
        <p:spPr>
          <a:xfrm>
            <a:off x="8321764" y="4153816"/>
            <a:ext cx="1522552" cy="3059784"/>
          </a:xfrm>
          <a:prstGeom prst="rect">
            <a:avLst/>
          </a:prstGeom>
        </p:spPr>
      </p:pic>
      <p:pic>
        <p:nvPicPr>
          <p:cNvPr id="14" name="图片 10">
            <a:extLst>
              <a:ext uri="{FF2B5EF4-FFF2-40B4-BE49-F238E27FC236}">
                <a16:creationId xmlns:a16="http://schemas.microsoft.com/office/drawing/2014/main" xmlns="" id="{171283F2-90C1-0BD5-DDDD-0221EB63FB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70027" y="5023693"/>
            <a:ext cx="4019550" cy="1834307"/>
          </a:xfrm>
          <a:prstGeom prst="rect">
            <a:avLst/>
          </a:prstGeom>
        </p:spPr>
      </p:pic>
      <p:pic>
        <p:nvPicPr>
          <p:cNvPr id="15" name="图片 11">
            <a:extLst>
              <a:ext uri="{FF2B5EF4-FFF2-40B4-BE49-F238E27FC236}">
                <a16:creationId xmlns:a16="http://schemas.microsoft.com/office/drawing/2014/main" xmlns="" id="{BE80E1AE-886C-393C-1639-6EE73C64A2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5" name="Picture 4">
            <a:extLst>
              <a:ext uri="{FF2B5EF4-FFF2-40B4-BE49-F238E27FC236}">
                <a16:creationId xmlns:a16="http://schemas.microsoft.com/office/drawing/2014/main" xmlns="" id="{2AC708E2-B6B1-88AC-B028-8E95C5374D04}"/>
              </a:ext>
            </a:extLst>
          </p:cNvPr>
          <p:cNvPicPr>
            <a:picLocks noChangeAspect="1"/>
          </p:cNvPicPr>
          <p:nvPr/>
        </p:nvPicPr>
        <p:blipFill>
          <a:blip r:embed="rId6"/>
          <a:stretch>
            <a:fillRect/>
          </a:stretch>
        </p:blipFill>
        <p:spPr>
          <a:xfrm>
            <a:off x="6363253" y="0"/>
            <a:ext cx="1762125" cy="680484"/>
          </a:xfrm>
          <a:prstGeom prst="rect">
            <a:avLst/>
          </a:prstGeom>
        </p:spPr>
      </p:pic>
      <p:pic>
        <p:nvPicPr>
          <p:cNvPr id="7" name="Picture 6">
            <a:extLst>
              <a:ext uri="{FF2B5EF4-FFF2-40B4-BE49-F238E27FC236}">
                <a16:creationId xmlns:a16="http://schemas.microsoft.com/office/drawing/2014/main" xmlns="" id="{E9A0A5BF-7D66-5EF8-FB2C-1F6A148DFDC9}"/>
              </a:ext>
            </a:extLst>
          </p:cNvPr>
          <p:cNvPicPr>
            <a:picLocks noChangeAspect="1"/>
          </p:cNvPicPr>
          <p:nvPr/>
        </p:nvPicPr>
        <p:blipFill>
          <a:blip r:embed="rId7"/>
          <a:stretch>
            <a:fillRect/>
          </a:stretch>
        </p:blipFill>
        <p:spPr>
          <a:xfrm>
            <a:off x="3486678" y="987472"/>
            <a:ext cx="5383235" cy="1847248"/>
          </a:xfrm>
          <a:prstGeom prst="rect">
            <a:avLst/>
          </a:prstGeom>
        </p:spPr>
      </p:pic>
      <p:sp>
        <p:nvSpPr>
          <p:cNvPr id="8" name="TextBox 7">
            <a:extLst>
              <a:ext uri="{FF2B5EF4-FFF2-40B4-BE49-F238E27FC236}">
                <a16:creationId xmlns:a16="http://schemas.microsoft.com/office/drawing/2014/main" xmlns="" id="{239D3D4E-2378-891F-E827-55BDC7D39179}"/>
              </a:ext>
            </a:extLst>
          </p:cNvPr>
          <p:cNvSpPr txBox="1"/>
          <p:nvPr/>
        </p:nvSpPr>
        <p:spPr>
          <a:xfrm>
            <a:off x="5235321" y="2622423"/>
            <a:ext cx="2112264" cy="523220"/>
          </a:xfrm>
          <a:prstGeom prst="rect">
            <a:avLst/>
          </a:prstGeom>
          <a:noFill/>
        </p:spPr>
        <p:txBody>
          <a:bodyPr wrap="square" rtlCol="0">
            <a:spAutoFit/>
          </a:bodyPr>
          <a:lstStyle/>
          <a:p>
            <a:r>
              <a:rPr lang="en-US" sz="2800" b="1" dirty="0">
                <a:solidFill>
                  <a:srgbClr val="FFFF00"/>
                </a:solidFill>
                <a:latin typeface="Cambria" panose="02040503050406030204" pitchFamily="18" charset="0"/>
                <a:ea typeface="Cambria" panose="02040503050406030204" pitchFamily="18" charset="0"/>
              </a:rPr>
              <a:t>(</a:t>
            </a:r>
            <a:r>
              <a:rPr lang="en-US" sz="2800" b="1" dirty="0" err="1">
                <a:solidFill>
                  <a:srgbClr val="FFFF00"/>
                </a:solidFill>
                <a:latin typeface="Cambria" panose="02040503050406030204" pitchFamily="18" charset="0"/>
                <a:ea typeface="Cambria" panose="02040503050406030204" pitchFamily="18" charset="0"/>
              </a:rPr>
              <a:t>Tiết</a:t>
            </a:r>
            <a:r>
              <a:rPr lang="en-US" sz="2800" b="1" dirty="0">
                <a:solidFill>
                  <a:srgbClr val="FFFF00"/>
                </a:solidFill>
                <a:latin typeface="Cambria" panose="02040503050406030204" pitchFamily="18" charset="0"/>
                <a:ea typeface="Cambria" panose="02040503050406030204" pitchFamily="18" charset="0"/>
              </a:rPr>
              <a:t> 1 + 2)</a:t>
            </a:r>
          </a:p>
        </p:txBody>
      </p:sp>
    </p:spTree>
    <p:extLst>
      <p:ext uri="{BB962C8B-B14F-4D97-AF65-F5344CB8AC3E}">
        <p14:creationId xmlns:p14="http://schemas.microsoft.com/office/powerpoint/2010/main" val="1209206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xmlns="" id="{464ADFEB-8302-DE57-CF13-89512811F1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a:extLst>
              <a:ext uri="{FF2B5EF4-FFF2-40B4-BE49-F238E27FC236}">
                <a16:creationId xmlns:a16="http://schemas.microsoft.com/office/drawing/2014/main" xmlns="" id="{58C6966B-F558-0D7B-151F-226DA70A13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9" name="Picture 8">
            <a:extLst>
              <a:ext uri="{FF2B5EF4-FFF2-40B4-BE49-F238E27FC236}">
                <a16:creationId xmlns:a16="http://schemas.microsoft.com/office/drawing/2014/main" xmlns="" id="{AE7F41B1-DEEB-E30C-DECA-D755B1AAC310}"/>
              </a:ext>
            </a:extLst>
          </p:cNvPr>
          <p:cNvPicPr>
            <a:picLocks noChangeAspect="1"/>
          </p:cNvPicPr>
          <p:nvPr/>
        </p:nvPicPr>
        <p:blipFill>
          <a:blip r:embed="rId4"/>
          <a:stretch>
            <a:fillRect/>
          </a:stretch>
        </p:blipFill>
        <p:spPr>
          <a:xfrm>
            <a:off x="2305201" y="1278752"/>
            <a:ext cx="10668925" cy="3901778"/>
          </a:xfrm>
          <a:prstGeom prst="rect">
            <a:avLst/>
          </a:prstGeom>
        </p:spPr>
      </p:pic>
    </p:spTree>
    <p:extLst>
      <p:ext uri="{BB962C8B-B14F-4D97-AF65-F5344CB8AC3E}">
        <p14:creationId xmlns:p14="http://schemas.microsoft.com/office/powerpoint/2010/main" val="1326090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组合 40">
            <a:extLst>
              <a:ext uri="{FF2B5EF4-FFF2-40B4-BE49-F238E27FC236}">
                <a16:creationId xmlns:a16="http://schemas.microsoft.com/office/drawing/2014/main" xmlns="" id="{0C56A2CB-FB94-0D94-899A-90FC993D0982}"/>
              </a:ext>
            </a:extLst>
          </p:cNvPr>
          <p:cNvGrpSpPr/>
          <p:nvPr/>
        </p:nvGrpSpPr>
        <p:grpSpPr>
          <a:xfrm>
            <a:off x="715467" y="373997"/>
            <a:ext cx="10156750" cy="999934"/>
            <a:chOff x="3215622" y="1936016"/>
            <a:chExt cx="10156750" cy="999934"/>
          </a:xfrm>
        </p:grpSpPr>
        <p:sp>
          <p:nvSpPr>
            <p:cNvPr id="4" name="文本框 42">
              <a:extLst>
                <a:ext uri="{FF2B5EF4-FFF2-40B4-BE49-F238E27FC236}">
                  <a16:creationId xmlns:a16="http://schemas.microsoft.com/office/drawing/2014/main" xmlns="" id="{F1FA5C90-182F-0131-EA13-3C8E1DA33E13}"/>
                </a:ext>
              </a:extLst>
            </p:cNvPr>
            <p:cNvSpPr txBox="1"/>
            <p:nvPr/>
          </p:nvSpPr>
          <p:spPr>
            <a:xfrm>
              <a:off x="4203286" y="1996476"/>
              <a:ext cx="9169086" cy="783193"/>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tranh và thực hi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ệ</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yêu 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ầ</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u.</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xmlns=""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1</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8" name="TextBox 7">
            <a:extLst>
              <a:ext uri="{FF2B5EF4-FFF2-40B4-BE49-F238E27FC236}">
                <a16:creationId xmlns:a16="http://schemas.microsoft.com/office/drawing/2014/main" xmlns="" id="{E0272AC9-EDBD-299D-25D9-835DD586E67B}"/>
              </a:ext>
            </a:extLst>
          </p:cNvPr>
          <p:cNvSpPr txBox="1"/>
          <p:nvPr/>
        </p:nvSpPr>
        <p:spPr>
          <a:xfrm>
            <a:off x="1636776" y="1344168"/>
            <a:ext cx="10378440" cy="707886"/>
          </a:xfrm>
          <a:prstGeom prst="rect">
            <a:avLst/>
          </a:prstGeom>
          <a:noFill/>
        </p:spPr>
        <p:txBody>
          <a:bodyPr wrap="square" rtlCol="0">
            <a:spAutoFit/>
          </a:bodyPr>
          <a:lstStyle/>
          <a:p>
            <a:r>
              <a:rPr lang="en-US" sz="2000" dirty="0">
                <a:solidFill>
                  <a:srgbClr val="000000"/>
                </a:solidFill>
                <a:effectLst/>
                <a:latin typeface="Cambria" panose="02040503050406030204" pitchFamily="18" charset="0"/>
                <a:ea typeface="Cambria" panose="02040503050406030204" pitchFamily="18" charset="0"/>
              </a:rPr>
              <a:t>a. </a:t>
            </a:r>
            <a:r>
              <a:rPr lang="en-US" sz="2000" dirty="0" err="1">
                <a:solidFill>
                  <a:srgbClr val="000000"/>
                </a:solidFill>
                <a:effectLst/>
                <a:latin typeface="Cambria" panose="02040503050406030204" pitchFamily="18" charset="0"/>
                <a:ea typeface="Cambria" panose="02040503050406030204" pitchFamily="18" charset="0"/>
              </a:rPr>
              <a:t>Xếp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chiếc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cầu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chủ</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Niềm</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vui</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sáng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tạo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Chắp</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cánh</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ước</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mơ</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xmlns="" id="{334B2E66-3F4F-E5C3-8525-884933819991}"/>
              </a:ext>
            </a:extLst>
          </p:cNvPr>
          <p:cNvGrpSpPr/>
          <p:nvPr/>
        </p:nvGrpSpPr>
        <p:grpSpPr>
          <a:xfrm>
            <a:off x="174679" y="2135036"/>
            <a:ext cx="1974161" cy="2354668"/>
            <a:chOff x="503863" y="2263052"/>
            <a:chExt cx="2844946" cy="3429176"/>
          </a:xfrm>
        </p:grpSpPr>
        <p:pic>
          <p:nvPicPr>
            <p:cNvPr id="7" name="Picture 6" descr="A blue hot air balloon&#10;&#10;Description automatically generated">
              <a:extLst>
                <a:ext uri="{FF2B5EF4-FFF2-40B4-BE49-F238E27FC236}">
                  <a16:creationId xmlns:a16="http://schemas.microsoft.com/office/drawing/2014/main" xmlns="" id="{FDB017A3-90BB-744B-9061-65A52C89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9" name="TextBox 8">
              <a:extLst>
                <a:ext uri="{FF2B5EF4-FFF2-40B4-BE49-F238E27FC236}">
                  <a16:creationId xmlns:a16="http://schemas.microsoft.com/office/drawing/2014/main" xmlns="" id="{15A55279-55FF-AEB0-9624-745030844A52}"/>
                </a:ext>
              </a:extLst>
            </p:cNvPr>
            <p:cNvSpPr txBox="1"/>
            <p:nvPr/>
          </p:nvSpPr>
          <p:spPr>
            <a:xfrm>
              <a:off x="970256" y="2919018"/>
              <a:ext cx="2002559" cy="1210207"/>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rPr>
                <a:t>Bầu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mùa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xmlns="" id="{7037A2AB-EC38-0770-3098-DF61D1A1495C}"/>
              </a:ext>
            </a:extLst>
          </p:cNvPr>
          <p:cNvGrpSpPr/>
          <p:nvPr/>
        </p:nvGrpSpPr>
        <p:grpSpPr>
          <a:xfrm>
            <a:off x="2058343" y="1997876"/>
            <a:ext cx="2001593" cy="2391244"/>
            <a:chOff x="503863" y="2263052"/>
            <a:chExt cx="2844946" cy="3429176"/>
          </a:xfrm>
        </p:grpSpPr>
        <p:pic>
          <p:nvPicPr>
            <p:cNvPr id="15" name="Picture 14" descr="A blue hot air balloon&#10;&#10;Description automatically generated">
              <a:extLst>
                <a:ext uri="{FF2B5EF4-FFF2-40B4-BE49-F238E27FC236}">
                  <a16:creationId xmlns:a16="http://schemas.microsoft.com/office/drawing/2014/main" xmlns="" id="{64F2A37B-AF6B-F223-D5C5-244794DF4B8D}"/>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6" name="TextBox 15">
              <a:extLst>
                <a:ext uri="{FF2B5EF4-FFF2-40B4-BE49-F238E27FC236}">
                  <a16:creationId xmlns:a16="http://schemas.microsoft.com/office/drawing/2014/main" xmlns="" id="{1B7E45B0-22FB-EE5F-4226-D04ACC378F93}"/>
                </a:ext>
              </a:extLst>
            </p:cNvPr>
            <p:cNvSpPr txBox="1"/>
            <p:nvPr/>
          </p:nvSpPr>
          <p:spPr>
            <a:xfrm>
              <a:off x="1115207" y="2958969"/>
              <a:ext cx="2002558" cy="119169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Đồng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cỏ</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nở</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xmlns="" id="{25107078-5C47-D483-C263-8A30A0B1305C}"/>
              </a:ext>
            </a:extLst>
          </p:cNvPr>
          <p:cNvGrpSpPr/>
          <p:nvPr/>
        </p:nvGrpSpPr>
        <p:grpSpPr>
          <a:xfrm>
            <a:off x="4134031" y="1897292"/>
            <a:ext cx="2230193" cy="2775292"/>
            <a:chOff x="503863" y="2263052"/>
            <a:chExt cx="2844946" cy="3429176"/>
          </a:xfrm>
        </p:grpSpPr>
        <p:pic>
          <p:nvPicPr>
            <p:cNvPr id="18" name="Picture 17" descr="A blue hot air balloon&#10;&#10;Description automatically generated">
              <a:extLst>
                <a:ext uri="{FF2B5EF4-FFF2-40B4-BE49-F238E27FC236}">
                  <a16:creationId xmlns:a16="http://schemas.microsoft.com/office/drawing/2014/main" xmlns="" id="{5AB4DDDB-FD7A-3243-FC69-A9EA3B891412}"/>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9" name="TextBox 18">
              <a:extLst>
                <a:ext uri="{FF2B5EF4-FFF2-40B4-BE49-F238E27FC236}">
                  <a16:creationId xmlns:a16="http://schemas.microsoft.com/office/drawing/2014/main" xmlns="" id="{D57FB8A3-EBF1-AC26-4222-10F9900CB6B5}"/>
                </a:ext>
              </a:extLst>
            </p:cNvPr>
            <p:cNvSpPr txBox="1"/>
            <p:nvPr/>
          </p:nvSpPr>
          <p:spPr>
            <a:xfrm>
              <a:off x="947174" y="2744970"/>
              <a:ext cx="2002559" cy="1483137"/>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Ở </a:t>
              </a:r>
              <a:r>
                <a:rPr lang="en-US" sz="2400" b="1" dirty="0" err="1">
                  <a:solidFill>
                    <a:srgbClr val="002060"/>
                  </a:solidFill>
                  <a:latin typeface="Cambria" panose="02040503050406030204" pitchFamily="18" charset="0"/>
                  <a:ea typeface="Cambria" panose="02040503050406030204" pitchFamily="18" charset="0"/>
                </a:rPr>
                <a:t>vương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lai</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xmlns="" id="{8D56D549-DD96-F1D8-4507-0E7B4A0134BE}"/>
              </a:ext>
            </a:extLst>
          </p:cNvPr>
          <p:cNvGrpSpPr/>
          <p:nvPr/>
        </p:nvGrpSpPr>
        <p:grpSpPr>
          <a:xfrm>
            <a:off x="6420031" y="1686980"/>
            <a:ext cx="2202761" cy="2775292"/>
            <a:chOff x="503863" y="2263052"/>
            <a:chExt cx="2844946" cy="3429176"/>
          </a:xfrm>
        </p:grpSpPr>
        <p:pic>
          <p:nvPicPr>
            <p:cNvPr id="21" name="Picture 20" descr="A blue hot air balloon&#10;&#10;Description automatically generated">
              <a:extLst>
                <a:ext uri="{FF2B5EF4-FFF2-40B4-BE49-F238E27FC236}">
                  <a16:creationId xmlns:a16="http://schemas.microsoft.com/office/drawing/2014/main" xmlns="" id="{1EAADED3-AD2B-390F-59DB-A8E3CCD7B83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2" name="TextBox 21">
              <a:extLst>
                <a:ext uri="{FF2B5EF4-FFF2-40B4-BE49-F238E27FC236}">
                  <a16:creationId xmlns:a16="http://schemas.microsoft.com/office/drawing/2014/main" xmlns="" id="{54CB388B-38AA-C527-BC9C-EAA22F992D9C}"/>
                </a:ext>
              </a:extLst>
            </p:cNvPr>
            <p:cNvSpPr txBox="1"/>
            <p:nvPr/>
          </p:nvSpPr>
          <p:spPr>
            <a:xfrm>
              <a:off x="947175" y="2744970"/>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vườn</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xmlns="" id="{2B45EB2D-740E-9665-141C-E2F457A19346}"/>
              </a:ext>
            </a:extLst>
          </p:cNvPr>
          <p:cNvGrpSpPr/>
          <p:nvPr/>
        </p:nvGrpSpPr>
        <p:grpSpPr>
          <a:xfrm>
            <a:off x="8422567" y="2391068"/>
            <a:ext cx="2202761" cy="2775292"/>
            <a:chOff x="503863" y="2263052"/>
            <a:chExt cx="2844946" cy="3429176"/>
          </a:xfrm>
        </p:grpSpPr>
        <p:pic>
          <p:nvPicPr>
            <p:cNvPr id="24" name="Picture 23" descr="A blue hot air balloon&#10;&#10;Description automatically generated">
              <a:extLst>
                <a:ext uri="{FF2B5EF4-FFF2-40B4-BE49-F238E27FC236}">
                  <a16:creationId xmlns:a16="http://schemas.microsoft.com/office/drawing/2014/main" xmlns="" id="{6197B7F8-EA0D-2147-3A9D-6CDC022B6BDA}"/>
                </a:ext>
              </a:extLst>
            </p:cNvPr>
            <p:cNvPicPr>
              <a:picLocks noChangeAspect="1"/>
            </p:cNvPicPr>
            <p:nvPr/>
          </p:nvPicPr>
          <p:blipFill>
            <a:blip r:embed="rId2">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5" name="TextBox 24">
              <a:extLst>
                <a:ext uri="{FF2B5EF4-FFF2-40B4-BE49-F238E27FC236}">
                  <a16:creationId xmlns:a16="http://schemas.microsoft.com/office/drawing/2014/main" xmlns="" id="{9F4B41E4-652D-3E03-5E87-04E8FA8DA6BA}"/>
                </a:ext>
              </a:extLst>
            </p:cNvPr>
            <p:cNvSpPr txBox="1"/>
            <p:nvPr/>
          </p:nvSpPr>
          <p:spPr>
            <a:xfrm>
              <a:off x="888126" y="2575494"/>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phép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xmlns="" id="{ACF5E153-2187-30CB-72C6-642BBA492A30}"/>
              </a:ext>
            </a:extLst>
          </p:cNvPr>
          <p:cNvGrpSpPr/>
          <p:nvPr/>
        </p:nvGrpSpPr>
        <p:grpSpPr>
          <a:xfrm>
            <a:off x="10324519" y="1750988"/>
            <a:ext cx="1867481" cy="2391244"/>
            <a:chOff x="503863" y="2263052"/>
            <a:chExt cx="2844946" cy="3429176"/>
          </a:xfrm>
        </p:grpSpPr>
        <p:pic>
          <p:nvPicPr>
            <p:cNvPr id="31" name="Picture 30" descr="A blue hot air balloon&#10;&#10;Description automatically generated">
              <a:extLst>
                <a:ext uri="{FF2B5EF4-FFF2-40B4-BE49-F238E27FC236}">
                  <a16:creationId xmlns:a16="http://schemas.microsoft.com/office/drawing/2014/main" xmlns="" id="{40FE93D4-3C5F-3378-356A-9C69AEAF18E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32" name="TextBox 31">
              <a:extLst>
                <a:ext uri="{FF2B5EF4-FFF2-40B4-BE49-F238E27FC236}">
                  <a16:creationId xmlns:a16="http://schemas.microsoft.com/office/drawing/2014/main" xmlns="" id="{A3AD3E84-D8A8-C58D-9F83-D8546C910EB0}"/>
                </a:ext>
              </a:extLst>
            </p:cNvPr>
            <p:cNvSpPr txBox="1"/>
            <p:nvPr/>
          </p:nvSpPr>
          <p:spPr>
            <a:xfrm>
              <a:off x="1115207" y="2958969"/>
              <a:ext cx="2002558" cy="662053"/>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Anh Ba</a:t>
              </a:r>
            </a:p>
          </p:txBody>
        </p:sp>
      </p:grpSp>
      <p:grpSp>
        <p:nvGrpSpPr>
          <p:cNvPr id="38" name="Group 37">
            <a:extLst>
              <a:ext uri="{FF2B5EF4-FFF2-40B4-BE49-F238E27FC236}">
                <a16:creationId xmlns:a16="http://schemas.microsoft.com/office/drawing/2014/main" xmlns="" id="{AE60CC2C-5A9C-5A73-2661-A83C660B1EE0}"/>
              </a:ext>
            </a:extLst>
          </p:cNvPr>
          <p:cNvGrpSpPr/>
          <p:nvPr/>
        </p:nvGrpSpPr>
        <p:grpSpPr>
          <a:xfrm>
            <a:off x="0" y="4910328"/>
            <a:ext cx="4718304" cy="1947672"/>
            <a:chOff x="0" y="4910328"/>
            <a:chExt cx="4718304" cy="1947672"/>
          </a:xfrm>
        </p:grpSpPr>
        <p:pic>
          <p:nvPicPr>
            <p:cNvPr id="34" name="Picture 33" descr="A wicker basket with a black background&#10;&#10;Description automatically generated">
              <a:extLst>
                <a:ext uri="{FF2B5EF4-FFF2-40B4-BE49-F238E27FC236}">
                  <a16:creationId xmlns:a16="http://schemas.microsoft.com/office/drawing/2014/main" xmlns="" id="{EA485DD6-A7B5-D42F-9A5F-110783FE09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10328"/>
              <a:ext cx="4718304" cy="1947672"/>
            </a:xfrm>
            <a:prstGeom prst="rect">
              <a:avLst/>
            </a:prstGeom>
          </p:spPr>
        </p:pic>
        <p:sp>
          <p:nvSpPr>
            <p:cNvPr id="36" name="TextBox 35">
              <a:extLst>
                <a:ext uri="{FF2B5EF4-FFF2-40B4-BE49-F238E27FC236}">
                  <a16:creationId xmlns:a16="http://schemas.microsoft.com/office/drawing/2014/main" xmlns="" id="{1D86623C-9B00-B2FD-CEF5-39E67DD27FFA}"/>
                </a:ext>
              </a:extLst>
            </p:cNvPr>
            <p:cNvSpPr txBox="1"/>
            <p:nvPr/>
          </p:nvSpPr>
          <p:spPr>
            <a:xfrm>
              <a:off x="1124712" y="6135624"/>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Niềm</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vui</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sáng</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tạo</a:t>
              </a:r>
              <a:endParaRPr lang="en-US" sz="2400" dirty="0">
                <a:highlight>
                  <a:srgbClr val="FFFF00"/>
                </a:highlight>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xmlns="" id="{A00A076C-392E-7AC4-6450-E1C9A6292CEC}"/>
              </a:ext>
            </a:extLst>
          </p:cNvPr>
          <p:cNvGrpSpPr/>
          <p:nvPr/>
        </p:nvGrpSpPr>
        <p:grpSpPr>
          <a:xfrm>
            <a:off x="6300216" y="4828032"/>
            <a:ext cx="4718304" cy="1947672"/>
            <a:chOff x="6300216" y="4828032"/>
            <a:chExt cx="4718304" cy="1947672"/>
          </a:xfrm>
        </p:grpSpPr>
        <p:pic>
          <p:nvPicPr>
            <p:cNvPr id="35" name="Picture 34" descr="A wicker basket with a black background&#10;&#10;Description automatically generated">
              <a:extLst>
                <a:ext uri="{FF2B5EF4-FFF2-40B4-BE49-F238E27FC236}">
                  <a16:creationId xmlns:a16="http://schemas.microsoft.com/office/drawing/2014/main" xmlns="" id="{249D34EF-F7A9-0101-BDE0-FDA091EDC1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216" y="4828032"/>
              <a:ext cx="4718304" cy="1947672"/>
            </a:xfrm>
            <a:prstGeom prst="rect">
              <a:avLst/>
            </a:prstGeom>
          </p:spPr>
        </p:pic>
        <p:sp>
          <p:nvSpPr>
            <p:cNvPr id="37" name="TextBox 36">
              <a:extLst>
                <a:ext uri="{FF2B5EF4-FFF2-40B4-BE49-F238E27FC236}">
                  <a16:creationId xmlns:a16="http://schemas.microsoft.com/office/drawing/2014/main" xmlns="" id="{10290533-0E2E-19C4-5E89-B2381D92C273}"/>
                </a:ext>
              </a:extLst>
            </p:cNvPr>
            <p:cNvSpPr txBox="1"/>
            <p:nvPr/>
          </p:nvSpPr>
          <p:spPr>
            <a:xfrm>
              <a:off x="7580376" y="6025896"/>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Chắp</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cánh</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ước</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mơ</a:t>
              </a:r>
              <a:endParaRPr lang="en-US" sz="2400" dirty="0">
                <a:highlight>
                  <a:srgbClr val="FFFF00"/>
                </a:highligh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5905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3.7037E-7 L 0.07045 0.33982 " pathEditMode="relative" rAng="0" ptsTypes="AA">
                                      <p:cBhvr>
                                        <p:cTn id="53" dur="2000" fill="hold"/>
                                        <p:tgtEl>
                                          <p:spTgt spid="10"/>
                                        </p:tgtEl>
                                        <p:attrNameLst>
                                          <p:attrName>ppt_x</p:attrName>
                                          <p:attrName>ppt_y</p:attrName>
                                        </p:attrNameLst>
                                      </p:cBhvr>
                                      <p:rCtr x="3516" y="16991"/>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1.45833E-6 -7.40741E-7 L -0.04922 0.28357 " pathEditMode="relative" rAng="0" ptsTypes="AA">
                                      <p:cBhvr>
                                        <p:cTn id="62" dur="2000" fill="hold"/>
                                        <p:tgtEl>
                                          <p:spTgt spid="14"/>
                                        </p:tgtEl>
                                        <p:attrNameLst>
                                          <p:attrName>ppt_x</p:attrName>
                                          <p:attrName>ppt_y</p:attrName>
                                        </p:attrNameLst>
                                      </p:cBhvr>
                                      <p:rCtr x="-2461" y="14167"/>
                                    </p:animMotion>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1.25E-6 4.81481E-6 L 0.23099 0.21435 " pathEditMode="relative" rAng="0" ptsTypes="AA">
                                      <p:cBhvr>
                                        <p:cTn id="71" dur="2000" fill="hold"/>
                                        <p:tgtEl>
                                          <p:spTgt spid="17"/>
                                        </p:tgtEl>
                                        <p:attrNameLst>
                                          <p:attrName>ppt_x</p:attrName>
                                          <p:attrName>ppt_y</p:attrName>
                                        </p:attrNameLst>
                                      </p:cBhvr>
                                      <p:rCtr x="11549" y="10718"/>
                                    </p:animMotion>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2.91667E-6 3.7037E-7 L 0.10534 0.3169 " pathEditMode="relative" rAng="0" ptsTypes="AA">
                                      <p:cBhvr>
                                        <p:cTn id="80" dur="2000" fill="hold"/>
                                        <p:tgtEl>
                                          <p:spTgt spid="20"/>
                                        </p:tgtEl>
                                        <p:attrNameLst>
                                          <p:attrName>ppt_x</p:attrName>
                                          <p:attrName>ppt_y</p:attrName>
                                        </p:attrNameLst>
                                      </p:cBhvr>
                                      <p:rCtr x="5260" y="15833"/>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2.08333E-7 4.07407E-6 L -0.57031 0.17569 " pathEditMode="relative" rAng="0" ptsTypes="AA">
                                      <p:cBhvr>
                                        <p:cTn id="89" dur="2000" fill="hold"/>
                                        <p:tgtEl>
                                          <p:spTgt spid="23"/>
                                        </p:tgtEl>
                                        <p:attrNameLst>
                                          <p:attrName>ppt_x</p:attrName>
                                          <p:attrName>ppt_y</p:attrName>
                                        </p:attrNameLst>
                                      </p:cBhvr>
                                      <p:rCtr x="-28516" y="8773"/>
                                    </p:animMotion>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2.5E-6 3.7037E-7 L -0.21472 0.35162 " pathEditMode="relative" rAng="0" ptsTypes="AA">
                                      <p:cBhvr>
                                        <p:cTn id="98" dur="2000" fill="hold"/>
                                        <p:tgtEl>
                                          <p:spTgt spid="30"/>
                                        </p:tgtEl>
                                        <p:attrNameLst>
                                          <p:attrName>ppt_x</p:attrName>
                                          <p:attrName>ppt_y</p:attrName>
                                        </p:attrNameLst>
                                      </p:cBhvr>
                                      <p:rCtr x="-10742" y="17569"/>
                                    </p:animMotion>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xmlns=""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xmlns=""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Kể tên những bài đọc chưa được nhắc đến trong hai chủ điểm trên</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xmlns=""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grpSp>
        <p:nvGrpSpPr>
          <p:cNvPr id="6" name="Group 5">
            <a:extLst>
              <a:ext uri="{FF2B5EF4-FFF2-40B4-BE49-F238E27FC236}">
                <a16:creationId xmlns:a16="http://schemas.microsoft.com/office/drawing/2014/main" xmlns="" id="{581FC9CE-422C-5E5A-B7E0-84312DAD8D40}"/>
              </a:ext>
            </a:extLst>
          </p:cNvPr>
          <p:cNvGrpSpPr/>
          <p:nvPr/>
        </p:nvGrpSpPr>
        <p:grpSpPr>
          <a:xfrm>
            <a:off x="619396" y="1479448"/>
            <a:ext cx="3170786" cy="989433"/>
            <a:chOff x="708989" y="1991807"/>
            <a:chExt cx="3170786" cy="989433"/>
          </a:xfrm>
        </p:grpSpPr>
        <p:sp>
          <p:nvSpPr>
            <p:cNvPr id="11" name="Snip and Round Single Corner Rectangle 12">
              <a:extLst>
                <a:ext uri="{FF2B5EF4-FFF2-40B4-BE49-F238E27FC236}">
                  <a16:creationId xmlns:a16="http://schemas.microsoft.com/office/drawing/2014/main" xmlns="" id="{D07B4EF4-3507-32D3-A749-BE82DB100148}"/>
                </a:ext>
              </a:extLst>
            </p:cNvPr>
            <p:cNvSpPr/>
            <p:nvPr/>
          </p:nvSpPr>
          <p:spPr>
            <a:xfrm>
              <a:off x="1087418" y="2228836"/>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椭圆 18">
              <a:extLst>
                <a:ext uri="{FF2B5EF4-FFF2-40B4-BE49-F238E27FC236}">
                  <a16:creationId xmlns:a16="http://schemas.microsoft.com/office/drawing/2014/main" xmlns="" id="{5C596E4B-C89D-72C5-E03F-C5CDEF8FCF1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6" name="Group 25">
            <a:extLst>
              <a:ext uri="{FF2B5EF4-FFF2-40B4-BE49-F238E27FC236}">
                <a16:creationId xmlns:a16="http://schemas.microsoft.com/office/drawing/2014/main" xmlns="" id="{5ADBF3CD-6D9D-FE53-4929-4B031A50F7EE}"/>
              </a:ext>
            </a:extLst>
          </p:cNvPr>
          <p:cNvGrpSpPr/>
          <p:nvPr/>
        </p:nvGrpSpPr>
        <p:grpSpPr>
          <a:xfrm>
            <a:off x="4359292" y="1470304"/>
            <a:ext cx="3170786" cy="1208887"/>
            <a:chOff x="708989" y="1991807"/>
            <a:chExt cx="3170786" cy="1208887"/>
          </a:xfrm>
        </p:grpSpPr>
        <p:sp>
          <p:nvSpPr>
            <p:cNvPr id="27" name="Snip and Round Single Corner Rectangle 12">
              <a:extLst>
                <a:ext uri="{FF2B5EF4-FFF2-40B4-BE49-F238E27FC236}">
                  <a16:creationId xmlns:a16="http://schemas.microsoft.com/office/drawing/2014/main" xmlns="" id="{09D4C732-DBE8-683B-7B5A-FFAB7A056C6E}"/>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Thanh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âm</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núi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8" name="椭圆 18">
              <a:extLst>
                <a:ext uri="{FF2B5EF4-FFF2-40B4-BE49-F238E27FC236}">
                  <a16:creationId xmlns:a16="http://schemas.microsoft.com/office/drawing/2014/main" xmlns="" id="{60929882-8C41-AC94-E22C-EB29DA99E28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2</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9" name="Group 28">
            <a:extLst>
              <a:ext uri="{FF2B5EF4-FFF2-40B4-BE49-F238E27FC236}">
                <a16:creationId xmlns:a16="http://schemas.microsoft.com/office/drawing/2014/main" xmlns="" id="{8BFA49B9-456D-573D-199D-2B678646EA8B}"/>
              </a:ext>
            </a:extLst>
          </p:cNvPr>
          <p:cNvGrpSpPr/>
          <p:nvPr/>
        </p:nvGrpSpPr>
        <p:grpSpPr>
          <a:xfrm>
            <a:off x="8071756" y="1479448"/>
            <a:ext cx="3170786" cy="1208887"/>
            <a:chOff x="708989" y="1991807"/>
            <a:chExt cx="3170786" cy="1208887"/>
          </a:xfrm>
        </p:grpSpPr>
        <p:sp>
          <p:nvSpPr>
            <p:cNvPr id="33" name="Snip and Round Single Corner Rectangle 12">
              <a:extLst>
                <a:ext uri="{FF2B5EF4-FFF2-40B4-BE49-F238E27FC236}">
                  <a16:creationId xmlns:a16="http://schemas.microsoft.com/office/drawing/2014/main" xmlns="" id="{A39E50BF-690B-2B8C-50D9-66E0F237BB52}"/>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Làm thỏ con bằng giấy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0" name="椭圆 18">
              <a:extLst>
                <a:ext uri="{FF2B5EF4-FFF2-40B4-BE49-F238E27FC236}">
                  <a16:creationId xmlns:a16="http://schemas.microsoft.com/office/drawing/2014/main" xmlns="" id="{23348109-7E9B-735E-3D87-F36CD3C5E14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3</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1" name="Group 40">
            <a:extLst>
              <a:ext uri="{FF2B5EF4-FFF2-40B4-BE49-F238E27FC236}">
                <a16:creationId xmlns:a16="http://schemas.microsoft.com/office/drawing/2014/main" xmlns="" id="{A8C02E23-958C-326F-E894-F6D72896C002}"/>
              </a:ext>
            </a:extLst>
          </p:cNvPr>
          <p:cNvGrpSpPr/>
          <p:nvPr/>
        </p:nvGrpSpPr>
        <p:grpSpPr>
          <a:xfrm>
            <a:off x="372508" y="2805328"/>
            <a:ext cx="3413108" cy="1208887"/>
            <a:chOff x="708989" y="1991807"/>
            <a:chExt cx="3413108" cy="1208887"/>
          </a:xfrm>
        </p:grpSpPr>
        <p:sp>
          <p:nvSpPr>
            <p:cNvPr id="42" name="Snip and Round Single Corner Rectangle 12">
              <a:extLst>
                <a:ext uri="{FF2B5EF4-FFF2-40B4-BE49-F238E27FC236}">
                  <a16:creationId xmlns:a16="http://schemas.microsoft.com/office/drawing/2014/main" xmlns="" id="{4697E74E-3BD5-77D0-7FEA-813CD5999CB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Bét-tô-ven và bản xô-nát “Ánh trăng”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3" name="椭圆 18">
              <a:extLst>
                <a:ext uri="{FF2B5EF4-FFF2-40B4-BE49-F238E27FC236}">
                  <a16:creationId xmlns:a16="http://schemas.microsoft.com/office/drawing/2014/main" xmlns="" id="{9EE2E8E3-59EB-075E-323B-0549D28BF92C}"/>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4" name="Group 43">
            <a:extLst>
              <a:ext uri="{FF2B5EF4-FFF2-40B4-BE49-F238E27FC236}">
                <a16:creationId xmlns:a16="http://schemas.microsoft.com/office/drawing/2014/main" xmlns="" id="{863F7B09-3A93-2344-AFD8-B48790586EA6}"/>
              </a:ext>
            </a:extLst>
          </p:cNvPr>
          <p:cNvGrpSpPr/>
          <p:nvPr/>
        </p:nvGrpSpPr>
        <p:grpSpPr>
          <a:xfrm>
            <a:off x="4286140" y="2823616"/>
            <a:ext cx="3403964" cy="1208887"/>
            <a:chOff x="708989" y="1991807"/>
            <a:chExt cx="3403964" cy="1208887"/>
          </a:xfrm>
        </p:grpSpPr>
        <p:sp>
          <p:nvSpPr>
            <p:cNvPr id="45" name="Snip and Round Single Corner Rectangle 12">
              <a:extLst>
                <a:ext uri="{FF2B5EF4-FFF2-40B4-BE49-F238E27FC236}">
                  <a16:creationId xmlns:a16="http://schemas.microsoft.com/office/drawing/2014/main" xmlns="" id="{259F9F5A-E11F-DAF0-0331-42F5738C870B}"/>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Người tìm đường lên các vì sao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6" name="椭圆 18">
              <a:extLst>
                <a:ext uri="{FF2B5EF4-FFF2-40B4-BE49-F238E27FC236}">
                  <a16:creationId xmlns:a16="http://schemas.microsoft.com/office/drawing/2014/main" xmlns="" id="{A96C209A-BF2B-7402-41C7-23E22A552CD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5</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7" name="Group 46">
            <a:extLst>
              <a:ext uri="{FF2B5EF4-FFF2-40B4-BE49-F238E27FC236}">
                <a16:creationId xmlns:a16="http://schemas.microsoft.com/office/drawing/2014/main" xmlns="" id="{857E4402-B1FC-11C4-79DE-FF4292971395}"/>
              </a:ext>
            </a:extLst>
          </p:cNvPr>
          <p:cNvGrpSpPr/>
          <p:nvPr/>
        </p:nvGrpSpPr>
        <p:grpSpPr>
          <a:xfrm>
            <a:off x="8071756" y="2878480"/>
            <a:ext cx="3403964" cy="1208887"/>
            <a:chOff x="708989" y="1991807"/>
            <a:chExt cx="3403964" cy="1208887"/>
          </a:xfrm>
        </p:grpSpPr>
        <p:sp>
          <p:nvSpPr>
            <p:cNvPr id="48" name="Snip and Round Single Corner Rectangle 12">
              <a:extLst>
                <a:ext uri="{FF2B5EF4-FFF2-40B4-BE49-F238E27FC236}">
                  <a16:creationId xmlns:a16="http://schemas.microsoft.com/office/drawing/2014/main" xmlns="" id="{E9A1943B-DAEB-B6EE-0796-F01D2BEBB535}"/>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Bay cùng ước mơ</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椭圆 18">
              <a:extLst>
                <a:ext uri="{FF2B5EF4-FFF2-40B4-BE49-F238E27FC236}">
                  <a16:creationId xmlns:a16="http://schemas.microsoft.com/office/drawing/2014/main" xmlns="" id="{2D49DA38-E178-6C5A-24DC-2D7C4439BC33}"/>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6</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0" name="Group 49">
            <a:extLst>
              <a:ext uri="{FF2B5EF4-FFF2-40B4-BE49-F238E27FC236}">
                <a16:creationId xmlns:a16="http://schemas.microsoft.com/office/drawing/2014/main" xmlns="" id="{CB2557F6-F4CA-FAF3-58AB-F0560479F138}"/>
              </a:ext>
            </a:extLst>
          </p:cNvPr>
          <p:cNvGrpSpPr/>
          <p:nvPr/>
        </p:nvGrpSpPr>
        <p:grpSpPr>
          <a:xfrm>
            <a:off x="354220" y="4350664"/>
            <a:ext cx="3413108" cy="1208887"/>
            <a:chOff x="708989" y="1991807"/>
            <a:chExt cx="3413108" cy="1208887"/>
          </a:xfrm>
        </p:grpSpPr>
        <p:sp>
          <p:nvSpPr>
            <p:cNvPr id="51" name="Snip and Round Single Corner Rectangle 12">
              <a:extLst>
                <a:ext uri="{FF2B5EF4-FFF2-40B4-BE49-F238E27FC236}">
                  <a16:creationId xmlns:a16="http://schemas.microsoft.com/office/drawing/2014/main" xmlns="" id="{C39DE7FC-CAB6-0D18-A38B-BDFE14ED1D73}"/>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Bốn mùa mơ ước</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2" name="椭圆 18">
              <a:extLst>
                <a:ext uri="{FF2B5EF4-FFF2-40B4-BE49-F238E27FC236}">
                  <a16:creationId xmlns:a16="http://schemas.microsoft.com/office/drawing/2014/main" xmlns="" id="{66E4CCE7-1D28-B3A8-5424-FD15AF241AFD}"/>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7</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3" name="Group 52">
            <a:extLst>
              <a:ext uri="{FF2B5EF4-FFF2-40B4-BE49-F238E27FC236}">
                <a16:creationId xmlns:a16="http://schemas.microsoft.com/office/drawing/2014/main" xmlns="" id="{54B62E0D-A316-F70E-795A-E8D5C9FD7ED9}"/>
              </a:ext>
            </a:extLst>
          </p:cNvPr>
          <p:cNvGrpSpPr/>
          <p:nvPr/>
        </p:nvGrpSpPr>
        <p:grpSpPr>
          <a:xfrm>
            <a:off x="4395868" y="4122064"/>
            <a:ext cx="3413108" cy="1208887"/>
            <a:chOff x="708989" y="1991807"/>
            <a:chExt cx="3413108" cy="1208887"/>
          </a:xfrm>
        </p:grpSpPr>
        <p:sp>
          <p:nvSpPr>
            <p:cNvPr id="54" name="Snip and Round Single Corner Rectangle 12">
              <a:extLst>
                <a:ext uri="{FF2B5EF4-FFF2-40B4-BE49-F238E27FC236}">
                  <a16:creationId xmlns:a16="http://schemas.microsoft.com/office/drawing/2014/main" xmlns="" id="{97CA1F75-4A4D-1D48-640F-C7750D518E61}"/>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Cánh chim nhỏ</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5" name="椭圆 18">
              <a:extLst>
                <a:ext uri="{FF2B5EF4-FFF2-40B4-BE49-F238E27FC236}">
                  <a16:creationId xmlns:a16="http://schemas.microsoft.com/office/drawing/2014/main" xmlns="" id="{40B6DEDB-AA22-EBDF-AA63-3C4810EAF689}"/>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8</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6" name="Group 55">
            <a:extLst>
              <a:ext uri="{FF2B5EF4-FFF2-40B4-BE49-F238E27FC236}">
                <a16:creationId xmlns:a16="http://schemas.microsoft.com/office/drawing/2014/main" xmlns="" id="{A91288B9-2E41-AEE4-1CB4-0C5BADD197C2}"/>
              </a:ext>
            </a:extLst>
          </p:cNvPr>
          <p:cNvGrpSpPr/>
          <p:nvPr/>
        </p:nvGrpSpPr>
        <p:grpSpPr>
          <a:xfrm>
            <a:off x="8044324" y="4396384"/>
            <a:ext cx="3413108" cy="1208887"/>
            <a:chOff x="708989" y="1991807"/>
            <a:chExt cx="3413108" cy="1208887"/>
          </a:xfrm>
        </p:grpSpPr>
        <p:sp>
          <p:nvSpPr>
            <p:cNvPr id="57" name="Snip and Round Single Corner Rectangle 12">
              <a:extLst>
                <a:ext uri="{FF2B5EF4-FFF2-40B4-BE49-F238E27FC236}">
                  <a16:creationId xmlns:a16="http://schemas.microsoft.com/office/drawing/2014/main" xmlns="" id="{89B867A8-DAA1-1506-EFBD-140B7E12B78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trai người làm vườn</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8" name="椭圆 18">
              <a:extLst>
                <a:ext uri="{FF2B5EF4-FFF2-40B4-BE49-F238E27FC236}">
                  <a16:creationId xmlns:a16="http://schemas.microsoft.com/office/drawing/2014/main" xmlns="" id="{3D028C81-406E-F15C-79A3-E75D3149BC5E}"/>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9</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9" name="Group 58">
            <a:extLst>
              <a:ext uri="{FF2B5EF4-FFF2-40B4-BE49-F238E27FC236}">
                <a16:creationId xmlns:a16="http://schemas.microsoft.com/office/drawing/2014/main" xmlns="" id="{EA6B664B-384A-8B73-4C38-200175D802F8}"/>
              </a:ext>
            </a:extLst>
          </p:cNvPr>
          <p:cNvGrpSpPr/>
          <p:nvPr/>
        </p:nvGrpSpPr>
        <p:grpSpPr>
          <a:xfrm>
            <a:off x="3995928" y="5338216"/>
            <a:ext cx="3721608" cy="1208887"/>
            <a:chOff x="400489" y="1991807"/>
            <a:chExt cx="3721608" cy="1208887"/>
          </a:xfrm>
        </p:grpSpPr>
        <p:sp>
          <p:nvSpPr>
            <p:cNvPr id="60" name="Snip and Round Single Corner Rectangle 12">
              <a:extLst>
                <a:ext uri="{FF2B5EF4-FFF2-40B4-BE49-F238E27FC236}">
                  <a16:creationId xmlns:a16="http://schemas.microsoft.com/office/drawing/2014/main" xmlns="" id="{B900C540-1503-E15B-661D-D46B5B07B300}"/>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Nếu chúng mình có phép lạ.</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1" name="椭圆 18">
              <a:extLst>
                <a:ext uri="{FF2B5EF4-FFF2-40B4-BE49-F238E27FC236}">
                  <a16:creationId xmlns:a16="http://schemas.microsoft.com/office/drawing/2014/main" xmlns="" id="{9687D818-773D-5849-3D8A-67C39DDECA16}"/>
                </a:ext>
              </a:extLst>
            </p:cNvPr>
            <p:cNvSpPr/>
            <p:nvPr/>
          </p:nvSpPr>
          <p:spPr>
            <a:xfrm>
              <a:off x="400489" y="1991807"/>
              <a:ext cx="9435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10</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spTree>
    <p:extLst>
      <p:ext uri="{BB962C8B-B14F-4D97-AF65-F5344CB8AC3E}">
        <p14:creationId xmlns:p14="http://schemas.microsoft.com/office/powerpoint/2010/main" val="40573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500" fill="hold"/>
                                        <p:tgtEl>
                                          <p:spTgt spid="50"/>
                                        </p:tgtEl>
                                        <p:attrNameLst>
                                          <p:attrName>ppt_w</p:attrName>
                                        </p:attrNameLst>
                                      </p:cBhvr>
                                      <p:tavLst>
                                        <p:tav tm="0">
                                          <p:val>
                                            <p:fltVal val="0"/>
                                          </p:val>
                                        </p:tav>
                                        <p:tav tm="100000">
                                          <p:val>
                                            <p:strVal val="#ppt_w"/>
                                          </p:val>
                                        </p:tav>
                                      </p:tavLst>
                                    </p:anim>
                                    <p:anim calcmode="lin" valueType="num">
                                      <p:cBhvr>
                                        <p:cTn id="50" dur="500" fill="hold"/>
                                        <p:tgtEl>
                                          <p:spTgt spid="50"/>
                                        </p:tgtEl>
                                        <p:attrNameLst>
                                          <p:attrName>ppt_h</p:attrName>
                                        </p:attrNameLst>
                                      </p:cBhvr>
                                      <p:tavLst>
                                        <p:tav tm="0">
                                          <p:val>
                                            <p:fltVal val="0"/>
                                          </p:val>
                                        </p:tav>
                                        <p:tav tm="100000">
                                          <p:val>
                                            <p:strVal val="#ppt_h"/>
                                          </p:val>
                                        </p:tav>
                                      </p:tavLst>
                                    </p:anim>
                                    <p:animEffect transition="in" filter="fade">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Effect transition="in" filter="fade">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9">
            <a:extLst>
              <a:ext uri="{FF2B5EF4-FFF2-40B4-BE49-F238E27FC236}">
                <a16:creationId xmlns:a16="http://schemas.microsoft.com/office/drawing/2014/main" xmlns="" id="{D3AD4626-C549-D9AF-7706-5E0795BB1C7E}"/>
              </a:ext>
            </a:extLst>
          </p:cNvPr>
          <p:cNvGrpSpPr/>
          <p:nvPr/>
        </p:nvGrpSpPr>
        <p:grpSpPr>
          <a:xfrm>
            <a:off x="726347" y="270814"/>
            <a:ext cx="11033530" cy="1627874"/>
            <a:chOff x="225393" y="3330260"/>
            <a:chExt cx="11033530" cy="1627874"/>
          </a:xfrm>
        </p:grpSpPr>
        <p:grpSp>
          <p:nvGrpSpPr>
            <p:cNvPr id="8" name="组合 40">
              <a:extLst>
                <a:ext uri="{FF2B5EF4-FFF2-40B4-BE49-F238E27FC236}">
                  <a16:creationId xmlns:a16="http://schemas.microsoft.com/office/drawing/2014/main" xmlns="" id="{3901A7AB-09BD-07F4-8D52-EAA55E243666}"/>
                </a:ext>
              </a:extLst>
            </p:cNvPr>
            <p:cNvGrpSpPr/>
            <p:nvPr/>
          </p:nvGrpSpPr>
          <p:grpSpPr>
            <a:xfrm>
              <a:off x="225393" y="3330260"/>
              <a:ext cx="11033530" cy="1464231"/>
              <a:chOff x="3087606" y="1996476"/>
              <a:chExt cx="11033530" cy="1464231"/>
            </a:xfrm>
          </p:grpSpPr>
          <p:sp>
            <p:nvSpPr>
              <p:cNvPr id="10" name="文本框 42">
                <a:extLst>
                  <a:ext uri="{FF2B5EF4-FFF2-40B4-BE49-F238E27FC236}">
                    <a16:creationId xmlns:a16="http://schemas.microsoft.com/office/drawing/2014/main" xmlns="" id="{165A8DD9-A760-A864-843D-BE85B5996674}"/>
                  </a:ext>
                </a:extLst>
              </p:cNvPr>
              <p:cNvSpPr txBox="1"/>
              <p:nvPr/>
            </p:nvSpPr>
            <p:spPr>
              <a:xfrm>
                <a:off x="4203285" y="1996476"/>
                <a:ext cx="9917851" cy="1464231"/>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Cambria" panose="02040503050406030204" pitchFamily="18" charset="0"/>
                    <a:cs typeface="+mn-cs"/>
                  </a:rPr>
                  <a:t> Đọc 1 bài trong các chủ điểm đã học và trả lời câu hỏi.</a:t>
                </a:r>
                <a:endParaRPr kumimoji="0" lang="zh-CN" altLang="en-US"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11" name="椭圆 45">
                <a:extLst>
                  <a:ext uri="{FF2B5EF4-FFF2-40B4-BE49-F238E27FC236}">
                    <a16:creationId xmlns:a16="http://schemas.microsoft.com/office/drawing/2014/main" xmlns="" id="{3B0E6499-1B1A-2F22-D92E-4BB72EC17AFE}"/>
                  </a:ext>
                </a:extLst>
              </p:cNvPr>
              <p:cNvSpPr/>
              <p:nvPr/>
            </p:nvSpPr>
            <p:spPr>
              <a:xfrm>
                <a:off x="3087606" y="2228624"/>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9" name="zigzag-lines-in-side-view-position_31924">
              <a:extLst>
                <a:ext uri="{FF2B5EF4-FFF2-40B4-BE49-F238E27FC236}">
                  <a16:creationId xmlns:a16="http://schemas.microsoft.com/office/drawing/2014/main" xmlns="" id="{91F48019-CA43-AF25-89F8-1D27B1C5D430}"/>
                </a:ext>
              </a:extLst>
            </p:cNvPr>
            <p:cNvSpPr>
              <a:spLocks noChangeAspect="1"/>
            </p:cNvSpPr>
            <p:nvPr/>
          </p:nvSpPr>
          <p:spPr bwMode="auto">
            <a:xfrm rot="5400000" flipH="1">
              <a:off x="6255129" y="290005"/>
              <a:ext cx="89736" cy="924652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chemeClr val="accent4"/>
              </a:solidFill>
            </a:ln>
          </p:spPr>
          <p:txBody>
            <a:bodyPr/>
            <a:lstStyle/>
            <a:p>
              <a:endParaRPr lang="en-US"/>
            </a:p>
          </p:txBody>
        </p:sp>
      </p:grpSp>
      <p:grpSp>
        <p:nvGrpSpPr>
          <p:cNvPr id="2" name="Group 1"/>
          <p:cNvGrpSpPr/>
          <p:nvPr/>
        </p:nvGrpSpPr>
        <p:grpSpPr>
          <a:xfrm>
            <a:off x="2177690" y="1463040"/>
            <a:ext cx="8155105" cy="5394960"/>
            <a:chOff x="2354707" y="1898688"/>
            <a:chExt cx="7495349" cy="4871541"/>
          </a:xfrm>
        </p:grpSpPr>
        <p:pic>
          <p:nvPicPr>
            <p:cNvPr id="5" name="图片 4">
              <a:extLst>
                <a:ext uri="{FF2B5EF4-FFF2-40B4-BE49-F238E27FC236}">
                  <a16:creationId xmlns:a16="http://schemas.microsoft.com/office/drawing/2014/main" xmlns="" id="{0F45F7D4-0CC9-81E5-40FD-5425A248F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707" y="1898688"/>
              <a:ext cx="7495349" cy="4871541"/>
            </a:xfrm>
            <a:prstGeom prst="rect">
              <a:avLst/>
            </a:prstGeom>
          </p:spPr>
        </p:pic>
        <p:sp>
          <p:nvSpPr>
            <p:cNvPr id="12" name="Rectangle 11"/>
            <p:cNvSpPr/>
            <p:nvPr/>
          </p:nvSpPr>
          <p:spPr>
            <a:xfrm>
              <a:off x="3164424" y="3539664"/>
              <a:ext cx="5968679" cy="191211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Bài đọc thuộc chủ điểm nào?</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Nội dung chính của bài đọc đó là gì?</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Nhân vật hoặc chi tiết nào trong bài để lại cho em ấn tượng sâu sắc?</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pic>
        <p:nvPicPr>
          <p:cNvPr id="16" name="图片 6">
            <a:extLst>
              <a:ext uri="{FF2B5EF4-FFF2-40B4-BE49-F238E27FC236}">
                <a16:creationId xmlns:a16="http://schemas.microsoft.com/office/drawing/2014/main" xmlns="" id="{4B4A66A3-2D80-4E4C-2474-6AE1CF9F5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6874" y="2586994"/>
            <a:ext cx="4271006" cy="4271006"/>
          </a:xfrm>
          <a:prstGeom prst="rect">
            <a:avLst/>
          </a:prstGeom>
        </p:spPr>
      </p:pic>
    </p:spTree>
    <p:extLst>
      <p:ext uri="{BB962C8B-B14F-4D97-AF65-F5344CB8AC3E}">
        <p14:creationId xmlns:p14="http://schemas.microsoft.com/office/powerpoint/2010/main" val="325484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331" y="731520"/>
            <a:ext cx="12838071" cy="5202936"/>
            <a:chOff x="-323035" y="228600"/>
            <a:chExt cx="12838071" cy="6400800"/>
          </a:xfrm>
        </p:grpSpPr>
        <p:pic>
          <p:nvPicPr>
            <p:cNvPr id="3" name="图片 4">
              <a:extLst>
                <a:ext uri="{FF2B5EF4-FFF2-40B4-BE49-F238E27FC236}">
                  <a16:creationId xmlns:a16="http://schemas.microsoft.com/office/drawing/2014/main" xmlns="" id="{8466997B-2EB6-4F1F-ACF5-F7E91CBAF6B5}"/>
                </a:ext>
              </a:extLst>
            </p:cNvPr>
            <p:cNvPicPr>
              <a:picLocks noChangeAspect="1"/>
            </p:cNvPicPr>
            <p:nvPr/>
          </p:nvPicPr>
          <p:blipFill rotWithShape="1">
            <a:blip r:embed="rId2">
              <a:extLst>
                <a:ext uri="{28A0092B-C50C-407E-A947-70E740481C1C}">
                  <a14:useLocalDpi xmlns:a14="http://schemas.microsoft.com/office/drawing/2010/main" val="0"/>
                </a:ext>
              </a:extLst>
            </a:blip>
            <a:srcRect l="10271" t="30194" r="9567" b="27319"/>
            <a:stretch/>
          </p:blipFill>
          <p:spPr>
            <a:xfrm>
              <a:off x="-323035" y="228600"/>
              <a:ext cx="12838071" cy="6400800"/>
            </a:xfrm>
            <a:prstGeom prst="rect">
              <a:avLst/>
            </a:prstGeom>
          </p:spPr>
        </p:pic>
        <p:sp>
          <p:nvSpPr>
            <p:cNvPr id="2" name="Rectangle 1"/>
            <p:cNvSpPr/>
            <p:nvPr/>
          </p:nvSpPr>
          <p:spPr>
            <a:xfrm>
              <a:off x="555584" y="1406738"/>
              <a:ext cx="10799181" cy="344558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cỏ</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nở</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lang="en-US" sz="4400" dirty="0">
                  <a:solidFill>
                    <a:srgbClr val="002060"/>
                  </a:solidFill>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ngợi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đam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mê</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điều</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99058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xmlns=""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xmlns=""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từ để hoàn thiện sơ đồ dưới đây rồi đặt câu với một từ tìm được trong mỗi nhóm.</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xmlns=""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3</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8" name="Picture 7">
            <a:extLst>
              <a:ext uri="{FF2B5EF4-FFF2-40B4-BE49-F238E27FC236}">
                <a16:creationId xmlns:a16="http://schemas.microsoft.com/office/drawing/2014/main" xmlns="" id="{96CFAD89-6FB8-EFD4-8855-D9A8EB04CBDA}"/>
              </a:ext>
            </a:extLst>
          </p:cNvPr>
          <p:cNvPicPr>
            <a:picLocks noChangeAspect="1"/>
          </p:cNvPicPr>
          <p:nvPr/>
        </p:nvPicPr>
        <p:blipFill>
          <a:blip r:embed="rId2"/>
          <a:stretch>
            <a:fillRect/>
          </a:stretch>
        </p:blipFill>
        <p:spPr>
          <a:xfrm>
            <a:off x="1087564" y="2008822"/>
            <a:ext cx="10462148" cy="3523298"/>
          </a:xfrm>
          <a:prstGeom prst="rect">
            <a:avLst/>
          </a:prstGeom>
        </p:spPr>
      </p:pic>
      <p:sp>
        <p:nvSpPr>
          <p:cNvPr id="9" name="Rectangle: Rounded Corners 8">
            <a:extLst>
              <a:ext uri="{FF2B5EF4-FFF2-40B4-BE49-F238E27FC236}">
                <a16:creationId xmlns:a16="http://schemas.microsoft.com/office/drawing/2014/main" xmlns="" id="{77AB4C81-3BD2-FA0D-F7C9-F85442A78151}"/>
              </a:ext>
            </a:extLst>
          </p:cNvPr>
          <p:cNvSpPr/>
          <p:nvPr/>
        </p:nvSpPr>
        <p:spPr>
          <a:xfrm>
            <a:off x="1389888" y="2304288"/>
            <a:ext cx="1554480"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Xanh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thẫm</a:t>
            </a:r>
            <a:endParaRPr lang="en-US" sz="20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963A55C3-161C-5305-BE84-6555CFECFA76}"/>
              </a:ext>
            </a:extLst>
          </p:cNvPr>
          <p:cNvSpPr/>
          <p:nvPr/>
        </p:nvSpPr>
        <p:spPr>
          <a:xfrm>
            <a:off x="1335024" y="3127248"/>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Đỏ</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chói</a:t>
            </a:r>
            <a:endParaRPr lang="en-US" sz="20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705E7E7C-3BF7-1520-0AF4-36E5BE460B57}"/>
              </a:ext>
            </a:extLst>
          </p:cNvPr>
          <p:cNvSpPr/>
          <p:nvPr/>
        </p:nvSpPr>
        <p:spPr>
          <a:xfrm>
            <a:off x="1408176" y="3803904"/>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Chua </a:t>
            </a:r>
            <a:r>
              <a:rPr lang="en-US" sz="2000" b="1" dirty="0" err="1">
                <a:solidFill>
                  <a:srgbClr val="FF0000"/>
                </a:solidFill>
                <a:latin typeface="Cambria" panose="02040503050406030204" pitchFamily="18" charset="0"/>
                <a:ea typeface="Cambria" panose="02040503050406030204" pitchFamily="18" charset="0"/>
              </a:rPr>
              <a:t>loét</a:t>
            </a:r>
            <a:endParaRPr lang="en-US" sz="20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xmlns="" id="{4F680641-6D0C-D4D8-037F-54CA81ED9EE9}"/>
              </a:ext>
            </a:extLst>
          </p:cNvPr>
          <p:cNvSpPr/>
          <p:nvPr/>
        </p:nvSpPr>
        <p:spPr>
          <a:xfrm>
            <a:off x="1389888" y="456285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Đắng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ngắt</a:t>
            </a:r>
            <a:endParaRPr lang="en-US" sz="20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7BF8B031-8E5E-27FC-9527-919B3AC46DBD}"/>
              </a:ext>
            </a:extLst>
          </p:cNvPr>
          <p:cNvSpPr/>
          <p:nvPr/>
        </p:nvSpPr>
        <p:spPr>
          <a:xfrm>
            <a:off x="9692640" y="228600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Rì</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rào</a:t>
            </a:r>
            <a:endParaRPr lang="en-US" sz="20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xmlns="" id="{470B5D33-36F0-8B0E-57E9-4B2615F5F42B}"/>
              </a:ext>
            </a:extLst>
          </p:cNvPr>
          <p:cNvSpPr/>
          <p:nvPr/>
        </p:nvSpPr>
        <p:spPr>
          <a:xfrm>
            <a:off x="9774936" y="310896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Xào</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xạc</a:t>
            </a:r>
            <a:endParaRPr lang="en-US" sz="20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xmlns="" id="{D6612855-8A83-0DBA-1D43-DEAB942244C4}"/>
              </a:ext>
            </a:extLst>
          </p:cNvPr>
          <p:cNvSpPr/>
          <p:nvPr/>
        </p:nvSpPr>
        <p:spPr>
          <a:xfrm>
            <a:off x="9838944" y="3730752"/>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To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xmlns="" id="{E5AD93EA-BC3F-8979-31BF-D23162F99BB5}"/>
              </a:ext>
            </a:extLst>
          </p:cNvPr>
          <p:cNvSpPr/>
          <p:nvPr/>
        </p:nvSpPr>
        <p:spPr>
          <a:xfrm>
            <a:off x="9793224" y="447141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Cao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150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8CE221A-956A-2395-CB81-BD9EBE62DCCD}"/>
              </a:ext>
            </a:extLst>
          </p:cNvPr>
          <p:cNvSpPr txBox="1"/>
          <p:nvPr/>
        </p:nvSpPr>
        <p:spPr>
          <a:xfrm>
            <a:off x="4864608" y="2011680"/>
            <a:ext cx="5468112" cy="2585323"/>
          </a:xfrm>
          <a:prstGeom prst="rect">
            <a:avLst/>
          </a:prstGeom>
          <a:noFill/>
        </p:spPr>
        <p:txBody>
          <a:bodyPr wrap="square" rtlCol="0">
            <a:spAutoFit/>
          </a:bodyPr>
          <a:lstStyle/>
          <a:p>
            <a:pPr algn="ctr"/>
            <a:r>
              <a:rPr lang="nl-NL" sz="5400" b="1" dirty="0">
                <a:solidFill>
                  <a:srgbClr val="FF0000"/>
                </a:solidFill>
                <a:effectLst/>
                <a:latin typeface="Cambria" panose="02040503050406030204" pitchFamily="18" charset="0"/>
                <a:ea typeface="Cambria" panose="02040503050406030204" pitchFamily="18" charset="0"/>
              </a:rPr>
              <a:t>Đặt câu với một từ tìm được trong mỗi nhóm.</a:t>
            </a:r>
            <a:endParaRPr lang="en-US" sz="54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236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xmlns=""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xmlns=""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Xếp những từ in đậm trong đoạn văn dưới đây vào nhóm thích hợp.</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xmlns=""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4</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6" name="TextBox 5">
            <a:extLst>
              <a:ext uri="{FF2B5EF4-FFF2-40B4-BE49-F238E27FC236}">
                <a16:creationId xmlns:a16="http://schemas.microsoft.com/office/drawing/2014/main" xmlns="" id="{A03BE169-1E98-9820-2D32-B328AE8FFD72}"/>
              </a:ext>
            </a:extLst>
          </p:cNvPr>
          <p:cNvSpPr txBox="1"/>
          <p:nvPr/>
        </p:nvSpPr>
        <p:spPr>
          <a:xfrm>
            <a:off x="868680" y="1682496"/>
            <a:ext cx="10625328"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Hội diều làng </a:t>
            </a:r>
            <a:r>
              <a:rPr lang="vi-VN" sz="2400" b="1" i="0" dirty="0">
                <a:solidFill>
                  <a:srgbClr val="000000"/>
                </a:solidFill>
                <a:effectLst/>
                <a:latin typeface="Cambria" panose="02040503050406030204" pitchFamily="18" charset="0"/>
                <a:ea typeface="Cambria" panose="02040503050406030204" pitchFamily="18" charset="0"/>
              </a:rPr>
              <a:t>Bá Dương Nội</a:t>
            </a:r>
            <a:r>
              <a:rPr lang="vi-VN" sz="2400" b="0" i="0" dirty="0">
                <a:solidFill>
                  <a:srgbClr val="000000"/>
                </a:solidFill>
                <a:effectLst/>
                <a:latin typeface="Cambria" panose="02040503050406030204" pitchFamily="18" charset="0"/>
                <a:ea typeface="Cambria" panose="02040503050406030204" pitchFamily="18" charset="0"/>
              </a:rPr>
              <a:t> được </a:t>
            </a:r>
            <a:r>
              <a:rPr lang="vi-VN" sz="2400" b="1" i="0" dirty="0">
                <a:solidFill>
                  <a:srgbClr val="000000"/>
                </a:solidFill>
                <a:effectLst/>
                <a:latin typeface="Cambria" panose="02040503050406030204" pitchFamily="18" charset="0"/>
                <a:ea typeface="Cambria" panose="02040503050406030204" pitchFamily="18" charset="0"/>
              </a:rPr>
              <a:t>tổ chức</a:t>
            </a:r>
            <a:r>
              <a:rPr lang="vi-VN" sz="24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2400" b="1" i="0" dirty="0">
                <a:solidFill>
                  <a:srgbClr val="000000"/>
                </a:solidFill>
                <a:effectLst/>
                <a:latin typeface="Cambria" panose="02040503050406030204" pitchFamily="18" charset="0"/>
                <a:ea typeface="Cambria" panose="02040503050406030204" pitchFamily="18" charset="0"/>
              </a:rPr>
              <a:t>gió</a:t>
            </a:r>
            <a:r>
              <a:rPr lang="vi-VN" sz="2400" b="0" i="0" dirty="0">
                <a:solidFill>
                  <a:srgbClr val="000000"/>
                </a:solidFill>
                <a:effectLst/>
                <a:latin typeface="Cambria" panose="02040503050406030204" pitchFamily="18" charset="0"/>
                <a:ea typeface="Cambria" panose="02040503050406030204" pitchFamily="18" charset="0"/>
              </a:rPr>
              <a:t> nằm nam của </a:t>
            </a:r>
            <a:r>
              <a:rPr lang="vi-VN" sz="2400" b="1" i="0" dirty="0">
                <a:solidFill>
                  <a:srgbClr val="000000"/>
                </a:solidFill>
                <a:effectLst/>
                <a:latin typeface="Cambria" panose="02040503050406030204" pitchFamily="18" charset="0"/>
                <a:ea typeface="Cambria" panose="02040503050406030204" pitchFamily="18" charset="0"/>
              </a:rPr>
              <a:t>buổi chiều</a:t>
            </a:r>
            <a:r>
              <a:rPr lang="vi-VN" sz="2400" b="0" i="0" dirty="0">
                <a:solidFill>
                  <a:srgbClr val="000000"/>
                </a:solidFill>
                <a:effectLst/>
                <a:latin typeface="Cambria" panose="02040503050406030204" pitchFamily="18" charset="0"/>
                <a:ea typeface="Cambria" panose="02040503050406030204" pitchFamily="18" charset="0"/>
              </a:rPr>
              <a:t> quê, những con diều </a:t>
            </a:r>
            <a:r>
              <a:rPr lang="vi-VN" sz="2400" b="1" i="0" dirty="0">
                <a:solidFill>
                  <a:srgbClr val="000000"/>
                </a:solidFill>
                <a:effectLst/>
                <a:latin typeface="Cambria" panose="02040503050406030204" pitchFamily="18" charset="0"/>
                <a:ea typeface="Cambria" panose="02040503050406030204" pitchFamily="18" charset="0"/>
              </a:rPr>
              <a:t>rực rỡ</a:t>
            </a:r>
            <a:r>
              <a:rPr lang="vi-VN" sz="2400" b="0" i="0" dirty="0">
                <a:solidFill>
                  <a:srgbClr val="000000"/>
                </a:solidFill>
                <a:effectLst/>
                <a:latin typeface="Cambria" panose="02040503050406030204" pitchFamily="18" charset="0"/>
                <a:ea typeface="Cambria" panose="02040503050406030204" pitchFamily="18" charset="0"/>
              </a:rPr>
              <a:t> cùng </a:t>
            </a:r>
            <a:r>
              <a:rPr lang="vi-VN" sz="2400" b="1" i="0" dirty="0">
                <a:solidFill>
                  <a:srgbClr val="000000"/>
                </a:solidFill>
                <a:effectLst/>
                <a:latin typeface="Cambria" panose="02040503050406030204" pitchFamily="18" charset="0"/>
                <a:ea typeface="Cambria" panose="02040503050406030204" pitchFamily="18" charset="0"/>
              </a:rPr>
              <a:t>bay</a:t>
            </a:r>
            <a:r>
              <a:rPr lang="vi-VN" sz="2400" b="0" i="0" dirty="0">
                <a:solidFill>
                  <a:srgbClr val="000000"/>
                </a:solidFill>
                <a:effectLst/>
                <a:latin typeface="Cambria" panose="02040503050406030204" pitchFamily="18" charset="0"/>
                <a:ea typeface="Cambria" panose="02040503050406030204" pitchFamily="18" charset="0"/>
              </a:rPr>
              <a:t> lên trời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2400" b="1" i="0" dirty="0">
                <a:solidFill>
                  <a:srgbClr val="000000"/>
                </a:solidFill>
                <a:effectLst/>
                <a:latin typeface="Cambria" panose="02040503050406030204" pitchFamily="18" charset="0"/>
                <a:ea typeface="Cambria" panose="02040503050406030204" pitchFamily="18" charset="0"/>
              </a:rPr>
              <a:t>sân đình</a:t>
            </a:r>
            <a:r>
              <a:rPr lang="vi-VN" sz="2400" b="0" i="0" dirty="0">
                <a:solidFill>
                  <a:srgbClr val="000000"/>
                </a:solidFill>
                <a:effectLst/>
                <a:latin typeface="Cambria" panose="02040503050406030204" pitchFamily="18" charset="0"/>
                <a:ea typeface="Cambria" panose="02040503050406030204" pitchFamily="18" charset="0"/>
              </a:rPr>
              <a:t> hoặc ở trong </a:t>
            </a:r>
            <a:r>
              <a:rPr lang="vi-VN" sz="2400" b="1" i="0" dirty="0">
                <a:solidFill>
                  <a:srgbClr val="000000"/>
                </a:solidFill>
                <a:effectLst/>
                <a:latin typeface="Cambria" panose="02040503050406030204" pitchFamily="18" charset="0"/>
                <a:ea typeface="Cambria" panose="02040503050406030204" pitchFamily="18" charset="0"/>
              </a:rPr>
              <a:t>làng</a:t>
            </a:r>
            <a:r>
              <a:rPr lang="vi-VN" sz="2400" b="0" i="0" dirty="0">
                <a:solidFill>
                  <a:srgbClr val="000000"/>
                </a:solidFill>
                <a:effectLst/>
                <a:latin typeface="Cambria" panose="02040503050406030204" pitchFamily="18" charset="0"/>
                <a:ea typeface="Cambria" panose="02040503050406030204" pitchFamily="18" charset="0"/>
              </a:rPr>
              <a:t>, người dân đều có thể </a:t>
            </a:r>
            <a:r>
              <a:rPr lang="vi-VN" sz="2400" b="1" i="0" dirty="0">
                <a:solidFill>
                  <a:srgbClr val="000000"/>
                </a:solidFill>
                <a:effectLst/>
                <a:latin typeface="Cambria" panose="02040503050406030204" pitchFamily="18" charset="0"/>
                <a:ea typeface="Cambria" panose="02040503050406030204" pitchFamily="18" charset="0"/>
              </a:rPr>
              <a:t>ngắm</a:t>
            </a:r>
            <a:r>
              <a:rPr lang="vi-VN" sz="2400" b="0" i="0" dirty="0">
                <a:solidFill>
                  <a:srgbClr val="000000"/>
                </a:solidFill>
                <a:effectLst/>
                <a:latin typeface="Cambria" panose="02040503050406030204" pitchFamily="18" charset="0"/>
                <a:ea typeface="Cambria" panose="02040503050406030204" pitchFamily="18" charset="0"/>
              </a:rPr>
              <a:t> diều bay và </a:t>
            </a:r>
            <a:r>
              <a:rPr lang="vi-VN" sz="2400" b="1" i="0" dirty="0">
                <a:solidFill>
                  <a:srgbClr val="000000"/>
                </a:solidFill>
                <a:effectLst/>
                <a:latin typeface="Cambria" panose="02040503050406030204" pitchFamily="18" charset="0"/>
                <a:ea typeface="Cambria" panose="02040503050406030204" pitchFamily="18" charset="0"/>
              </a:rPr>
              <a:t>ngất ngây</a:t>
            </a:r>
            <a:r>
              <a:rPr lang="vi-VN" sz="24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bay </a:t>
            </a:r>
            <a:r>
              <a:rPr lang="vi-VN" sz="2400" b="1" i="0" dirty="0">
                <a:solidFill>
                  <a:srgbClr val="000000"/>
                </a:solidFill>
                <a:effectLst/>
                <a:latin typeface="Cambria" panose="02040503050406030204" pitchFamily="18" charset="0"/>
                <a:ea typeface="Cambria" panose="02040503050406030204" pitchFamily="18" charset="0"/>
              </a:rPr>
              <a:t>xa</a:t>
            </a:r>
            <a:r>
              <a:rPr lang="vi-VN" sz="24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2400" b="1" i="0" dirty="0">
                <a:solidFill>
                  <a:srgbClr val="000000"/>
                </a:solidFill>
                <a:effectLst/>
                <a:latin typeface="Cambria" panose="02040503050406030204" pitchFamily="18" charset="0"/>
                <a:ea typeface="Cambria" panose="02040503050406030204" pitchFamily="18" charset="0"/>
              </a:rPr>
              <a:t>trao</a:t>
            </a:r>
            <a:r>
              <a:rPr lang="vi-VN" sz="2400" b="0" i="0" dirty="0">
                <a:solidFill>
                  <a:srgbClr val="000000"/>
                </a:solidFill>
                <a:effectLst/>
                <a:latin typeface="Cambria" panose="02040503050406030204" pitchFamily="18" charset="0"/>
                <a:ea typeface="Cambria" panose="02040503050406030204" pitchFamily="18" charset="0"/>
              </a:rPr>
              <a:t> giải.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Đỗ Thị Ngọc Minh)</a:t>
            </a:r>
          </a:p>
        </p:txBody>
      </p:sp>
      <p:graphicFrame>
        <p:nvGraphicFramePr>
          <p:cNvPr id="7" name="Table 6">
            <a:extLst>
              <a:ext uri="{FF2B5EF4-FFF2-40B4-BE49-F238E27FC236}">
                <a16:creationId xmlns:a16="http://schemas.microsoft.com/office/drawing/2014/main" xmlns="" id="{7026BCF6-E647-3749-EF36-4A185C0A20D4}"/>
              </a:ext>
            </a:extLst>
          </p:cNvPr>
          <p:cNvGraphicFramePr>
            <a:graphicFrameLocks noGrp="1"/>
          </p:cNvGraphicFramePr>
          <p:nvPr>
            <p:extLst>
              <p:ext uri="{D42A27DB-BD31-4B8C-83A1-F6EECF244321}">
                <p14:modId xmlns:p14="http://schemas.microsoft.com/office/powerpoint/2010/main" val="3729098805"/>
              </p:ext>
            </p:extLst>
          </p:nvPr>
        </p:nvGraphicFramePr>
        <p:xfrm>
          <a:off x="1837944" y="4354766"/>
          <a:ext cx="9034271" cy="2151346"/>
        </p:xfrm>
        <a:graphic>
          <a:graphicData uri="http://schemas.openxmlformats.org/drawingml/2006/table">
            <a:tbl>
              <a:tblPr firstRow="1" firstCol="1" bandRow="1">
                <a:tableStyleId>{5C22544A-7EE6-4342-B048-85BDC9FD1C3A}</a:tableStyleId>
              </a:tblPr>
              <a:tblGrid>
                <a:gridCol w="3010868">
                  <a:extLst>
                    <a:ext uri="{9D8B030D-6E8A-4147-A177-3AD203B41FA5}">
                      <a16:colId xmlns:a16="http://schemas.microsoft.com/office/drawing/2014/main" xmlns="" val="2393593343"/>
                    </a:ext>
                  </a:extLst>
                </a:gridCol>
                <a:gridCol w="3010868">
                  <a:extLst>
                    <a:ext uri="{9D8B030D-6E8A-4147-A177-3AD203B41FA5}">
                      <a16:colId xmlns:a16="http://schemas.microsoft.com/office/drawing/2014/main" xmlns="" val="1469391743"/>
                    </a:ext>
                  </a:extLst>
                </a:gridCol>
                <a:gridCol w="3012535">
                  <a:extLst>
                    <a:ext uri="{9D8B030D-6E8A-4147-A177-3AD203B41FA5}">
                      <a16:colId xmlns:a16="http://schemas.microsoft.com/office/drawing/2014/main" xmlns="" val="3000637007"/>
                    </a:ext>
                  </a:extLst>
                </a:gridCol>
              </a:tblGrid>
              <a:tr h="461616">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563920010"/>
                  </a:ext>
                </a:extLst>
              </a:tr>
              <a:tr h="461616">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027768096"/>
                  </a:ext>
                </a:extLst>
              </a:tr>
              <a:tr h="958210">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808134848"/>
                  </a:ext>
                </a:extLst>
              </a:tr>
            </a:tbl>
          </a:graphicData>
        </a:graphic>
      </p:graphicFrame>
    </p:spTree>
    <p:extLst>
      <p:ext uri="{BB962C8B-B14F-4D97-AF65-F5344CB8AC3E}">
        <p14:creationId xmlns:p14="http://schemas.microsoft.com/office/powerpoint/2010/main" val="428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7" name="Table 6">
            <a:extLst>
              <a:ext uri="{FF2B5EF4-FFF2-40B4-BE49-F238E27FC236}">
                <a16:creationId xmlns:a16="http://schemas.microsoft.com/office/drawing/2014/main" xmlns="" id="{7026BCF6-E647-3749-EF36-4A185C0A20D4}"/>
              </a:ext>
            </a:extLst>
          </p:cNvPr>
          <p:cNvGraphicFramePr>
            <a:graphicFrameLocks noGrp="1"/>
          </p:cNvGraphicFramePr>
          <p:nvPr>
            <p:extLst>
              <p:ext uri="{D42A27DB-BD31-4B8C-83A1-F6EECF244321}">
                <p14:modId xmlns:p14="http://schemas.microsoft.com/office/powerpoint/2010/main" val="1018632777"/>
              </p:ext>
            </p:extLst>
          </p:nvPr>
        </p:nvGraphicFramePr>
        <p:xfrm>
          <a:off x="576072" y="2039112"/>
          <a:ext cx="11146535" cy="4415057"/>
        </p:xfrm>
        <a:graphic>
          <a:graphicData uri="http://schemas.openxmlformats.org/drawingml/2006/table">
            <a:tbl>
              <a:tblPr firstRow="1" firstCol="1" bandRow="1">
                <a:tableStyleId>{5C22544A-7EE6-4342-B048-85BDC9FD1C3A}</a:tableStyleId>
              </a:tblPr>
              <a:tblGrid>
                <a:gridCol w="3714826">
                  <a:extLst>
                    <a:ext uri="{9D8B030D-6E8A-4147-A177-3AD203B41FA5}">
                      <a16:colId xmlns:a16="http://schemas.microsoft.com/office/drawing/2014/main" xmlns="" val="2393593343"/>
                    </a:ext>
                  </a:extLst>
                </a:gridCol>
                <a:gridCol w="3714826">
                  <a:extLst>
                    <a:ext uri="{9D8B030D-6E8A-4147-A177-3AD203B41FA5}">
                      <a16:colId xmlns:a16="http://schemas.microsoft.com/office/drawing/2014/main" xmlns="" val="1469391743"/>
                    </a:ext>
                  </a:extLst>
                </a:gridCol>
                <a:gridCol w="3716883">
                  <a:extLst>
                    <a:ext uri="{9D8B030D-6E8A-4147-A177-3AD203B41FA5}">
                      <a16:colId xmlns:a16="http://schemas.microsoft.com/office/drawing/2014/main" xmlns="" val="3000637007"/>
                    </a:ext>
                  </a:extLst>
                </a:gridCol>
              </a:tblGrid>
              <a:tr h="962398">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563920010"/>
                  </a:ext>
                </a:extLst>
              </a:tr>
              <a:tr h="1454940">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smtClean="0">
                          <a:solidFill>
                            <a:srgbClr val="002060"/>
                          </a:solidFill>
                          <a:effectLst/>
                          <a:latin typeface="Cambria" panose="02040503050406030204" pitchFamily="18" charset="0"/>
                          <a:ea typeface="Cambria" panose="02040503050406030204" pitchFamily="18" charset="0"/>
                        </a:rPr>
                        <a:t>riêng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027768096"/>
                  </a:ext>
                </a:extLst>
              </a:tr>
              <a:tr h="1997719">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Danh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smtClean="0">
                          <a:solidFill>
                            <a:srgbClr val="002060"/>
                          </a:solidFill>
                          <a:effectLst/>
                          <a:latin typeface="Cambria" panose="02040503050406030204" pitchFamily="18" charset="0"/>
                          <a:ea typeface="Cambria" panose="02040503050406030204" pitchFamily="18" charset="0"/>
                        </a:rPr>
                        <a:t>chung</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808134848"/>
                  </a:ext>
                </a:extLst>
              </a:tr>
            </a:tbl>
          </a:graphicData>
        </a:graphic>
      </p:graphicFrame>
      <p:sp>
        <p:nvSpPr>
          <p:cNvPr id="8" name="TextBox 7">
            <a:extLst>
              <a:ext uri="{FF2B5EF4-FFF2-40B4-BE49-F238E27FC236}">
                <a16:creationId xmlns:a16="http://schemas.microsoft.com/office/drawing/2014/main" xmlns="" id="{7E87654D-B8B6-4BE8-8AC3-47985173B883}"/>
              </a:ext>
            </a:extLst>
          </p:cNvPr>
          <p:cNvSpPr txBox="1"/>
          <p:nvPr/>
        </p:nvSpPr>
        <p:spPr>
          <a:xfrm>
            <a:off x="795528" y="512064"/>
            <a:ext cx="10625328" cy="1354217"/>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Hội diều làng </a:t>
            </a:r>
            <a:r>
              <a:rPr lang="vi-VN" sz="1600" b="1" i="0" dirty="0">
                <a:solidFill>
                  <a:srgbClr val="000000"/>
                </a:solidFill>
                <a:effectLst/>
                <a:latin typeface="Cambria" panose="02040503050406030204" pitchFamily="18" charset="0"/>
                <a:ea typeface="Cambria" panose="02040503050406030204" pitchFamily="18" charset="0"/>
              </a:rPr>
              <a:t>Bá Dương Nội</a:t>
            </a:r>
            <a:r>
              <a:rPr lang="vi-VN" sz="1600" b="0" i="0" dirty="0">
                <a:solidFill>
                  <a:srgbClr val="000000"/>
                </a:solidFill>
                <a:effectLst/>
                <a:latin typeface="Cambria" panose="02040503050406030204" pitchFamily="18" charset="0"/>
                <a:ea typeface="Cambria" panose="02040503050406030204" pitchFamily="18" charset="0"/>
              </a:rPr>
              <a:t> được </a:t>
            </a:r>
            <a:r>
              <a:rPr lang="vi-VN" sz="1600" b="1" i="0" dirty="0">
                <a:solidFill>
                  <a:srgbClr val="000000"/>
                </a:solidFill>
                <a:effectLst/>
                <a:latin typeface="Cambria" panose="02040503050406030204" pitchFamily="18" charset="0"/>
                <a:ea typeface="Cambria" panose="02040503050406030204" pitchFamily="18" charset="0"/>
              </a:rPr>
              <a:t>tổ chức</a:t>
            </a:r>
            <a:r>
              <a:rPr lang="vi-VN" sz="16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1600" b="1" i="0" dirty="0">
                <a:solidFill>
                  <a:srgbClr val="000000"/>
                </a:solidFill>
                <a:effectLst/>
                <a:latin typeface="Cambria" panose="02040503050406030204" pitchFamily="18" charset="0"/>
                <a:ea typeface="Cambria" panose="02040503050406030204" pitchFamily="18" charset="0"/>
              </a:rPr>
              <a:t>gió</a:t>
            </a:r>
            <a:r>
              <a:rPr lang="vi-VN" sz="1600" b="0" i="0" dirty="0">
                <a:solidFill>
                  <a:srgbClr val="000000"/>
                </a:solidFill>
                <a:effectLst/>
                <a:latin typeface="Cambria" panose="02040503050406030204" pitchFamily="18" charset="0"/>
                <a:ea typeface="Cambria" panose="02040503050406030204" pitchFamily="18" charset="0"/>
              </a:rPr>
              <a:t> nằm nam của </a:t>
            </a:r>
            <a:r>
              <a:rPr lang="vi-VN" sz="1600" b="1" i="0" dirty="0">
                <a:solidFill>
                  <a:srgbClr val="000000"/>
                </a:solidFill>
                <a:effectLst/>
                <a:latin typeface="Cambria" panose="02040503050406030204" pitchFamily="18" charset="0"/>
                <a:ea typeface="Cambria" panose="02040503050406030204" pitchFamily="18" charset="0"/>
              </a:rPr>
              <a:t>buổi chiều</a:t>
            </a:r>
            <a:r>
              <a:rPr lang="vi-VN" sz="1600" b="0" i="0" dirty="0">
                <a:solidFill>
                  <a:srgbClr val="000000"/>
                </a:solidFill>
                <a:effectLst/>
                <a:latin typeface="Cambria" panose="02040503050406030204" pitchFamily="18" charset="0"/>
                <a:ea typeface="Cambria" panose="02040503050406030204" pitchFamily="18" charset="0"/>
              </a:rPr>
              <a:t> quê, những con diều </a:t>
            </a:r>
            <a:r>
              <a:rPr lang="vi-VN" sz="1600" b="1" i="0" dirty="0">
                <a:solidFill>
                  <a:srgbClr val="000000"/>
                </a:solidFill>
                <a:effectLst/>
                <a:latin typeface="Cambria" panose="02040503050406030204" pitchFamily="18" charset="0"/>
                <a:ea typeface="Cambria" panose="02040503050406030204" pitchFamily="18" charset="0"/>
              </a:rPr>
              <a:t>rực rỡ</a:t>
            </a:r>
            <a:r>
              <a:rPr lang="vi-VN" sz="1600" b="0" i="0" dirty="0">
                <a:solidFill>
                  <a:srgbClr val="000000"/>
                </a:solidFill>
                <a:effectLst/>
                <a:latin typeface="Cambria" panose="02040503050406030204" pitchFamily="18" charset="0"/>
                <a:ea typeface="Cambria" panose="02040503050406030204" pitchFamily="18" charset="0"/>
              </a:rPr>
              <a:t> cùng </a:t>
            </a:r>
            <a:r>
              <a:rPr lang="vi-VN" sz="1600" b="1" i="0" dirty="0">
                <a:solidFill>
                  <a:srgbClr val="000000"/>
                </a:solidFill>
                <a:effectLst/>
                <a:latin typeface="Cambria" panose="02040503050406030204" pitchFamily="18" charset="0"/>
                <a:ea typeface="Cambria" panose="02040503050406030204" pitchFamily="18" charset="0"/>
              </a:rPr>
              <a:t>bay</a:t>
            </a:r>
            <a:r>
              <a:rPr lang="vi-VN" sz="1600" b="0" i="0" dirty="0">
                <a:solidFill>
                  <a:srgbClr val="000000"/>
                </a:solidFill>
                <a:effectLst/>
                <a:latin typeface="Cambria" panose="02040503050406030204" pitchFamily="18" charset="0"/>
                <a:ea typeface="Cambria" panose="02040503050406030204" pitchFamily="18" charset="0"/>
              </a:rPr>
              <a:t> lên trời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1600" b="1" i="0" dirty="0">
                <a:solidFill>
                  <a:srgbClr val="000000"/>
                </a:solidFill>
                <a:effectLst/>
                <a:latin typeface="Cambria" panose="02040503050406030204" pitchFamily="18" charset="0"/>
                <a:ea typeface="Cambria" panose="02040503050406030204" pitchFamily="18" charset="0"/>
              </a:rPr>
              <a:t>sân đình</a:t>
            </a:r>
            <a:r>
              <a:rPr lang="vi-VN" sz="1600" b="0" i="0" dirty="0">
                <a:solidFill>
                  <a:srgbClr val="000000"/>
                </a:solidFill>
                <a:effectLst/>
                <a:latin typeface="Cambria" panose="02040503050406030204" pitchFamily="18" charset="0"/>
                <a:ea typeface="Cambria" panose="02040503050406030204" pitchFamily="18" charset="0"/>
              </a:rPr>
              <a:t> hoặc ở trong </a:t>
            </a:r>
            <a:r>
              <a:rPr lang="vi-VN" sz="1600" b="1" i="0" dirty="0">
                <a:solidFill>
                  <a:srgbClr val="000000"/>
                </a:solidFill>
                <a:effectLst/>
                <a:latin typeface="Cambria" panose="02040503050406030204" pitchFamily="18" charset="0"/>
                <a:ea typeface="Cambria" panose="02040503050406030204" pitchFamily="18" charset="0"/>
              </a:rPr>
              <a:t>làng</a:t>
            </a:r>
            <a:r>
              <a:rPr lang="vi-VN" sz="1600" b="0" i="0" dirty="0">
                <a:solidFill>
                  <a:srgbClr val="000000"/>
                </a:solidFill>
                <a:effectLst/>
                <a:latin typeface="Cambria" panose="02040503050406030204" pitchFamily="18" charset="0"/>
                <a:ea typeface="Cambria" panose="02040503050406030204" pitchFamily="18" charset="0"/>
              </a:rPr>
              <a:t>, người dân đều có thể </a:t>
            </a:r>
            <a:r>
              <a:rPr lang="vi-VN" sz="1600" b="1" i="0" dirty="0">
                <a:solidFill>
                  <a:srgbClr val="000000"/>
                </a:solidFill>
                <a:effectLst/>
                <a:latin typeface="Cambria" panose="02040503050406030204" pitchFamily="18" charset="0"/>
                <a:ea typeface="Cambria" panose="02040503050406030204" pitchFamily="18" charset="0"/>
              </a:rPr>
              <a:t>ngắm</a:t>
            </a:r>
            <a:r>
              <a:rPr lang="vi-VN" sz="1600" b="0" i="0" dirty="0">
                <a:solidFill>
                  <a:srgbClr val="000000"/>
                </a:solidFill>
                <a:effectLst/>
                <a:latin typeface="Cambria" panose="02040503050406030204" pitchFamily="18" charset="0"/>
                <a:ea typeface="Cambria" panose="02040503050406030204" pitchFamily="18" charset="0"/>
              </a:rPr>
              <a:t> diều bay và </a:t>
            </a:r>
            <a:r>
              <a:rPr lang="vi-VN" sz="1600" b="1" i="0" dirty="0">
                <a:solidFill>
                  <a:srgbClr val="000000"/>
                </a:solidFill>
                <a:effectLst/>
                <a:latin typeface="Cambria" panose="02040503050406030204" pitchFamily="18" charset="0"/>
                <a:ea typeface="Cambria" panose="02040503050406030204" pitchFamily="18" charset="0"/>
              </a:rPr>
              <a:t>ngất ngây</a:t>
            </a:r>
            <a:r>
              <a:rPr lang="vi-VN" sz="16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bay </a:t>
            </a:r>
            <a:r>
              <a:rPr lang="vi-VN" sz="1600" b="1" i="0" dirty="0">
                <a:solidFill>
                  <a:srgbClr val="000000"/>
                </a:solidFill>
                <a:effectLst/>
                <a:latin typeface="Cambria" panose="02040503050406030204" pitchFamily="18" charset="0"/>
                <a:ea typeface="Cambria" panose="02040503050406030204" pitchFamily="18" charset="0"/>
              </a:rPr>
              <a:t>xa</a:t>
            </a:r>
            <a:r>
              <a:rPr lang="vi-VN" sz="16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1600" b="1" i="0" dirty="0">
                <a:solidFill>
                  <a:srgbClr val="000000"/>
                </a:solidFill>
                <a:effectLst/>
                <a:latin typeface="Cambria" panose="02040503050406030204" pitchFamily="18" charset="0"/>
                <a:ea typeface="Cambria" panose="02040503050406030204" pitchFamily="18" charset="0"/>
              </a:rPr>
              <a:t>trao</a:t>
            </a:r>
            <a:r>
              <a:rPr lang="vi-VN" sz="1600" b="0" i="0" dirty="0">
                <a:solidFill>
                  <a:srgbClr val="000000"/>
                </a:solidFill>
                <a:effectLst/>
                <a:latin typeface="Cambria" panose="02040503050406030204" pitchFamily="18" charset="0"/>
                <a:ea typeface="Cambria" panose="02040503050406030204" pitchFamily="18" charset="0"/>
              </a:rPr>
              <a:t> giải.</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Đỗ Thị Ngọc Minh)</a:t>
            </a:r>
          </a:p>
        </p:txBody>
      </p:sp>
      <p:sp>
        <p:nvSpPr>
          <p:cNvPr id="9" name="TextBox 8">
            <a:extLst>
              <a:ext uri="{FF2B5EF4-FFF2-40B4-BE49-F238E27FC236}">
                <a16:creationId xmlns:a16="http://schemas.microsoft.com/office/drawing/2014/main" xmlns="" id="{7DC5B6DA-06D4-2216-E519-59B7B458112B}"/>
              </a:ext>
            </a:extLst>
          </p:cNvPr>
          <p:cNvSpPr txBox="1"/>
          <p:nvPr/>
        </p:nvSpPr>
        <p:spPr>
          <a:xfrm>
            <a:off x="1115568" y="3547872"/>
            <a:ext cx="288950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Bá </a:t>
            </a:r>
            <a:r>
              <a:rPr lang="en-US" sz="3200" b="1" dirty="0" err="1">
                <a:solidFill>
                  <a:srgbClr val="FF0000"/>
                </a:solidFill>
                <a:latin typeface="Cambria" panose="02040503050406030204" pitchFamily="18" charset="0"/>
                <a:ea typeface="Cambria" panose="02040503050406030204" pitchFamily="18" charset="0"/>
              </a:rPr>
              <a:t>Dương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534363AD-F0E6-7353-B008-B8B04D51503D}"/>
              </a:ext>
            </a:extLst>
          </p:cNvPr>
          <p:cNvSpPr txBox="1"/>
          <p:nvPr/>
        </p:nvSpPr>
        <p:spPr>
          <a:xfrm>
            <a:off x="905256" y="5001768"/>
            <a:ext cx="329184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gió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9E9695CD-D3E0-73AA-2BB7-F651EFB65042}"/>
              </a:ext>
            </a:extLst>
          </p:cNvPr>
          <p:cNvSpPr txBox="1"/>
          <p:nvPr/>
        </p:nvSpPr>
        <p:spPr>
          <a:xfrm>
            <a:off x="4727448" y="3383280"/>
            <a:ext cx="2889504"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tổ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chức</a:t>
            </a:r>
            <a:r>
              <a:rPr lang="en-US" sz="3200" b="1" dirty="0">
                <a:solidFill>
                  <a:srgbClr val="FF0000"/>
                </a:solidFill>
                <a:latin typeface="Cambria" panose="02040503050406030204" pitchFamily="18" charset="0"/>
                <a:ea typeface="Cambria" panose="02040503050406030204" pitchFamily="18" charset="0"/>
              </a:rPr>
              <a:t>, bay, </a:t>
            </a:r>
            <a:r>
              <a:rPr lang="en-US" sz="3200" b="1" dirty="0" err="1">
                <a:solidFill>
                  <a:srgbClr val="FF0000"/>
                </a:solidFill>
                <a:latin typeface="Cambria" panose="02040503050406030204" pitchFamily="18" charset="0"/>
                <a:ea typeface="Cambria" panose="02040503050406030204" pitchFamily="18" charset="0"/>
              </a:rPr>
              <a:t>ngắm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endParaRPr lang="en-US" sz="32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E9F715CF-BAC2-1557-1135-58FDA244482A}"/>
              </a:ext>
            </a:extLst>
          </p:cNvPr>
          <p:cNvSpPr txBox="1"/>
          <p:nvPr/>
        </p:nvSpPr>
        <p:spPr>
          <a:xfrm>
            <a:off x="4727448" y="493776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ngây</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81DCFCCA-AB67-98CD-654A-5C3522B4E7B5}"/>
              </a:ext>
            </a:extLst>
          </p:cNvPr>
          <p:cNvSpPr txBox="1"/>
          <p:nvPr/>
        </p:nvSpPr>
        <p:spPr>
          <a:xfrm>
            <a:off x="8366760" y="3493008"/>
            <a:ext cx="288950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rực rỡ, cao</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FDE5D90B-6ADA-0EC9-E333-FA6EC73268E2}"/>
              </a:ext>
            </a:extLst>
          </p:cNvPr>
          <p:cNvSpPr txBox="1"/>
          <p:nvPr/>
        </p:nvSpPr>
        <p:spPr>
          <a:xfrm>
            <a:off x="8412480" y="521208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cao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98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xmlns=""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xmlns=""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vật, hiện tượng tự nhiên được nhân hoá trong các đoạn dưới đây và cho biết chúng được nhân hoá bằng cách nào.</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xmlns=""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9" name="Picture 8">
            <a:extLst>
              <a:ext uri="{FF2B5EF4-FFF2-40B4-BE49-F238E27FC236}">
                <a16:creationId xmlns:a16="http://schemas.microsoft.com/office/drawing/2014/main" xmlns="" id="{314B5F92-96C5-6E51-ED9F-BE04EE63DDF7}"/>
              </a:ext>
            </a:extLst>
          </p:cNvPr>
          <p:cNvPicPr>
            <a:picLocks noChangeAspect="1"/>
          </p:cNvPicPr>
          <p:nvPr/>
        </p:nvPicPr>
        <p:blipFill>
          <a:blip r:embed="rId2"/>
          <a:stretch>
            <a:fillRect/>
          </a:stretch>
        </p:blipFill>
        <p:spPr>
          <a:xfrm>
            <a:off x="2295144" y="1368553"/>
            <a:ext cx="8332850" cy="1625922"/>
          </a:xfrm>
          <a:prstGeom prst="rect">
            <a:avLst/>
          </a:prstGeom>
        </p:spPr>
      </p:pic>
      <p:pic>
        <p:nvPicPr>
          <p:cNvPr id="11" name="Picture 10">
            <a:extLst>
              <a:ext uri="{FF2B5EF4-FFF2-40B4-BE49-F238E27FC236}">
                <a16:creationId xmlns:a16="http://schemas.microsoft.com/office/drawing/2014/main" xmlns="" id="{C53DDE72-3D86-1448-BCD2-E7C79C47B3E3}"/>
              </a:ext>
            </a:extLst>
          </p:cNvPr>
          <p:cNvPicPr>
            <a:picLocks noChangeAspect="1"/>
          </p:cNvPicPr>
          <p:nvPr/>
        </p:nvPicPr>
        <p:blipFill>
          <a:blip r:embed="rId3"/>
          <a:stretch>
            <a:fillRect/>
          </a:stretch>
        </p:blipFill>
        <p:spPr>
          <a:xfrm>
            <a:off x="4654295" y="4599458"/>
            <a:ext cx="6439169" cy="1892782"/>
          </a:xfrm>
          <a:prstGeom prst="rect">
            <a:avLst/>
          </a:prstGeom>
        </p:spPr>
      </p:pic>
      <p:sp>
        <p:nvSpPr>
          <p:cNvPr id="12" name="TextBox 11">
            <a:extLst>
              <a:ext uri="{FF2B5EF4-FFF2-40B4-BE49-F238E27FC236}">
                <a16:creationId xmlns:a16="http://schemas.microsoft.com/office/drawing/2014/main" xmlns="" id="{27AB6025-20BD-5C85-E89F-FC1CEAF23E8E}"/>
              </a:ext>
            </a:extLst>
          </p:cNvPr>
          <p:cNvSpPr txBox="1"/>
          <p:nvPr/>
        </p:nvSpPr>
        <p:spPr>
          <a:xfrm>
            <a:off x="411480" y="3703320"/>
            <a:ext cx="5065776" cy="1746504"/>
          </a:xfrm>
          <a:prstGeom prst="rect">
            <a:avLst/>
          </a:prstGeom>
          <a:noFill/>
        </p:spPr>
        <p:txBody>
          <a:bodyPr wrap="square" rtlCol="0">
            <a:spAutoFit/>
          </a:bodyPr>
          <a:lstStyle/>
          <a:p>
            <a:endParaRPr lang="en-US" dirty="0"/>
          </a:p>
        </p:txBody>
      </p:sp>
      <p:pic>
        <p:nvPicPr>
          <p:cNvPr id="14" name="Picture 13">
            <a:extLst>
              <a:ext uri="{FF2B5EF4-FFF2-40B4-BE49-F238E27FC236}">
                <a16:creationId xmlns:a16="http://schemas.microsoft.com/office/drawing/2014/main" xmlns="" id="{58A8A003-800C-8C4A-6ED9-A708293C9F4C}"/>
              </a:ext>
            </a:extLst>
          </p:cNvPr>
          <p:cNvPicPr>
            <a:picLocks noChangeAspect="1"/>
          </p:cNvPicPr>
          <p:nvPr/>
        </p:nvPicPr>
        <p:blipFill>
          <a:blip r:embed="rId4"/>
          <a:stretch>
            <a:fillRect/>
          </a:stretch>
        </p:blipFill>
        <p:spPr>
          <a:xfrm>
            <a:off x="613029" y="3065335"/>
            <a:ext cx="7600950" cy="1495425"/>
          </a:xfrm>
          <a:prstGeom prst="rect">
            <a:avLst/>
          </a:prstGeom>
        </p:spPr>
      </p:pic>
    </p:spTree>
    <p:extLst>
      <p:ext uri="{BB962C8B-B14F-4D97-AF65-F5344CB8AC3E}">
        <p14:creationId xmlns:p14="http://schemas.microsoft.com/office/powerpoint/2010/main" val="261863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xmlns="" id="{BE08EAB8-BFA3-6488-871B-45E34E458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9567"/>
          <a:stretch/>
        </p:blipFill>
        <p:spPr>
          <a:xfrm flipH="1">
            <a:off x="0" y="5496750"/>
            <a:ext cx="12192000" cy="1361250"/>
          </a:xfrm>
          <a:prstGeom prst="rect">
            <a:avLst/>
          </a:prstGeom>
        </p:spPr>
      </p:pic>
      <p:grpSp>
        <p:nvGrpSpPr>
          <p:cNvPr id="12" name="组合 11">
            <a:extLst>
              <a:ext uri="{FF2B5EF4-FFF2-40B4-BE49-F238E27FC236}">
                <a16:creationId xmlns:a16="http://schemas.microsoft.com/office/drawing/2014/main" xmlns="" id="{EC14FB9C-DA77-E096-3568-349D9F03EB07}"/>
              </a:ext>
            </a:extLst>
          </p:cNvPr>
          <p:cNvGrpSpPr/>
          <p:nvPr/>
        </p:nvGrpSpPr>
        <p:grpSpPr>
          <a:xfrm>
            <a:off x="765837" y="458754"/>
            <a:ext cx="11158104" cy="5940492"/>
            <a:chOff x="765837" y="458754"/>
            <a:chExt cx="11158104" cy="5940492"/>
          </a:xfrm>
        </p:grpSpPr>
        <p:pic>
          <p:nvPicPr>
            <p:cNvPr id="29" name="图片 28">
              <a:extLst>
                <a:ext uri="{FF2B5EF4-FFF2-40B4-BE49-F238E27FC236}">
                  <a16:creationId xmlns:a16="http://schemas.microsoft.com/office/drawing/2014/main" xmlns="" id="{3F065CA7-5058-CF18-E126-637F50C8CD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913"/>
            <a:stretch/>
          </p:blipFill>
          <p:spPr>
            <a:xfrm>
              <a:off x="765837" y="458754"/>
              <a:ext cx="4399190" cy="5940492"/>
            </a:xfrm>
            <a:custGeom>
              <a:avLst/>
              <a:gdLst>
                <a:gd name="connsiteX0" fmla="*/ 710701 w 4399190"/>
                <a:gd name="connsiteY0" fmla="*/ 3849827 h 5940492"/>
                <a:gd name="connsiteX1" fmla="*/ 710701 w 4399190"/>
                <a:gd name="connsiteY1" fmla="*/ 5037996 h 5940492"/>
                <a:gd name="connsiteX2" fmla="*/ 1813494 w 4399190"/>
                <a:gd name="connsiteY2" fmla="*/ 5037996 h 5940492"/>
                <a:gd name="connsiteX3" fmla="*/ 1813494 w 4399190"/>
                <a:gd name="connsiteY3" fmla="*/ 3849827 h 5940492"/>
                <a:gd name="connsiteX4" fmla="*/ 0 w 4399190"/>
                <a:gd name="connsiteY4" fmla="*/ 0 h 5940492"/>
                <a:gd name="connsiteX5" fmla="*/ 4399190 w 4399190"/>
                <a:gd name="connsiteY5" fmla="*/ 0 h 5940492"/>
                <a:gd name="connsiteX6" fmla="*/ 4399190 w 4399190"/>
                <a:gd name="connsiteY6" fmla="*/ 5940492 h 5940492"/>
                <a:gd name="connsiteX7" fmla="*/ 0 w 4399190"/>
                <a:gd name="connsiteY7" fmla="*/ 5940492 h 59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9190" h="5940492">
                  <a:moveTo>
                    <a:pt x="710701" y="3849827"/>
                  </a:moveTo>
                  <a:lnTo>
                    <a:pt x="710701" y="5037996"/>
                  </a:lnTo>
                  <a:lnTo>
                    <a:pt x="1813494" y="5037996"/>
                  </a:lnTo>
                  <a:lnTo>
                    <a:pt x="1813494" y="3849827"/>
                  </a:lnTo>
                  <a:close/>
                  <a:moveTo>
                    <a:pt x="0" y="0"/>
                  </a:moveTo>
                  <a:lnTo>
                    <a:pt x="4399190" y="0"/>
                  </a:lnTo>
                  <a:lnTo>
                    <a:pt x="4399190" y="5940492"/>
                  </a:lnTo>
                  <a:lnTo>
                    <a:pt x="0" y="5940492"/>
                  </a:lnTo>
                  <a:close/>
                </a:path>
              </a:pathLst>
            </a:custGeom>
          </p:spPr>
        </p:pic>
        <p:pic>
          <p:nvPicPr>
            <p:cNvPr id="18" name="图片 17">
              <a:extLst>
                <a:ext uri="{FF2B5EF4-FFF2-40B4-BE49-F238E27FC236}">
                  <a16:creationId xmlns:a16="http://schemas.microsoft.com/office/drawing/2014/main" xmlns="" id="{73C31FFA-BE1F-D3BB-8207-AD8CCC76F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13"/>
            <a:stretch/>
          </p:blipFill>
          <p:spPr>
            <a:xfrm>
              <a:off x="7524751" y="458754"/>
              <a:ext cx="4399190" cy="5940492"/>
            </a:xfrm>
            <a:prstGeom prst="rect">
              <a:avLst/>
            </a:prstGeom>
          </p:spPr>
        </p:pic>
        <p:pic>
          <p:nvPicPr>
            <p:cNvPr id="20" name="图片 19">
              <a:extLst>
                <a:ext uri="{FF2B5EF4-FFF2-40B4-BE49-F238E27FC236}">
                  <a16:creationId xmlns:a16="http://schemas.microsoft.com/office/drawing/2014/main" xmlns="" id="{A733D856-8DA9-120F-F3DD-78837B05B9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75" r="34913"/>
            <a:stretch/>
          </p:blipFill>
          <p:spPr>
            <a:xfrm>
              <a:off x="5165027" y="458754"/>
              <a:ext cx="2359724" cy="5940492"/>
            </a:xfrm>
            <a:prstGeom prst="rect">
              <a:avLst/>
            </a:prstGeom>
          </p:spPr>
        </p:pic>
      </p:grpSp>
      <p:pic>
        <p:nvPicPr>
          <p:cNvPr id="30" name="图片 29">
            <a:extLst>
              <a:ext uri="{FF2B5EF4-FFF2-40B4-BE49-F238E27FC236}">
                <a16:creationId xmlns:a16="http://schemas.microsoft.com/office/drawing/2014/main" xmlns="" id="{FC1B0F7D-B4A7-896D-DCDE-7BAAF5349A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6" y="4176425"/>
            <a:ext cx="2589525" cy="2589525"/>
          </a:xfrm>
          <a:prstGeom prst="rect">
            <a:avLst/>
          </a:prstGeom>
        </p:spPr>
      </p:pic>
      <p:pic>
        <p:nvPicPr>
          <p:cNvPr id="27" name="图片 26">
            <a:extLst>
              <a:ext uri="{FF2B5EF4-FFF2-40B4-BE49-F238E27FC236}">
                <a16:creationId xmlns:a16="http://schemas.microsoft.com/office/drawing/2014/main" xmlns="" id="{2ABAE902-0450-72E4-6000-6A77E1F2AF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0" y="5023693"/>
            <a:ext cx="4019550" cy="1834307"/>
          </a:xfrm>
          <a:prstGeom prst="rect">
            <a:avLst/>
          </a:prstGeom>
        </p:spPr>
      </p:pic>
      <p:pic>
        <p:nvPicPr>
          <p:cNvPr id="28" name="图片 27">
            <a:extLst>
              <a:ext uri="{FF2B5EF4-FFF2-40B4-BE49-F238E27FC236}">
                <a16:creationId xmlns:a16="http://schemas.microsoft.com/office/drawing/2014/main" xmlns="" id="{BB1BBE1D-4FCA-F158-3AAD-0C9FE5D080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4" name="Picture 3">
            <a:extLst>
              <a:ext uri="{FF2B5EF4-FFF2-40B4-BE49-F238E27FC236}">
                <a16:creationId xmlns:a16="http://schemas.microsoft.com/office/drawing/2014/main" xmlns="" id="{F5BC064B-C834-F2AD-79B2-8FE0DE55C447}"/>
              </a:ext>
            </a:extLst>
          </p:cNvPr>
          <p:cNvPicPr>
            <a:picLocks noChangeAspect="1"/>
          </p:cNvPicPr>
          <p:nvPr/>
        </p:nvPicPr>
        <p:blipFill>
          <a:blip r:embed="rId6"/>
          <a:stretch>
            <a:fillRect/>
          </a:stretch>
        </p:blipFill>
        <p:spPr>
          <a:xfrm>
            <a:off x="3870730" y="252921"/>
            <a:ext cx="5310076" cy="1450974"/>
          </a:xfrm>
          <a:prstGeom prst="rect">
            <a:avLst/>
          </a:prstGeom>
        </p:spPr>
      </p:pic>
      <p:sp>
        <p:nvSpPr>
          <p:cNvPr id="5" name="TextBox 4">
            <a:extLst>
              <a:ext uri="{FF2B5EF4-FFF2-40B4-BE49-F238E27FC236}">
                <a16:creationId xmlns:a16="http://schemas.microsoft.com/office/drawing/2014/main" xmlns="" id="{6EFDB4B9-1C4C-6D27-264F-D7EBE39C6C1C}"/>
              </a:ext>
            </a:extLst>
          </p:cNvPr>
          <p:cNvSpPr txBox="1"/>
          <p:nvPr/>
        </p:nvSpPr>
        <p:spPr>
          <a:xfrm>
            <a:off x="1572768" y="1837944"/>
            <a:ext cx="9601200" cy="3751668"/>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diễn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cảm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một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chuyện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đã</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kì</a:t>
            </a:r>
            <a:r>
              <a:rPr lang="en-US" sz="2000" dirty="0">
                <a:solidFill>
                  <a:srgbClr val="000000"/>
                </a:solidFill>
                <a:effectLst/>
                <a:latin typeface="Cambria" panose="02040503050406030204" pitchFamily="18" charset="0"/>
                <a:ea typeface="Cambria" panose="02040503050406030204" pitchFamily="18" charset="0"/>
              </a:rPr>
              <a:t> I; </a:t>
            </a:r>
            <a:r>
              <a:rPr lang="en-US" sz="2000" dirty="0" err="1">
                <a:solidFill>
                  <a:srgbClr val="000000"/>
                </a:solidFill>
                <a:effectLst/>
                <a:latin typeface="Cambria" panose="02040503050406030204" pitchFamily="18" charset="0"/>
                <a:ea typeface="Cambria" panose="02040503050406030204" pitchFamily="18" charset="0"/>
              </a:rPr>
              <a:t>tốc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khoảng</a:t>
            </a:r>
            <a:r>
              <a:rPr lang="en-US" sz="2000" dirty="0">
                <a:solidFill>
                  <a:srgbClr val="000000"/>
                </a:solidFill>
                <a:effectLst/>
                <a:latin typeface="Cambria" panose="02040503050406030204" pitchFamily="18" charset="0"/>
                <a:ea typeface="Cambria" panose="02040503050406030204" pitchFamily="18" charset="0"/>
              </a:rPr>
              <a:t> 80 - 90 </a:t>
            </a:r>
            <a:r>
              <a:rPr lang="en-US" sz="2000" dirty="0" err="1">
                <a:solidFill>
                  <a:srgbClr val="000000"/>
                </a:solidFill>
                <a:effectLst/>
                <a:latin typeface="Cambria" panose="02040503050406030204" pitchFamily="18" charset="0"/>
                <a:ea typeface="Cambria" panose="02040503050406030204" pitchFamily="18" charset="0"/>
              </a:rPr>
              <a:t>tiếng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phút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nghỉ</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hơi</a:t>
            </a:r>
            <a:r>
              <a:rPr lang="en-US" sz="2000" dirty="0">
                <a:solidFill>
                  <a:srgbClr val="000000"/>
                </a:solidFill>
                <a:effectLst/>
                <a:latin typeface="Cambria" panose="02040503050406030204" pitchFamily="18" charset="0"/>
                <a:ea typeface="Cambria" panose="02040503050406030204" pitchFamily="18" charset="0"/>
              </a:rPr>
              <a:t> ở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dấu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ngắt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nhịp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theo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điệu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phù</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hợp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với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nlìững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đoạn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đối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thoại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vật</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Nắm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chính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Hiểu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hàm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ẩn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sở</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suy</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luận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chi </a:t>
            </a:r>
            <a:r>
              <a:rPr lang="en-US" sz="2000" dirty="0" err="1">
                <a:solidFill>
                  <a:srgbClr val="000000"/>
                </a:solidFill>
                <a:effectLst/>
                <a:latin typeface="Cambria" panose="02040503050406030204" pitchFamily="18" charset="0"/>
                <a:ea typeface="Cambria" panose="02040503050406030204" pitchFamily="18" charset="0"/>
              </a:rPr>
              <a:t>tiết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kiến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thức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dụng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ngôn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liên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quan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biệt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danh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endParaRPr lang="en-US" sz="2000" dirty="0">
              <a:solidFill>
                <a:srgbClr val="000000"/>
              </a:solidFill>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vi-VN" sz="2000" dirty="0">
                <a:latin typeface="Cambria" panose="02040503050406030204" pitchFamily="18" charset="0"/>
                <a:ea typeface="Cambria" panose="02040503050406030204" pitchFamily="18" charset="0"/>
              </a:rPr>
              <a:t>Củng cố kĩ năng nhận biết tìm chỉ ra được các sự vật hiện tượng được nhân hóa khi nói hay viết về một đề tài phù hợp với chủ điểm đang học qua đoạn văn cho trước.</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705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xmlns="" id="{F31D4C2E-62D0-6D10-FAD7-F35451FA031C}"/>
              </a:ext>
            </a:extLst>
          </p:cNvPr>
          <p:cNvGraphicFramePr>
            <a:graphicFrameLocks noGrp="1"/>
          </p:cNvGraphicFramePr>
          <p:nvPr>
            <p:extLst>
              <p:ext uri="{D42A27DB-BD31-4B8C-83A1-F6EECF244321}">
                <p14:modId xmlns:p14="http://schemas.microsoft.com/office/powerpoint/2010/main" val="188943920"/>
              </p:ext>
            </p:extLst>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xmlns="" val="2170606543"/>
                    </a:ext>
                  </a:extLst>
                </a:gridCol>
                <a:gridCol w="7909779">
                  <a:extLst>
                    <a:ext uri="{9D8B030D-6E8A-4147-A177-3AD203B41FA5}">
                      <a16:colId xmlns:a16="http://schemas.microsoft.com/office/drawing/2014/main" xmlns=""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30323046"/>
                  </a:ext>
                </a:extLst>
              </a:tr>
            </a:tbl>
          </a:graphicData>
        </a:graphic>
      </p:graphicFrame>
      <p:pic>
        <p:nvPicPr>
          <p:cNvPr id="7" name="Picture 6">
            <a:extLst>
              <a:ext uri="{FF2B5EF4-FFF2-40B4-BE49-F238E27FC236}">
                <a16:creationId xmlns:a16="http://schemas.microsoft.com/office/drawing/2014/main" xmlns="" id="{2A5B38E2-1EB3-900A-AC0F-D5A765272430}"/>
              </a:ext>
            </a:extLst>
          </p:cNvPr>
          <p:cNvPicPr>
            <a:picLocks noChangeAspect="1"/>
          </p:cNvPicPr>
          <p:nvPr/>
        </p:nvPicPr>
        <p:blipFill>
          <a:blip r:embed="rId2"/>
          <a:stretch>
            <a:fillRect/>
          </a:stretch>
        </p:blipFill>
        <p:spPr>
          <a:xfrm>
            <a:off x="2185797" y="0"/>
            <a:ext cx="7600950" cy="1495425"/>
          </a:xfrm>
          <a:prstGeom prst="rect">
            <a:avLst/>
          </a:prstGeom>
        </p:spPr>
      </p:pic>
      <p:sp>
        <p:nvSpPr>
          <p:cNvPr id="8" name="TextBox 7">
            <a:extLst>
              <a:ext uri="{FF2B5EF4-FFF2-40B4-BE49-F238E27FC236}">
                <a16:creationId xmlns:a16="http://schemas.microsoft.com/office/drawing/2014/main" xmlns="" id="{22BB6D95-5A0B-E63A-9554-ACB6FE1082E8}"/>
              </a:ext>
            </a:extLst>
          </p:cNvPr>
          <p:cNvSpPr txBox="1"/>
          <p:nvPr/>
        </p:nvSpPr>
        <p:spPr>
          <a:xfrm>
            <a:off x="1911096" y="2487168"/>
            <a:ext cx="12344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Cá</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xmlns="" id="{CEF403FB-77E3-F7BE-6B3C-65FB71B6D55C}"/>
              </a:ext>
            </a:extLst>
          </p:cNvPr>
          <p:cNvCxnSpPr/>
          <p:nvPr/>
        </p:nvCxnSpPr>
        <p:spPr>
          <a:xfrm>
            <a:off x="6126480" y="420624"/>
            <a:ext cx="15179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A43F1535-7A48-5222-A2DB-9344F0DAEDD1}"/>
              </a:ext>
            </a:extLst>
          </p:cNvPr>
          <p:cNvSpPr txBox="1"/>
          <p:nvPr/>
        </p:nvSpPr>
        <p:spPr>
          <a:xfrm>
            <a:off x="4078224" y="2514600"/>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xmlns="" id="{15FC93E5-7A35-56FB-9E03-3F4B9FB5F7B4}"/>
              </a:ext>
            </a:extLst>
          </p:cNvPr>
          <p:cNvCxnSpPr>
            <a:cxnSpLocks/>
          </p:cNvCxnSpPr>
          <p:nvPr/>
        </p:nvCxnSpPr>
        <p:spPr>
          <a:xfrm>
            <a:off x="3694176" y="667512"/>
            <a:ext cx="1911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1B6BBE11-BC23-D858-8525-12E21F1A4246}"/>
              </a:ext>
            </a:extLst>
          </p:cNvPr>
          <p:cNvSpPr txBox="1"/>
          <p:nvPr/>
        </p:nvSpPr>
        <p:spPr>
          <a:xfrm>
            <a:off x="1143000" y="3099816"/>
            <a:ext cx="24231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Hươu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cổ</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0F9A7866-3FC5-ACC2-D439-6D8937B6D895}"/>
              </a:ext>
            </a:extLst>
          </p:cNvPr>
          <p:cNvSpPr txBox="1"/>
          <p:nvPr/>
        </p:nvSpPr>
        <p:spPr>
          <a:xfrm>
            <a:off x="4078224" y="3054096"/>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xmlns="" id="{A00EB5A9-C9A6-3C60-90B1-9725F2B5400D}"/>
              </a:ext>
            </a:extLst>
          </p:cNvPr>
          <p:cNvCxnSpPr>
            <a:cxnSpLocks/>
          </p:cNvCxnSpPr>
          <p:nvPr/>
        </p:nvCxnSpPr>
        <p:spPr>
          <a:xfrm>
            <a:off x="3410712" y="969264"/>
            <a:ext cx="2898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21E16FEB-766F-F1FE-6300-D8B490463199}"/>
              </a:ext>
            </a:extLst>
          </p:cNvPr>
          <p:cNvSpPr txBox="1"/>
          <p:nvPr/>
        </p:nvSpPr>
        <p:spPr>
          <a:xfrm>
            <a:off x="1106424" y="3858768"/>
            <a:ext cx="2423160" cy="523220"/>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Rùa</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819328EF-5ABC-A76A-EE80-C7ED7A45481F}"/>
              </a:ext>
            </a:extLst>
          </p:cNvPr>
          <p:cNvSpPr txBox="1"/>
          <p:nvPr/>
        </p:nvSpPr>
        <p:spPr>
          <a:xfrm>
            <a:off x="4041648" y="3813048"/>
            <a:ext cx="7187184" cy="707886"/>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bằng những từ chỉ người</a:t>
            </a:r>
          </a:p>
          <a:p>
            <a:r>
              <a:rPr lang="en-US" sz="2000" b="1" dirty="0">
                <a:solidFill>
                  <a:srgbClr val="FF0000"/>
                </a:solidFill>
                <a:latin typeface="Cambria" panose="02040503050406030204" pitchFamily="18" charset="0"/>
                <a:ea typeface="Cambria" panose="02040503050406030204" pitchFamily="18" charset="0"/>
              </a:rPr>
              <a:t>D</a:t>
            </a:r>
            <a:r>
              <a:rPr lang="vi-VN" sz="2000" b="1" dirty="0">
                <a:solidFill>
                  <a:srgbClr val="FF0000"/>
                </a:solidFill>
                <a:latin typeface="Cambria" panose="02040503050406030204" pitchFamily="18" charset="0"/>
                <a:ea typeface="Cambria" panose="02040503050406030204" pitchFamily="18" charset="0"/>
              </a:rPr>
              <a:t>ùng từ chỉ hoạt động, đặc điểm của người </a:t>
            </a:r>
            <a:r>
              <a:rPr lang="en-US" sz="2000" b="1" dirty="0" err="1">
                <a:solidFill>
                  <a:srgbClr val="FF0000"/>
                </a:solidFill>
                <a:latin typeface="Cambria" panose="02040503050406030204" pitchFamily="18" charset="0"/>
                <a:ea typeface="Cambria" panose="02040503050406030204" pitchFamily="18" charset="0"/>
              </a:rPr>
              <a:t>để</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chỉ</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vật</a:t>
            </a:r>
            <a:endParaRPr lang="vi-VN"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24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xEl>
                                              <p:pRg st="1" end="1"/>
                                            </p:txEl>
                                          </p:spTgt>
                                        </p:tgtEl>
                                        <p:attrNameLst>
                                          <p:attrName>style.visibility</p:attrName>
                                        </p:attrNameLst>
                                      </p:cBhvr>
                                      <p:to>
                                        <p:strVal val="visible"/>
                                      </p:to>
                                    </p:set>
                                    <p:animEffect transition="in" filter="fade">
                                      <p:cBhvr>
                                        <p:cTn id="5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xmlns=""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xmlns="" val="2170606543"/>
                    </a:ext>
                  </a:extLst>
                </a:gridCol>
                <a:gridCol w="7909779">
                  <a:extLst>
                    <a:ext uri="{9D8B030D-6E8A-4147-A177-3AD203B41FA5}">
                      <a16:colId xmlns:a16="http://schemas.microsoft.com/office/drawing/2014/main" xmlns=""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30323046"/>
                  </a:ext>
                </a:extLst>
              </a:tr>
            </a:tbl>
          </a:graphicData>
        </a:graphic>
      </p:graphicFrame>
      <p:sp>
        <p:nvSpPr>
          <p:cNvPr id="8" name="TextBox 7">
            <a:extLst>
              <a:ext uri="{FF2B5EF4-FFF2-40B4-BE49-F238E27FC236}">
                <a16:creationId xmlns:a16="http://schemas.microsoft.com/office/drawing/2014/main" xmlns=""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xmlns=""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xmlns=""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xmlns=""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xmlns=""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xmlns=""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3A9E9F99-66BB-A493-0CD1-0B38BB887654}"/>
              </a:ext>
            </a:extLst>
          </p:cNvPr>
          <p:cNvPicPr>
            <a:picLocks noChangeAspect="1"/>
          </p:cNvPicPr>
          <p:nvPr/>
        </p:nvPicPr>
        <p:blipFill>
          <a:blip r:embed="rId2"/>
          <a:stretch>
            <a:fillRect/>
          </a:stretch>
        </p:blipFill>
        <p:spPr>
          <a:xfrm>
            <a:off x="4480560" y="0"/>
            <a:ext cx="2916936" cy="1519220"/>
          </a:xfrm>
          <a:prstGeom prst="rect">
            <a:avLst/>
          </a:prstGeom>
        </p:spPr>
      </p:pic>
      <p:cxnSp>
        <p:nvCxnSpPr>
          <p:cNvPr id="5" name="Straight Connector 4">
            <a:extLst>
              <a:ext uri="{FF2B5EF4-FFF2-40B4-BE49-F238E27FC236}">
                <a16:creationId xmlns:a16="http://schemas.microsoft.com/office/drawing/2014/main" xmlns="" id="{160EF315-2089-1A83-0845-1A487F9469D6}"/>
              </a:ext>
            </a:extLst>
          </p:cNvPr>
          <p:cNvCxnSpPr>
            <a:cxnSpLocks/>
          </p:cNvCxnSpPr>
          <p:nvPr/>
        </p:nvCxnSpPr>
        <p:spPr>
          <a:xfrm>
            <a:off x="5431536" y="347472"/>
            <a:ext cx="1545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Mặt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xmlns=""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xmlns="" id="{5337B9F9-0F0B-B561-346D-0F143FD584FF}"/>
              </a:ext>
            </a:extLst>
          </p:cNvPr>
          <p:cNvCxnSpPr>
            <a:cxnSpLocks/>
          </p:cNvCxnSpPr>
          <p:nvPr/>
        </p:nvCxnSpPr>
        <p:spPr>
          <a:xfrm>
            <a:off x="5157216" y="61264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1C41E763-408E-3828-6EB0-072C4922A99A}"/>
              </a:ext>
            </a:extLst>
          </p:cNvPr>
          <p:cNvCxnSpPr>
            <a:cxnSpLocks/>
          </p:cNvCxnSpPr>
          <p:nvPr/>
        </p:nvCxnSpPr>
        <p:spPr>
          <a:xfrm>
            <a:off x="5065776" y="88696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xmlns=""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27970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2"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xmlns=""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xmlns="" val="2170606543"/>
                    </a:ext>
                  </a:extLst>
                </a:gridCol>
                <a:gridCol w="7909779">
                  <a:extLst>
                    <a:ext uri="{9D8B030D-6E8A-4147-A177-3AD203B41FA5}">
                      <a16:colId xmlns:a16="http://schemas.microsoft.com/office/drawing/2014/main" xmlns=""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30323046"/>
                  </a:ext>
                </a:extLst>
              </a:tr>
            </a:tbl>
          </a:graphicData>
        </a:graphic>
      </p:graphicFrame>
      <p:sp>
        <p:nvSpPr>
          <p:cNvPr id="8" name="TextBox 7">
            <a:extLst>
              <a:ext uri="{FF2B5EF4-FFF2-40B4-BE49-F238E27FC236}">
                <a16:creationId xmlns:a16="http://schemas.microsoft.com/office/drawing/2014/main" xmlns=""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xmlns=""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xmlns=""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xmlns=""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xmlns=""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xmlns=""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xmlns=""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Mặt</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xmlns=""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xmlns=""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Bóng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xmlns=""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xmlns="" id="{C2413375-9931-FD27-D80E-B0CD5A7DBAB9}"/>
              </a:ext>
            </a:extLst>
          </p:cNvPr>
          <p:cNvPicPr>
            <a:picLocks noChangeAspect="1"/>
          </p:cNvPicPr>
          <p:nvPr/>
        </p:nvPicPr>
        <p:blipFill>
          <a:blip r:embed="rId2"/>
          <a:stretch>
            <a:fillRect/>
          </a:stretch>
        </p:blipFill>
        <p:spPr>
          <a:xfrm>
            <a:off x="3950208" y="0"/>
            <a:ext cx="3406711" cy="1454097"/>
          </a:xfrm>
          <a:prstGeom prst="rect">
            <a:avLst/>
          </a:prstGeom>
        </p:spPr>
      </p:pic>
      <p:cxnSp>
        <p:nvCxnSpPr>
          <p:cNvPr id="9" name="Straight Connector 8">
            <a:extLst>
              <a:ext uri="{FF2B5EF4-FFF2-40B4-BE49-F238E27FC236}">
                <a16:creationId xmlns:a16="http://schemas.microsoft.com/office/drawing/2014/main" xmlns="" id="{5AAE683B-4315-FD79-C124-1A45FB878625}"/>
              </a:ext>
            </a:extLst>
          </p:cNvPr>
          <p:cNvCxnSpPr>
            <a:cxnSpLocks/>
          </p:cNvCxnSpPr>
          <p:nvPr/>
        </p:nvCxnSpPr>
        <p:spPr>
          <a:xfrm>
            <a:off x="4398264" y="338328"/>
            <a:ext cx="2478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870A9531-2295-AC06-AB08-AB5388A46438}"/>
              </a:ext>
            </a:extLst>
          </p:cNvPr>
          <p:cNvSpPr txBox="1"/>
          <p:nvPr/>
        </p:nvSpPr>
        <p:spPr>
          <a:xfrm>
            <a:off x="1106424" y="59161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Bê</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xmlns="" id="{C396C4D6-C8DD-07DB-CB2F-2AAE9D3775D5}"/>
              </a:ext>
            </a:extLst>
          </p:cNvPr>
          <p:cNvSpPr txBox="1"/>
          <p:nvPr/>
        </p:nvSpPr>
        <p:spPr>
          <a:xfrm>
            <a:off x="4160520" y="5806440"/>
            <a:ext cx="7187184" cy="707886"/>
          </a:xfrm>
          <a:prstGeom prst="rect">
            <a:avLst/>
          </a:prstGeom>
          <a:noFill/>
        </p:spPr>
        <p:txBody>
          <a:bodyPr wrap="square" rtlCol="0">
            <a:spAutoFit/>
          </a:bodyPr>
          <a:lstStyle/>
          <a:p>
            <a:pPr lvl="0"/>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a:t>
            </a:r>
            <a:r>
              <a:rPr lang="en-US" sz="2000" b="1" dirty="0">
                <a:solidFill>
                  <a:srgbClr val="FF0000"/>
                </a:solidFill>
                <a:latin typeface="Cambria" panose="02040503050406030204" pitchFamily="18" charset="0"/>
                <a:ea typeface="Cambria" panose="02040503050406030204" pitchFamily="18" charset="0"/>
              </a:rPr>
              <a:t>ằ</a:t>
            </a:r>
            <a:r>
              <a:rPr lang="vi-VN" sz="2000" b="1" dirty="0">
                <a:solidFill>
                  <a:srgbClr val="FF0000"/>
                </a:solidFill>
                <a:latin typeface="Cambria" panose="02040503050406030204" pitchFamily="18" charset="0"/>
                <a:ea typeface="Cambria" panose="02040503050406030204" pitchFamily="18" charset="0"/>
              </a:rPr>
              <a:t>ng từ chỉ người</a:t>
            </a:r>
          </a:p>
          <a:p>
            <a:pPr lvl="0"/>
            <a:r>
              <a:rPr lang="en-US" sz="2000" b="1" dirty="0">
                <a:solidFill>
                  <a:srgbClr val="FF0000"/>
                </a:solidFill>
                <a:latin typeface="Cambria" panose="02040503050406030204" pitchFamily="18" charset="0"/>
                <a:ea typeface="Cambria" panose="02040503050406030204" pitchFamily="18" charset="0"/>
              </a:rPr>
              <a:t>T</a:t>
            </a:r>
            <a:r>
              <a:rPr lang="vi-VN" sz="2000" b="1" dirty="0">
                <a:solidFill>
                  <a:srgbClr val="FF0000"/>
                </a:solidFill>
                <a:latin typeface="Cambria" panose="02040503050406030204" pitchFamily="18" charset="0"/>
                <a:ea typeface="Cambria" panose="02040503050406030204" pitchFamily="18" charset="0"/>
              </a:rPr>
              <a:t>rò chuyện với vật như với người</a:t>
            </a:r>
          </a:p>
        </p:txBody>
      </p:sp>
    </p:spTree>
    <p:extLst>
      <p:ext uri="{BB962C8B-B14F-4D97-AF65-F5344CB8AC3E}">
        <p14:creationId xmlns:p14="http://schemas.microsoft.com/office/powerpoint/2010/main" val="36188073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xmlns=""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xmlns=""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Đặt câu về nội dung tranh, trong đó có sử dụng biện pháp nhân hoá.</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xmlns=""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6</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7" name="Picture 6">
            <a:extLst>
              <a:ext uri="{FF2B5EF4-FFF2-40B4-BE49-F238E27FC236}">
                <a16:creationId xmlns:a16="http://schemas.microsoft.com/office/drawing/2014/main" xmlns="" id="{FA79DD80-B8CD-F115-6128-AC688C813521}"/>
              </a:ext>
            </a:extLst>
          </p:cNvPr>
          <p:cNvPicPr>
            <a:picLocks noChangeAspect="1"/>
          </p:cNvPicPr>
          <p:nvPr/>
        </p:nvPicPr>
        <p:blipFill>
          <a:blip r:embed="rId2"/>
          <a:stretch>
            <a:fillRect/>
          </a:stretch>
        </p:blipFill>
        <p:spPr>
          <a:xfrm>
            <a:off x="7559420" y="1596199"/>
            <a:ext cx="4208907" cy="2781411"/>
          </a:xfrm>
          <a:prstGeom prst="rect">
            <a:avLst/>
          </a:prstGeom>
        </p:spPr>
      </p:pic>
      <p:sp>
        <p:nvSpPr>
          <p:cNvPr id="8" name="Snip and Round Single Corner Rectangle 22">
            <a:extLst>
              <a:ext uri="{FF2B5EF4-FFF2-40B4-BE49-F238E27FC236}">
                <a16:creationId xmlns:a16="http://schemas.microsoft.com/office/drawing/2014/main" xmlns="" id="{8B09B1BF-9295-9ED1-A0EB-4AD358E3D473}"/>
              </a:ext>
            </a:extLst>
          </p:cNvPr>
          <p:cNvSpPr/>
          <p:nvPr/>
        </p:nvSpPr>
        <p:spPr>
          <a:xfrm>
            <a:off x="411480" y="1998526"/>
            <a:ext cx="6967728" cy="3789625"/>
          </a:xfrm>
          <a:prstGeom prst="snipRoundRect">
            <a:avLst/>
          </a:prstGeom>
          <a:solidFill>
            <a:schemeClr val="accent6">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Ví</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Bốn mẹ con nhà Gà có một ngôi nhà nhỏ nhắn xinh xinh. Mỗi khi mẹ đi làm việc kiếm tìm thức ăn thì ba chị em trông nhà cẩn thận và luôn nghe lời mẹ. Mỗi người mỗi việc giúp mẹ việc nhà và vui vẻ chờ đón mẹ về. Nghe tiếng mở cửa là ào ra chào đón mẹ và mong nhận được những món quà đáng yêu từ mẹ của mình. Ba chị em luôn thấy hạnh phúc và yêu quý m</a:t>
            </a:r>
            <a:r>
              <a:rPr lang="en-US" sz="2400" dirty="0">
                <a:solidFill>
                  <a:prstClr val="white"/>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1495754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xmlns=""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xmlns="" id="{A18E16CE-0FFA-7741-83A9-4FFFE1A51E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xmlns="" id="{06CF4C9A-0D1C-CBAA-5331-3F254694EE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xmlns=""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0CFAFDD-6899-ED7D-8C6D-4D3855D8ABE8}"/>
              </a:ext>
            </a:extLst>
          </p:cNvPr>
          <p:cNvSpPr txBox="1"/>
          <p:nvPr/>
        </p:nvSpPr>
        <p:spPr>
          <a:xfrm>
            <a:off x="1584370" y="714177"/>
            <a:ext cx="8839199" cy="2308324"/>
          </a:xfrm>
          <a:prstGeom prst="rect">
            <a:avLst/>
          </a:prstGeom>
          <a:noFill/>
        </p:spPr>
        <p:txBody>
          <a:bodyPr wrap="square">
            <a:spAutoFit/>
          </a:bodyPr>
          <a:lstStyle/>
          <a:p>
            <a:pPr lvl="0" algn="ctr">
              <a:defRPr/>
            </a:pP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dụng</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pháp</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nhân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hóa</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xmlns="" id="{E408F575-8718-430F-10CC-CB3D90803F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extLst>
      <p:ext uri="{BB962C8B-B14F-4D97-AF65-F5344CB8AC3E}">
        <p14:creationId xmlns:p14="http://schemas.microsoft.com/office/powerpoint/2010/main" val="2504167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a:extLst>
              <a:ext uri="{FF2B5EF4-FFF2-40B4-BE49-F238E27FC236}">
                <a16:creationId xmlns:a16="http://schemas.microsoft.com/office/drawing/2014/main" xmlns="" id="{8EE1ABD7-D61B-C789-3357-DA7606519A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674" r="3058"/>
          <a:stretch/>
        </p:blipFill>
        <p:spPr>
          <a:xfrm>
            <a:off x="9782630" y="1008847"/>
            <a:ext cx="2242456" cy="5849153"/>
          </a:xfrm>
          <a:prstGeom prst="rect">
            <a:avLst/>
          </a:prstGeom>
        </p:spPr>
      </p:pic>
      <p:pic>
        <p:nvPicPr>
          <p:cNvPr id="5" name="图片 9">
            <a:extLst>
              <a:ext uri="{FF2B5EF4-FFF2-40B4-BE49-F238E27FC236}">
                <a16:creationId xmlns:a16="http://schemas.microsoft.com/office/drawing/2014/main" xmlns="" id="{FDE33208-A032-04AA-330B-06E35F67DB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0908"/>
          <a:stretch/>
        </p:blipFill>
        <p:spPr>
          <a:xfrm>
            <a:off x="-210053" y="2294600"/>
            <a:ext cx="4753024" cy="4713399"/>
          </a:xfrm>
          <a:prstGeom prst="rect">
            <a:avLst/>
          </a:prstGeom>
        </p:spPr>
      </p:pic>
      <p:pic>
        <p:nvPicPr>
          <p:cNvPr id="9" name="Picture 8">
            <a:extLst>
              <a:ext uri="{FF2B5EF4-FFF2-40B4-BE49-F238E27FC236}">
                <a16:creationId xmlns:a16="http://schemas.microsoft.com/office/drawing/2014/main" xmlns="" id="{68E88D0F-FF2F-0E00-0AF7-67B131FF37A6}"/>
              </a:ext>
            </a:extLst>
          </p:cNvPr>
          <p:cNvPicPr>
            <a:picLocks noChangeAspect="1"/>
          </p:cNvPicPr>
          <p:nvPr/>
        </p:nvPicPr>
        <p:blipFill>
          <a:blip r:embed="rId4"/>
          <a:stretch>
            <a:fillRect/>
          </a:stretch>
        </p:blipFill>
        <p:spPr>
          <a:xfrm>
            <a:off x="1615869" y="1592826"/>
            <a:ext cx="9220643" cy="4411088"/>
          </a:xfrm>
          <a:prstGeom prst="rect">
            <a:avLst/>
          </a:prstGeom>
        </p:spPr>
      </p:pic>
    </p:spTree>
    <p:extLst>
      <p:ext uri="{BB962C8B-B14F-4D97-AF65-F5344CB8AC3E}">
        <p14:creationId xmlns:p14="http://schemas.microsoft.com/office/powerpoint/2010/main" val="2824669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xmlns=""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xmlns="" id="{A7F00B5D-7D8D-8055-9FA7-F2518DA9E8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xmlns="" id="{2979938E-28F8-41A3-80E5-AC5E5E3AC1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xmlns=""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spTree>
    <p:extLst>
      <p:ext uri="{BB962C8B-B14F-4D97-AF65-F5344CB8AC3E}">
        <p14:creationId xmlns:p14="http://schemas.microsoft.com/office/powerpoint/2010/main" val="1950342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sp>
        <p:nvSpPr>
          <p:cNvPr id="7" name="文本框 13">
            <a:extLst>
              <a:ext uri="{FF2B5EF4-FFF2-40B4-BE49-F238E27FC236}">
                <a16:creationId xmlns:a16="http://schemas.microsoft.com/office/drawing/2014/main" xmlns="" id="{5931FCB3-2C47-5ECF-DCDE-B8679FE4F8D0}"/>
              </a:ext>
            </a:extLst>
          </p:cNvPr>
          <p:cNvSpPr txBox="1"/>
          <p:nvPr/>
        </p:nvSpPr>
        <p:spPr>
          <a:xfrm>
            <a:off x="1602732" y="395982"/>
            <a:ext cx="1831480" cy="36933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Đoán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tên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học</a:t>
            </a:r>
            <a:endParaRPr kumimoji="0" lang="zh-CN" altLang="en-US"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xmlns="" id="{780A8E2D-0E08-298A-B6A6-6B9230C6335B}"/>
              </a:ext>
            </a:extLst>
          </p:cNvPr>
          <p:cNvPicPr>
            <a:picLocks noChangeAspect="1"/>
          </p:cNvPicPr>
          <p:nvPr/>
        </p:nvPicPr>
        <p:blipFill>
          <a:blip r:embed="rId4"/>
          <a:stretch>
            <a:fillRect/>
          </a:stretch>
        </p:blipFill>
        <p:spPr>
          <a:xfrm>
            <a:off x="3307303" y="561523"/>
            <a:ext cx="8468078" cy="4986960"/>
          </a:xfrm>
          <a:prstGeom prst="rect">
            <a:avLst/>
          </a:prstGeom>
        </p:spPr>
      </p:pic>
    </p:spTree>
    <p:extLst>
      <p:ext uri="{BB962C8B-B14F-4D97-AF65-F5344CB8AC3E}">
        <p14:creationId xmlns:p14="http://schemas.microsoft.com/office/powerpoint/2010/main" val="78228084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xmlns=""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xmlns="" id="{E88BBF09-230D-4227-67A7-CA4076A6CF04}"/>
              </a:ext>
            </a:extLst>
          </p:cNvPr>
          <p:cNvSpPr txBox="1"/>
          <p:nvPr/>
        </p:nvSpPr>
        <p:spPr>
          <a:xfrm>
            <a:off x="4130499" y="500844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Cánh</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chim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nhỏ</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xmlns="" id="{7F48BD69-188F-2AA7-5D9E-BDE0DA3FC6AD}"/>
              </a:ext>
            </a:extLst>
          </p:cNvPr>
          <p:cNvPicPr>
            <a:picLocks noChangeAspect="1"/>
          </p:cNvPicPr>
          <p:nvPr/>
        </p:nvPicPr>
        <p:blipFill>
          <a:blip r:embed="rId2"/>
          <a:stretch>
            <a:fillRect/>
          </a:stretch>
        </p:blipFill>
        <p:spPr>
          <a:xfrm>
            <a:off x="3446907" y="2221420"/>
            <a:ext cx="4895850" cy="2543175"/>
          </a:xfrm>
          <a:prstGeom prst="rect">
            <a:avLst/>
          </a:prstGeom>
        </p:spPr>
      </p:pic>
    </p:spTree>
    <p:extLst>
      <p:ext uri="{BB962C8B-B14F-4D97-AF65-F5344CB8AC3E}">
        <p14:creationId xmlns:p14="http://schemas.microsoft.com/office/powerpoint/2010/main" val="1322466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xmlns=""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xmlns="" id="{E88BBF09-230D-4227-67A7-CA4076A6CF04}"/>
              </a:ext>
            </a:extLst>
          </p:cNvPr>
          <p:cNvSpPr txBox="1"/>
          <p:nvPr/>
        </p:nvSpPr>
        <p:spPr>
          <a:xfrm>
            <a:off x="3182113" y="5584519"/>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Ở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quốc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lai</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xmlns="" id="{9679E29F-AC3A-1E6B-07B6-FD48616BD9CB}"/>
              </a:ext>
            </a:extLst>
          </p:cNvPr>
          <p:cNvPicPr>
            <a:picLocks noChangeAspect="1"/>
          </p:cNvPicPr>
          <p:nvPr/>
        </p:nvPicPr>
        <p:blipFill>
          <a:blip r:embed="rId2"/>
          <a:stretch>
            <a:fillRect/>
          </a:stretch>
        </p:blipFill>
        <p:spPr>
          <a:xfrm>
            <a:off x="2881122" y="1944814"/>
            <a:ext cx="5787390" cy="3510178"/>
          </a:xfrm>
          <a:prstGeom prst="rect">
            <a:avLst/>
          </a:prstGeom>
        </p:spPr>
      </p:pic>
    </p:spTree>
    <p:extLst>
      <p:ext uri="{BB962C8B-B14F-4D97-AF65-F5344CB8AC3E}">
        <p14:creationId xmlns:p14="http://schemas.microsoft.com/office/powerpoint/2010/main" val="1401397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xmlns=""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xmlns="" id="{E88BBF09-230D-4227-67A7-CA4076A6CF04}"/>
              </a:ext>
            </a:extLst>
          </p:cNvPr>
          <p:cNvSpPr txBox="1"/>
          <p:nvPr/>
        </p:nvSpPr>
        <p:spPr>
          <a:xfrm>
            <a:off x="3822193" y="4999303"/>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Con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trai</a:t>
            </a: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vườn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xmlns="" id="{35F2ED8D-CD0D-F752-D147-0248F85F7CDC}"/>
              </a:ext>
            </a:extLst>
          </p:cNvPr>
          <p:cNvPicPr>
            <a:picLocks noChangeAspect="1"/>
          </p:cNvPicPr>
          <p:nvPr/>
        </p:nvPicPr>
        <p:blipFill>
          <a:blip r:embed="rId2"/>
          <a:stretch>
            <a:fillRect/>
          </a:stretch>
        </p:blipFill>
        <p:spPr>
          <a:xfrm>
            <a:off x="2904934" y="2345816"/>
            <a:ext cx="6257354" cy="2282903"/>
          </a:xfrm>
          <a:prstGeom prst="rect">
            <a:avLst/>
          </a:prstGeom>
        </p:spPr>
      </p:pic>
    </p:spTree>
    <p:extLst>
      <p:ext uri="{BB962C8B-B14F-4D97-AF65-F5344CB8AC3E}">
        <p14:creationId xmlns:p14="http://schemas.microsoft.com/office/powerpoint/2010/main" val="42855589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xmlns=""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xmlns=""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lên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sao</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xmlns="" id="{1AB2F676-4B62-C0AB-8BEE-B71F055C78BC}"/>
              </a:ext>
            </a:extLst>
          </p:cNvPr>
          <p:cNvPicPr>
            <a:picLocks noChangeAspect="1"/>
          </p:cNvPicPr>
          <p:nvPr/>
        </p:nvPicPr>
        <p:blipFill>
          <a:blip r:embed="rId2"/>
          <a:stretch>
            <a:fillRect/>
          </a:stretch>
        </p:blipFill>
        <p:spPr>
          <a:xfrm>
            <a:off x="3075432" y="1888998"/>
            <a:ext cx="6096000" cy="3848100"/>
          </a:xfrm>
          <a:prstGeom prst="rect">
            <a:avLst/>
          </a:prstGeom>
        </p:spPr>
      </p:pic>
    </p:spTree>
    <p:extLst>
      <p:ext uri="{BB962C8B-B14F-4D97-AF65-F5344CB8AC3E}">
        <p14:creationId xmlns:p14="http://schemas.microsoft.com/office/powerpoint/2010/main" val="9799980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xmlns=""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xmlns=""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Bốn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mơ</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ước</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0" name="Picture 9">
            <a:extLst>
              <a:ext uri="{FF2B5EF4-FFF2-40B4-BE49-F238E27FC236}">
                <a16:creationId xmlns:a16="http://schemas.microsoft.com/office/drawing/2014/main" xmlns="" id="{5BF19616-C275-1855-FE89-10BBC9B43B39}"/>
              </a:ext>
            </a:extLst>
          </p:cNvPr>
          <p:cNvPicPr>
            <a:picLocks noChangeAspect="1"/>
          </p:cNvPicPr>
          <p:nvPr/>
        </p:nvPicPr>
        <p:blipFill>
          <a:blip r:embed="rId2"/>
          <a:stretch>
            <a:fillRect/>
          </a:stretch>
        </p:blipFill>
        <p:spPr>
          <a:xfrm>
            <a:off x="3429000" y="1961198"/>
            <a:ext cx="5392201" cy="3540632"/>
          </a:xfrm>
          <a:prstGeom prst="rect">
            <a:avLst/>
          </a:prstGeom>
        </p:spPr>
      </p:pic>
    </p:spTree>
    <p:extLst>
      <p:ext uri="{BB962C8B-B14F-4D97-AF65-F5344CB8AC3E}">
        <p14:creationId xmlns:p14="http://schemas.microsoft.com/office/powerpoint/2010/main" val="4242064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139</TotalTime>
  <Words>1085</Words>
  <Application>Microsoft Office PowerPoint</Application>
  <PresentationFormat>Custom</PresentationFormat>
  <Paragraphs>147</Paragraphs>
  <Slides>26</Slides>
  <Notes>0</Notes>
  <HiddenSlides>0</HiddenSlides>
  <MMClips>0</MMClips>
  <ScaleCrop>false</ScaleCrop>
  <HeadingPairs>
    <vt:vector size="4" baseType="variant">
      <vt:variant>
        <vt:lpstr>Theme</vt:lpstr>
      </vt:variant>
      <vt:variant>
        <vt:i4>6</vt:i4>
      </vt:variant>
      <vt:variant>
        <vt:lpstr>Slide Titles</vt:lpstr>
      </vt:variant>
      <vt:variant>
        <vt:i4>26</vt:i4>
      </vt:variant>
    </vt:vector>
  </HeadingPairs>
  <TitlesOfParts>
    <vt:vector size="32" baseType="lpstr">
      <vt:lpstr>Office 主题​​</vt:lpstr>
      <vt:lpstr>1_Office 主题​​</vt:lpstr>
      <vt:lpstr>Custom Design</vt:lpstr>
      <vt:lpstr>1_Custom Design</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PC</cp:lastModifiedBy>
  <cp:revision>53</cp:revision>
  <dcterms:created xsi:type="dcterms:W3CDTF">2023-10-16T06:21:09Z</dcterms:created>
  <dcterms:modified xsi:type="dcterms:W3CDTF">2024-01-02T02:30:50Z</dcterms:modified>
  <cp:category>9Slide.vn</cp:category>
</cp:coreProperties>
</file>