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48" r:id="rId2"/>
  </p:sldMasterIdLst>
  <p:notesMasterIdLst>
    <p:notesMasterId r:id="rId34"/>
  </p:notesMasterIdLst>
  <p:sldIdLst>
    <p:sldId id="256" r:id="rId3"/>
    <p:sldId id="259" r:id="rId4"/>
    <p:sldId id="332" r:id="rId5"/>
    <p:sldId id="331" r:id="rId6"/>
    <p:sldId id="257" r:id="rId7"/>
    <p:sldId id="313" r:id="rId8"/>
    <p:sldId id="314" r:id="rId9"/>
    <p:sldId id="315" r:id="rId10"/>
    <p:sldId id="258" r:id="rId11"/>
    <p:sldId id="260" r:id="rId12"/>
    <p:sldId id="317" r:id="rId13"/>
    <p:sldId id="316" r:id="rId14"/>
    <p:sldId id="334" r:id="rId15"/>
    <p:sldId id="335" r:id="rId16"/>
    <p:sldId id="337" r:id="rId17"/>
    <p:sldId id="338" r:id="rId18"/>
    <p:sldId id="339" r:id="rId19"/>
    <p:sldId id="340" r:id="rId20"/>
    <p:sldId id="318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19" r:id="rId33"/>
  </p:sldIdLst>
  <p:sldSz cx="9144000" cy="5143500" type="screen16x9"/>
  <p:notesSz cx="6858000" cy="9144000"/>
  <p:embeddedFontLst>
    <p:embeddedFont>
      <p:font typeface="Arial Nova" panose="020B050402020202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Montserrat" panose="02000505000000020004" pitchFamily="2" charset="0"/>
      <p:regular r:id="rId49"/>
      <p:bold r:id="rId50"/>
      <p:italic r:id="rId51"/>
      <p:boldItalic r:id="rId52"/>
    </p:embeddedFont>
    <p:embeddedFont>
      <p:font typeface="Montserrat ExtraBold" panose="00000900000000000000" pitchFamily="2" charset="0"/>
      <p:bold r:id="rId53"/>
      <p:boldItalic r:id="rId54"/>
    </p:embeddedFont>
    <p:embeddedFont>
      <p:font typeface="Montserrat Medium" panose="00000600000000000000" pitchFamily="2" charset="0"/>
      <p:regular r:id="rId55"/>
      <p:bold r:id="rId56"/>
      <p:italic r:id="rId57"/>
      <p:boldItalic r:id="rId58"/>
    </p:embeddedFont>
    <p:embeddedFont>
      <p:font typeface="Roboto" panose="02000000000000000000" pitchFamily="2" charset="0"/>
      <p:regular r:id="rId59"/>
      <p:bold r:id="rId60"/>
      <p:italic r:id="rId61"/>
      <p:boldItalic r:id="rId62"/>
    </p:embeddedFont>
    <p:embeddedFont>
      <p:font typeface="Signika" panose="020B0604020202020204" charset="0"/>
      <p:regular r:id="rId63"/>
      <p:bold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thithanhyen2017" initials="t" lastIdx="1" clrIdx="0">
    <p:extLst>
      <p:ext uri="{19B8F6BF-5375-455C-9EA6-DF929625EA0E}">
        <p15:presenceInfo xmlns:p15="http://schemas.microsoft.com/office/powerpoint/2012/main" userId="tranthithanhyen2017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95303C-96BB-4182-9287-83445AD00EEE}">
  <a:tblStyle styleId="{B895303C-96BB-4182-9287-83445AD00E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7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font" Target="fonts/font29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font" Target="fonts/font2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599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135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37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339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3359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22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4521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6883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60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96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16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97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34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429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58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978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1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88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2722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1458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22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831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889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9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FD41A-B3A9-47CA-8467-197A04F2C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FEEE6-5DBB-489E-A945-BB6FAA6AA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5235D-4728-46AB-95AF-DABE23AF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C10A-2CA8-4258-B1EE-788860F5A4A6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510B6-EBFB-41F2-9C8F-3F757F242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E160C-14FD-43D8-A151-DF5BEAD4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D7324-3A15-4800-A231-8513F3F80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1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4370827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6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1434298" y="17803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1492866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819752" y="48271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4011741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150386" y="3322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6996177" y="1177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6" y="3840077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1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4" y="3830159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"/>
          <p:cNvSpPr/>
          <p:nvPr/>
        </p:nvSpPr>
        <p:spPr>
          <a:xfrm flipH="1">
            <a:off x="-65124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-2" y="25715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2074641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>
            <a:off x="7860777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>
            <a:off x="6066627" y="369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8910207" y="76705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>
            <a:off x="178241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8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5" y="-800522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5" y="4047375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3049166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"/>
          <p:cNvSpPr/>
          <p:nvPr/>
        </p:nvSpPr>
        <p:spPr>
          <a:xfrm>
            <a:off x="7867602" y="49572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"/>
          <p:cNvSpPr/>
          <p:nvPr/>
        </p:nvSpPr>
        <p:spPr>
          <a:xfrm>
            <a:off x="8572466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6"/>
          <p:cNvSpPr/>
          <p:nvPr/>
        </p:nvSpPr>
        <p:spPr>
          <a:xfrm>
            <a:off x="125050" y="3620272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6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>
            <a:off x="8764557" y="111650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0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3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7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1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4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9"/>
          <p:cNvSpPr/>
          <p:nvPr/>
        </p:nvSpPr>
        <p:spPr>
          <a:xfrm>
            <a:off x="2060916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9"/>
          <p:cNvSpPr/>
          <p:nvPr/>
        </p:nvSpPr>
        <p:spPr>
          <a:xfrm>
            <a:off x="8036652" y="47584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9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9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9"/>
          <p:cNvSpPr/>
          <p:nvPr/>
        </p:nvSpPr>
        <p:spPr>
          <a:xfrm>
            <a:off x="6841252" y="446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9"/>
          <p:cNvSpPr/>
          <p:nvPr/>
        </p:nvSpPr>
        <p:spPr>
          <a:xfrm>
            <a:off x="8768257" y="16334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"/>
          <p:cNvSpPr/>
          <p:nvPr/>
        </p:nvSpPr>
        <p:spPr>
          <a:xfrm>
            <a:off x="1435416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4999" y="120704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6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7" y="4030384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8" y="3544862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9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7" y="191289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3" y="2473371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0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6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3"/>
          <p:cNvSpPr/>
          <p:nvPr/>
        </p:nvSpPr>
        <p:spPr>
          <a:xfrm flipH="1">
            <a:off x="305156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1" y="377694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6" y="49296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8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699" y="4279066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1" y="4218150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3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7"/>
          <p:cNvSpPr/>
          <p:nvPr/>
        </p:nvSpPr>
        <p:spPr>
          <a:xfrm>
            <a:off x="6456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27"/>
          <p:cNvSpPr/>
          <p:nvPr/>
        </p:nvSpPr>
        <p:spPr>
          <a:xfrm>
            <a:off x="7939491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27"/>
          <p:cNvSpPr/>
          <p:nvPr/>
        </p:nvSpPr>
        <p:spPr>
          <a:xfrm>
            <a:off x="1990161" y="49869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7"/>
          <p:cNvSpPr/>
          <p:nvPr/>
        </p:nvSpPr>
        <p:spPr>
          <a:xfrm>
            <a:off x="337616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2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29" y="27734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3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5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1_1_1_1_1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8"/>
          <p:cNvSpPr/>
          <p:nvPr/>
        </p:nvSpPr>
        <p:spPr>
          <a:xfrm>
            <a:off x="3384486" y="635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50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8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8"/>
          <p:cNvSpPr/>
          <p:nvPr/>
        </p:nvSpPr>
        <p:spPr>
          <a:xfrm>
            <a:off x="2160966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8"/>
          <p:cNvSpPr/>
          <p:nvPr/>
        </p:nvSpPr>
        <p:spPr>
          <a:xfrm>
            <a:off x="8607341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8"/>
          <p:cNvSpPr/>
          <p:nvPr/>
        </p:nvSpPr>
        <p:spPr>
          <a:xfrm>
            <a:off x="-2" y="5037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8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28"/>
          <p:cNvSpPr/>
          <p:nvPr/>
        </p:nvSpPr>
        <p:spPr>
          <a:xfrm>
            <a:off x="9030807" y="13915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"/>
          <p:cNvSpPr/>
          <p:nvPr/>
        </p:nvSpPr>
        <p:spPr>
          <a:xfrm>
            <a:off x="614166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2" y="197704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0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49" r:id="rId2"/>
    <p:sldLayoutId id="2147483678" r:id="rId3"/>
    <p:sldLayoutId id="2147483652" r:id="rId4"/>
    <p:sldLayoutId id="2147483655" r:id="rId5"/>
    <p:sldLayoutId id="2147483658" r:id="rId6"/>
    <p:sldLayoutId id="2147483659" r:id="rId7"/>
    <p:sldLayoutId id="2147483673" r:id="rId8"/>
    <p:sldLayoutId id="214748367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BDE335-2AB8-4B32-AFFB-1D6DE6E5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37AF5-3B79-4BC9-8810-36FF2468B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B73C9-9AB7-4D3F-A46E-080B32DEB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8C10A-2CA8-4258-B1EE-788860F5A4A6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4C4F7-28EB-4B48-BD53-3A77D3FF7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A1AAF-283D-4279-AB9B-90B0BD064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D7324-3A15-4800-A231-8513F3F80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0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5" Type="http://schemas.openxmlformats.org/officeDocument/2006/relationships/image" Target="../media/image3.jp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5" Type="http://schemas.openxmlformats.org/officeDocument/2006/relationships/image" Target="../media/image4.jp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5" Type="http://schemas.openxmlformats.org/officeDocument/2006/relationships/image" Target="../media/image6.jp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5" Type="http://schemas.openxmlformats.org/officeDocument/2006/relationships/image" Target="../media/image5.jp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0.xml"/><Relationship Id="rId7" Type="http://schemas.openxmlformats.org/officeDocument/2006/relationships/audio" Target="../media/audio4.wav"/><Relationship Id="rId12" Type="http://schemas.openxmlformats.org/officeDocument/2006/relationships/image" Target="../media/image25.png"/><Relationship Id="rId17" Type="http://schemas.openxmlformats.org/officeDocument/2006/relationships/image" Target="../media/image1.png"/><Relationship Id="rId2" Type="http://schemas.openxmlformats.org/officeDocument/2006/relationships/audio" Target="../media/media10.mp3"/><Relationship Id="rId16" Type="http://schemas.openxmlformats.org/officeDocument/2006/relationships/image" Target="../media/image33.jpeg"/><Relationship Id="rId1" Type="http://schemas.microsoft.com/office/2007/relationships/media" Target="../media/media10.mp3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0.xml"/><Relationship Id="rId7" Type="http://schemas.openxmlformats.org/officeDocument/2006/relationships/audio" Target="../media/audio4.wav"/><Relationship Id="rId12" Type="http://schemas.openxmlformats.org/officeDocument/2006/relationships/image" Target="../media/image25.png"/><Relationship Id="rId17" Type="http://schemas.openxmlformats.org/officeDocument/2006/relationships/image" Target="../media/image1.png"/><Relationship Id="rId2" Type="http://schemas.openxmlformats.org/officeDocument/2006/relationships/audio" Target="../media/media11.mp3"/><Relationship Id="rId16" Type="http://schemas.openxmlformats.org/officeDocument/2006/relationships/image" Target="../media/image33.jpeg"/><Relationship Id="rId1" Type="http://schemas.microsoft.com/office/2007/relationships/media" Target="../media/media11.mp3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0.xml"/><Relationship Id="rId7" Type="http://schemas.openxmlformats.org/officeDocument/2006/relationships/audio" Target="../media/audio4.wav"/><Relationship Id="rId12" Type="http://schemas.openxmlformats.org/officeDocument/2006/relationships/image" Target="../media/image25.png"/><Relationship Id="rId17" Type="http://schemas.openxmlformats.org/officeDocument/2006/relationships/image" Target="../media/image1.png"/><Relationship Id="rId2" Type="http://schemas.openxmlformats.org/officeDocument/2006/relationships/audio" Target="../media/media12.mp3"/><Relationship Id="rId16" Type="http://schemas.openxmlformats.org/officeDocument/2006/relationships/image" Target="../media/image33.jpeg"/><Relationship Id="rId1" Type="http://schemas.microsoft.com/office/2007/relationships/media" Target="../media/media12.mp3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0.xml"/><Relationship Id="rId7" Type="http://schemas.openxmlformats.org/officeDocument/2006/relationships/audio" Target="../media/audio4.wav"/><Relationship Id="rId12" Type="http://schemas.openxmlformats.org/officeDocument/2006/relationships/image" Target="../media/image25.png"/><Relationship Id="rId17" Type="http://schemas.openxmlformats.org/officeDocument/2006/relationships/image" Target="../media/image1.png"/><Relationship Id="rId2" Type="http://schemas.openxmlformats.org/officeDocument/2006/relationships/audio" Target="../media/media13.mp3"/><Relationship Id="rId16" Type="http://schemas.openxmlformats.org/officeDocument/2006/relationships/image" Target="../media/image33.jpeg"/><Relationship Id="rId1" Type="http://schemas.microsoft.com/office/2007/relationships/media" Target="../media/media13.mp3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11" Type="http://schemas.openxmlformats.org/officeDocument/2006/relationships/image" Target="../media/image1.png"/><Relationship Id="rId5" Type="http://schemas.openxmlformats.org/officeDocument/2006/relationships/image" Target="../media/image7.png"/><Relationship Id="rId10" Type="http://schemas.openxmlformats.org/officeDocument/2006/relationships/image" Target="../media/image6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0" name="Google Shape;1430;p31"/>
          <p:cNvGrpSpPr/>
          <p:nvPr/>
        </p:nvGrpSpPr>
        <p:grpSpPr>
          <a:xfrm rot="-7176634">
            <a:off x="4904144" y="3607789"/>
            <a:ext cx="1111469" cy="1244470"/>
            <a:chOff x="1338201" y="32850"/>
            <a:chExt cx="1111474" cy="1244475"/>
          </a:xfrm>
        </p:grpSpPr>
        <p:sp>
          <p:nvSpPr>
            <p:cNvPr id="1431" name="Google Shape;1431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2" name="Google Shape;1432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3" name="Google Shape;1433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4" name="Google Shape;1434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31"/>
          <p:cNvGrpSpPr/>
          <p:nvPr/>
        </p:nvGrpSpPr>
        <p:grpSpPr>
          <a:xfrm rot="-1507493">
            <a:off x="3730468" y="3773462"/>
            <a:ext cx="1031279" cy="913266"/>
            <a:chOff x="1343200" y="1432100"/>
            <a:chExt cx="1031261" cy="913250"/>
          </a:xfrm>
        </p:grpSpPr>
        <p:sp>
          <p:nvSpPr>
            <p:cNvPr id="1437" name="Google Shape;1437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8" name="Google Shape;1438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39" name="Google Shape;1439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1" name="Google Shape;1441;p31"/>
          <p:cNvGrpSpPr/>
          <p:nvPr/>
        </p:nvGrpSpPr>
        <p:grpSpPr>
          <a:xfrm rot="1588830">
            <a:off x="3030864" y="362113"/>
            <a:ext cx="516983" cy="1275570"/>
            <a:chOff x="2266600" y="1348075"/>
            <a:chExt cx="516975" cy="1275550"/>
          </a:xfrm>
        </p:grpSpPr>
        <p:sp>
          <p:nvSpPr>
            <p:cNvPr id="1442" name="Google Shape;1442;p31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1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7" name="Google Shape;1447;p31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448" name="Google Shape;1448;p31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2" name="Google Shape;1452;p31"/>
          <p:cNvGrpSpPr/>
          <p:nvPr/>
        </p:nvGrpSpPr>
        <p:grpSpPr>
          <a:xfrm>
            <a:off x="1389238" y="3064439"/>
            <a:ext cx="1519294" cy="1760777"/>
            <a:chOff x="374513" y="3152476"/>
            <a:chExt cx="1519294" cy="1760777"/>
          </a:xfrm>
        </p:grpSpPr>
        <p:sp>
          <p:nvSpPr>
            <p:cNvPr id="1453" name="Google Shape;1453;p3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4" name="Google Shape;1464;p31"/>
          <p:cNvSpPr/>
          <p:nvPr/>
        </p:nvSpPr>
        <p:spPr>
          <a:xfrm>
            <a:off x="7635391" y="17291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31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31"/>
          <p:cNvSpPr/>
          <p:nvPr/>
        </p:nvSpPr>
        <p:spPr>
          <a:xfrm>
            <a:off x="6007570" y="446474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31"/>
          <p:cNvSpPr/>
          <p:nvPr/>
        </p:nvSpPr>
        <p:spPr>
          <a:xfrm>
            <a:off x="1267411" y="11314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8" name="Google Shape;1468;p31"/>
          <p:cNvGrpSpPr/>
          <p:nvPr/>
        </p:nvGrpSpPr>
        <p:grpSpPr>
          <a:xfrm>
            <a:off x="6848809" y="933561"/>
            <a:ext cx="935003" cy="861693"/>
            <a:chOff x="6708722" y="1052986"/>
            <a:chExt cx="935003" cy="861693"/>
          </a:xfrm>
        </p:grpSpPr>
        <p:sp>
          <p:nvSpPr>
            <p:cNvPr id="1469" name="Google Shape;1469;p31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4" name="Google Shape;1474;p31"/>
          <p:cNvGrpSpPr/>
          <p:nvPr/>
        </p:nvGrpSpPr>
        <p:grpSpPr>
          <a:xfrm>
            <a:off x="4851274" y="567616"/>
            <a:ext cx="757289" cy="864550"/>
            <a:chOff x="5585712" y="137416"/>
            <a:chExt cx="757289" cy="864550"/>
          </a:xfrm>
        </p:grpSpPr>
        <p:sp>
          <p:nvSpPr>
            <p:cNvPr id="1475" name="Google Shape;1475;p3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2" name="Google Shape;1502;p31"/>
          <p:cNvGrpSpPr/>
          <p:nvPr/>
        </p:nvGrpSpPr>
        <p:grpSpPr>
          <a:xfrm>
            <a:off x="6135497" y="1948659"/>
            <a:ext cx="1377666" cy="1201172"/>
            <a:chOff x="6271135" y="2305084"/>
            <a:chExt cx="1377666" cy="1201172"/>
          </a:xfrm>
        </p:grpSpPr>
        <p:sp>
          <p:nvSpPr>
            <p:cNvPr id="1503" name="Google Shape;1503;p31"/>
            <p:cNvSpPr/>
            <p:nvPr/>
          </p:nvSpPr>
          <p:spPr>
            <a:xfrm>
              <a:off x="6271135" y="2305084"/>
              <a:ext cx="1377666" cy="1201172"/>
            </a:xfrm>
            <a:custGeom>
              <a:avLst/>
              <a:gdLst/>
              <a:ahLst/>
              <a:cxnLst/>
              <a:rect l="l" t="t" r="r" b="b"/>
              <a:pathLst>
                <a:path w="49668" h="43305" extrusionOk="0">
                  <a:moveTo>
                    <a:pt x="44109" y="1"/>
                  </a:moveTo>
                  <a:cubicBezTo>
                    <a:pt x="43875" y="1"/>
                    <a:pt x="43638" y="79"/>
                    <a:pt x="43436" y="240"/>
                  </a:cubicBezTo>
                  <a:lnTo>
                    <a:pt x="487" y="36198"/>
                  </a:lnTo>
                  <a:cubicBezTo>
                    <a:pt x="61" y="36563"/>
                    <a:pt x="1" y="37201"/>
                    <a:pt x="365" y="37657"/>
                  </a:cubicBezTo>
                  <a:lnTo>
                    <a:pt x="4773" y="42916"/>
                  </a:lnTo>
                  <a:cubicBezTo>
                    <a:pt x="4979" y="43173"/>
                    <a:pt x="5272" y="43305"/>
                    <a:pt x="5570" y="43305"/>
                  </a:cubicBezTo>
                  <a:cubicBezTo>
                    <a:pt x="5800" y="43305"/>
                    <a:pt x="6033" y="43227"/>
                    <a:pt x="6232" y="43068"/>
                  </a:cubicBezTo>
                  <a:lnTo>
                    <a:pt x="49181" y="7079"/>
                  </a:lnTo>
                  <a:cubicBezTo>
                    <a:pt x="49606" y="6715"/>
                    <a:pt x="49667" y="6076"/>
                    <a:pt x="49303" y="5651"/>
                  </a:cubicBezTo>
                  <a:lnTo>
                    <a:pt x="44895" y="362"/>
                  </a:lnTo>
                  <a:cubicBezTo>
                    <a:pt x="44692" y="125"/>
                    <a:pt x="44403" y="1"/>
                    <a:pt x="44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6361365" y="2411236"/>
              <a:ext cx="1287436" cy="1094522"/>
            </a:xfrm>
            <a:custGeom>
              <a:avLst/>
              <a:gdLst/>
              <a:ahLst/>
              <a:cxnLst/>
              <a:rect l="l" t="t" r="r" b="b"/>
              <a:pathLst>
                <a:path w="46415" h="39460" extrusionOk="0">
                  <a:moveTo>
                    <a:pt x="44530" y="0"/>
                  </a:moveTo>
                  <a:lnTo>
                    <a:pt x="0" y="37295"/>
                  </a:lnTo>
                  <a:lnTo>
                    <a:pt x="1520" y="39089"/>
                  </a:lnTo>
                  <a:cubicBezTo>
                    <a:pt x="1719" y="39338"/>
                    <a:pt x="2000" y="39460"/>
                    <a:pt x="2288" y="39460"/>
                  </a:cubicBezTo>
                  <a:cubicBezTo>
                    <a:pt x="2528" y="39460"/>
                    <a:pt x="2772" y="39376"/>
                    <a:pt x="2979" y="39210"/>
                  </a:cubicBezTo>
                  <a:lnTo>
                    <a:pt x="45928" y="3252"/>
                  </a:lnTo>
                  <a:cubicBezTo>
                    <a:pt x="46353" y="2888"/>
                    <a:pt x="46414" y="2249"/>
                    <a:pt x="46050" y="1824"/>
                  </a:cubicBezTo>
                  <a:lnTo>
                    <a:pt x="445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548447" y="2485406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15550" y="2512394"/>
              <a:ext cx="49789" cy="55669"/>
            </a:xfrm>
            <a:custGeom>
              <a:avLst/>
              <a:gdLst/>
              <a:ahLst/>
              <a:cxnLst/>
              <a:rect l="l" t="t" r="r" b="b"/>
              <a:pathLst>
                <a:path w="1795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90" y="2007"/>
                  </a:lnTo>
                  <a:lnTo>
                    <a:pt x="1794" y="173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483513" y="253938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450644" y="2567204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418608" y="2594164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27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85711" y="262115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7352842" y="2648974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7320805" y="2675962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7287908" y="2702923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305" y="1"/>
                  </a:moveTo>
                  <a:lnTo>
                    <a:pt x="1" y="275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7255039" y="2730772"/>
              <a:ext cx="48929" cy="54809"/>
            </a:xfrm>
            <a:custGeom>
              <a:avLst/>
              <a:gdLst/>
              <a:ahLst/>
              <a:cxnLst/>
              <a:rect l="l" t="t" r="r" b="b"/>
              <a:pathLst>
                <a:path w="1764" h="1976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7223003" y="275773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7190106" y="278472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7158069" y="2812542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275" y="0"/>
                  </a:moveTo>
                  <a:lnTo>
                    <a:pt x="1" y="244"/>
                  </a:lnTo>
                  <a:lnTo>
                    <a:pt x="1460" y="1976"/>
                  </a:lnTo>
                  <a:lnTo>
                    <a:pt x="1764" y="173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7125200" y="283953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7092331" y="2866491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1"/>
                  </a:moveTo>
                  <a:lnTo>
                    <a:pt x="0" y="274"/>
                  </a:lnTo>
                  <a:lnTo>
                    <a:pt x="1489" y="2007"/>
                  </a:lnTo>
                  <a:lnTo>
                    <a:pt x="1793" y="176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7060294" y="2893480"/>
              <a:ext cx="48901" cy="55669"/>
            </a:xfrm>
            <a:custGeom>
              <a:avLst/>
              <a:gdLst/>
              <a:ahLst/>
              <a:cxnLst/>
              <a:rect l="l" t="t" r="r" b="b"/>
              <a:pathLst>
                <a:path w="1763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59" y="2006"/>
                  </a:lnTo>
                  <a:lnTo>
                    <a:pt x="1763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7027398" y="292130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6994529" y="2948289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90" y="2006"/>
                  </a:lnTo>
                  <a:lnTo>
                    <a:pt x="1794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962492" y="297611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929595" y="300307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897559" y="303005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6864690" y="305788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6831793" y="308486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6799756" y="311182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6766887" y="313965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6734850" y="316663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6701954" y="319362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6669085" y="3221448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6637048" y="324840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6604151" y="327539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5" name="Google Shape;1535;p31"/>
          <p:cNvSpPr/>
          <p:nvPr/>
        </p:nvSpPr>
        <p:spPr>
          <a:xfrm>
            <a:off x="6799882" y="3303218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1"/>
                </a:moveTo>
                <a:lnTo>
                  <a:pt x="1" y="244"/>
                </a:lnTo>
                <a:lnTo>
                  <a:pt x="1490" y="2007"/>
                </a:lnTo>
                <a:lnTo>
                  <a:pt x="1763" y="1733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>
            <a:off x="6767846" y="333020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0"/>
                </a:moveTo>
                <a:lnTo>
                  <a:pt x="0" y="243"/>
                </a:lnTo>
                <a:lnTo>
                  <a:pt x="1459" y="2006"/>
                </a:lnTo>
                <a:lnTo>
                  <a:pt x="1763" y="1733"/>
                </a:lnTo>
                <a:lnTo>
                  <a:pt x="304" y="0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>
            <a:off x="6734977" y="3357168"/>
            <a:ext cx="48901" cy="55697"/>
          </a:xfrm>
          <a:custGeom>
            <a:avLst/>
            <a:gdLst/>
            <a:ahLst/>
            <a:cxnLst/>
            <a:rect l="l" t="t" r="r" b="b"/>
            <a:pathLst>
              <a:path w="1763" h="2008" extrusionOk="0">
                <a:moveTo>
                  <a:pt x="304" y="1"/>
                </a:moveTo>
                <a:lnTo>
                  <a:pt x="0" y="274"/>
                </a:lnTo>
                <a:lnTo>
                  <a:pt x="1459" y="2007"/>
                </a:lnTo>
                <a:lnTo>
                  <a:pt x="1763" y="1764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>
            <a:off x="6702080" y="3384988"/>
            <a:ext cx="49761" cy="54837"/>
          </a:xfrm>
          <a:custGeom>
            <a:avLst/>
            <a:gdLst/>
            <a:ahLst/>
            <a:cxnLst/>
            <a:rect l="l" t="t" r="r" b="b"/>
            <a:pathLst>
              <a:path w="1794" h="1977" extrusionOk="0">
                <a:moveTo>
                  <a:pt x="305" y="1"/>
                </a:moveTo>
                <a:lnTo>
                  <a:pt x="1" y="244"/>
                </a:lnTo>
                <a:lnTo>
                  <a:pt x="1490" y="1977"/>
                </a:lnTo>
                <a:lnTo>
                  <a:pt x="1794" y="1734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>
            <a:off x="6670043" y="341197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5" y="1"/>
                </a:moveTo>
                <a:lnTo>
                  <a:pt x="1" y="244"/>
                </a:lnTo>
                <a:lnTo>
                  <a:pt x="1460" y="2007"/>
                </a:lnTo>
                <a:lnTo>
                  <a:pt x="1764" y="1733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>
            <a:off x="4461972" y="1131400"/>
            <a:ext cx="164428" cy="130339"/>
          </a:xfrm>
          <a:custGeom>
            <a:avLst/>
            <a:gdLst/>
            <a:ahLst/>
            <a:cxnLst/>
            <a:rect l="l" t="t" r="r" b="b"/>
            <a:pathLst>
              <a:path w="5928" h="4699" extrusionOk="0">
                <a:moveTo>
                  <a:pt x="5107" y="1"/>
                </a:moveTo>
                <a:lnTo>
                  <a:pt x="0" y="1490"/>
                </a:lnTo>
                <a:lnTo>
                  <a:pt x="487" y="3223"/>
                </a:lnTo>
                <a:cubicBezTo>
                  <a:pt x="763" y="4127"/>
                  <a:pt x="1579" y="4699"/>
                  <a:pt x="2471" y="4699"/>
                </a:cubicBezTo>
                <a:cubicBezTo>
                  <a:pt x="2659" y="4699"/>
                  <a:pt x="2850" y="4674"/>
                  <a:pt x="3040" y="4621"/>
                </a:cubicBezTo>
                <a:lnTo>
                  <a:pt x="4225" y="4286"/>
                </a:lnTo>
                <a:cubicBezTo>
                  <a:pt x="5289" y="3952"/>
                  <a:pt x="5927" y="2827"/>
                  <a:pt x="5593" y="1733"/>
                </a:cubicBezTo>
                <a:lnTo>
                  <a:pt x="5107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1" name="Google Shape;1541;p31"/>
          <p:cNvGrpSpPr/>
          <p:nvPr/>
        </p:nvGrpSpPr>
        <p:grpSpPr>
          <a:xfrm>
            <a:off x="4091843" y="446478"/>
            <a:ext cx="585982" cy="791184"/>
            <a:chOff x="3863243" y="446478"/>
            <a:chExt cx="585982" cy="791184"/>
          </a:xfrm>
        </p:grpSpPr>
        <p:sp>
          <p:nvSpPr>
            <p:cNvPr id="1542" name="Google Shape;1542;p31"/>
            <p:cNvSpPr/>
            <p:nvPr/>
          </p:nvSpPr>
          <p:spPr>
            <a:xfrm>
              <a:off x="4183611" y="1090931"/>
              <a:ext cx="233577" cy="146731"/>
            </a:xfrm>
            <a:custGeom>
              <a:avLst/>
              <a:gdLst/>
              <a:ahLst/>
              <a:cxnLst/>
              <a:rect l="l" t="t" r="r" b="b"/>
              <a:pathLst>
                <a:path w="8421" h="5290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66"/>
                  </a:lnTo>
                  <a:cubicBezTo>
                    <a:pt x="694" y="4577"/>
                    <a:pt x="1715" y="5289"/>
                    <a:pt x="2818" y="5289"/>
                  </a:cubicBezTo>
                  <a:cubicBezTo>
                    <a:pt x="3042" y="5289"/>
                    <a:pt x="3270" y="5260"/>
                    <a:pt x="349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56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1"/>
            <p:cNvSpPr/>
            <p:nvPr/>
          </p:nvSpPr>
          <p:spPr>
            <a:xfrm>
              <a:off x="3863243" y="446478"/>
              <a:ext cx="585982" cy="673161"/>
            </a:xfrm>
            <a:custGeom>
              <a:avLst/>
              <a:gdLst/>
              <a:ahLst/>
              <a:cxnLst/>
              <a:rect l="l" t="t" r="r" b="b"/>
              <a:pathLst>
                <a:path w="21126" h="24269" extrusionOk="0">
                  <a:moveTo>
                    <a:pt x="11196" y="0"/>
                  </a:moveTo>
                  <a:cubicBezTo>
                    <a:pt x="9217" y="0"/>
                    <a:pt x="7203" y="611"/>
                    <a:pt x="5441" y="1927"/>
                  </a:cubicBezTo>
                  <a:cubicBezTo>
                    <a:pt x="1" y="5940"/>
                    <a:pt x="304" y="14146"/>
                    <a:pt x="6019" y="17794"/>
                  </a:cubicBezTo>
                  <a:cubicBezTo>
                    <a:pt x="8238" y="19222"/>
                    <a:pt x="9879" y="21411"/>
                    <a:pt x="10609" y="23934"/>
                  </a:cubicBezTo>
                  <a:lnTo>
                    <a:pt x="10700" y="24268"/>
                  </a:lnTo>
                  <a:lnTo>
                    <a:pt x="19363" y="21776"/>
                  </a:lnTo>
                  <a:lnTo>
                    <a:pt x="19271" y="21441"/>
                  </a:lnTo>
                  <a:cubicBezTo>
                    <a:pt x="18542" y="18858"/>
                    <a:pt x="18785" y="16122"/>
                    <a:pt x="19940" y="13690"/>
                  </a:cubicBezTo>
                  <a:cubicBezTo>
                    <a:pt x="20943" y="11593"/>
                    <a:pt x="21126" y="9222"/>
                    <a:pt x="20487" y="7003"/>
                  </a:cubicBezTo>
                  <a:cubicBezTo>
                    <a:pt x="19237" y="2617"/>
                    <a:pt x="15292" y="0"/>
                    <a:pt x="1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4160006" y="1050462"/>
              <a:ext cx="254658" cy="134388"/>
            </a:xfrm>
            <a:custGeom>
              <a:avLst/>
              <a:gdLst/>
              <a:ahLst/>
              <a:cxnLst/>
              <a:rect l="l" t="t" r="r" b="b"/>
              <a:pathLst>
                <a:path w="9181" h="4845" extrusionOk="0">
                  <a:moveTo>
                    <a:pt x="8633" y="1"/>
                  </a:moveTo>
                  <a:lnTo>
                    <a:pt x="1" y="2493"/>
                  </a:lnTo>
                  <a:lnTo>
                    <a:pt x="122" y="2979"/>
                  </a:lnTo>
                  <a:cubicBezTo>
                    <a:pt x="449" y="4109"/>
                    <a:pt x="1479" y="4844"/>
                    <a:pt x="2598" y="4844"/>
                  </a:cubicBezTo>
                  <a:cubicBezTo>
                    <a:pt x="2835" y="4844"/>
                    <a:pt x="3075" y="4811"/>
                    <a:pt x="3314" y="4742"/>
                  </a:cubicBezTo>
                  <a:lnTo>
                    <a:pt x="7022" y="3678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4211431" y="846425"/>
              <a:ext cx="68317" cy="238626"/>
            </a:xfrm>
            <a:custGeom>
              <a:avLst/>
              <a:gdLst/>
              <a:ahLst/>
              <a:cxnLst/>
              <a:rect l="l" t="t" r="r" b="b"/>
              <a:pathLst>
                <a:path w="2463" h="8603" fill="none" extrusionOk="0">
                  <a:moveTo>
                    <a:pt x="2463" y="8603"/>
                  </a:moveTo>
                  <a:lnTo>
                    <a:pt x="1" y="1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4076544" y="716585"/>
              <a:ext cx="212497" cy="136635"/>
            </a:xfrm>
            <a:custGeom>
              <a:avLst/>
              <a:gdLst/>
              <a:ahLst/>
              <a:cxnLst/>
              <a:rect l="l" t="t" r="r" b="b"/>
              <a:pathLst>
                <a:path w="7661" h="4926" fill="none" extrusionOk="0">
                  <a:moveTo>
                    <a:pt x="7660" y="1"/>
                  </a:moveTo>
                  <a:lnTo>
                    <a:pt x="4955" y="4925"/>
                  </a:lnTo>
                  <a:lnTo>
                    <a:pt x="1" y="2220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7" name="Google Shape;1547;p31"/>
          <p:cNvSpPr/>
          <p:nvPr/>
        </p:nvSpPr>
        <p:spPr>
          <a:xfrm>
            <a:off x="2422517" y="900901"/>
            <a:ext cx="4680065" cy="3567514"/>
          </a:xfrm>
          <a:custGeom>
            <a:avLst/>
            <a:gdLst/>
            <a:ahLst/>
            <a:cxnLst/>
            <a:rect l="l" t="t" r="r" b="b"/>
            <a:pathLst>
              <a:path w="168727" h="128617" extrusionOk="0">
                <a:moveTo>
                  <a:pt x="18820" y="1"/>
                </a:moveTo>
                <a:cubicBezTo>
                  <a:pt x="17089" y="1"/>
                  <a:pt x="15567" y="1292"/>
                  <a:pt x="15319" y="3083"/>
                </a:cubicBezTo>
                <a:lnTo>
                  <a:pt x="14286" y="9982"/>
                </a:lnTo>
                <a:cubicBezTo>
                  <a:pt x="14286" y="9982"/>
                  <a:pt x="14803" y="11897"/>
                  <a:pt x="16201" y="12110"/>
                </a:cubicBezTo>
                <a:cubicBezTo>
                  <a:pt x="16905" y="12211"/>
                  <a:pt x="17637" y="12478"/>
                  <a:pt x="18371" y="12478"/>
                </a:cubicBezTo>
                <a:cubicBezTo>
                  <a:pt x="18968" y="12478"/>
                  <a:pt x="19566" y="12301"/>
                  <a:pt x="20152" y="11715"/>
                </a:cubicBezTo>
                <a:cubicBezTo>
                  <a:pt x="20769" y="10871"/>
                  <a:pt x="21644" y="10497"/>
                  <a:pt x="22509" y="10497"/>
                </a:cubicBezTo>
                <a:cubicBezTo>
                  <a:pt x="24072" y="10497"/>
                  <a:pt x="25600" y="11720"/>
                  <a:pt x="25502" y="13599"/>
                </a:cubicBezTo>
                <a:cubicBezTo>
                  <a:pt x="25392" y="15371"/>
                  <a:pt x="23955" y="16418"/>
                  <a:pt x="22502" y="16418"/>
                </a:cubicBezTo>
                <a:cubicBezTo>
                  <a:pt x="21537" y="16418"/>
                  <a:pt x="20565" y="15956"/>
                  <a:pt x="19970" y="14937"/>
                </a:cubicBezTo>
                <a:cubicBezTo>
                  <a:pt x="19970" y="14937"/>
                  <a:pt x="19172" y="13783"/>
                  <a:pt x="17513" y="13783"/>
                </a:cubicBezTo>
                <a:cubicBezTo>
                  <a:pt x="16952" y="13783"/>
                  <a:pt x="16293" y="13915"/>
                  <a:pt x="15532" y="14268"/>
                </a:cubicBezTo>
                <a:cubicBezTo>
                  <a:pt x="14256" y="14876"/>
                  <a:pt x="13557" y="15119"/>
                  <a:pt x="13557" y="15119"/>
                </a:cubicBezTo>
                <a:lnTo>
                  <a:pt x="12250" y="24056"/>
                </a:lnTo>
                <a:cubicBezTo>
                  <a:pt x="12250" y="24056"/>
                  <a:pt x="12736" y="26396"/>
                  <a:pt x="14164" y="26578"/>
                </a:cubicBezTo>
                <a:cubicBezTo>
                  <a:pt x="14704" y="26655"/>
                  <a:pt x="15254" y="26765"/>
                  <a:pt x="15808" y="26765"/>
                </a:cubicBezTo>
                <a:cubicBezTo>
                  <a:pt x="16566" y="26765"/>
                  <a:pt x="17331" y="26560"/>
                  <a:pt x="18085" y="25788"/>
                </a:cubicBezTo>
                <a:cubicBezTo>
                  <a:pt x="18704" y="24931"/>
                  <a:pt x="19585" y="24550"/>
                  <a:pt x="20455" y="24550"/>
                </a:cubicBezTo>
                <a:cubicBezTo>
                  <a:pt x="22023" y="24550"/>
                  <a:pt x="23552" y="25787"/>
                  <a:pt x="23435" y="27703"/>
                </a:cubicBezTo>
                <a:cubicBezTo>
                  <a:pt x="23327" y="29449"/>
                  <a:pt x="21898" y="30470"/>
                  <a:pt x="20453" y="30470"/>
                </a:cubicBezTo>
                <a:cubicBezTo>
                  <a:pt x="19458" y="30470"/>
                  <a:pt x="18455" y="29985"/>
                  <a:pt x="17873" y="28919"/>
                </a:cubicBezTo>
                <a:cubicBezTo>
                  <a:pt x="17712" y="28620"/>
                  <a:pt x="16943" y="27452"/>
                  <a:pt x="15408" y="27452"/>
                </a:cubicBezTo>
                <a:cubicBezTo>
                  <a:pt x="14913" y="27452"/>
                  <a:pt x="14338" y="27574"/>
                  <a:pt x="13678" y="27885"/>
                </a:cubicBezTo>
                <a:cubicBezTo>
                  <a:pt x="12888" y="28250"/>
                  <a:pt x="12158" y="28676"/>
                  <a:pt x="11490" y="29162"/>
                </a:cubicBezTo>
                <a:lnTo>
                  <a:pt x="10183" y="38098"/>
                </a:lnTo>
                <a:cubicBezTo>
                  <a:pt x="10183" y="38098"/>
                  <a:pt x="10791" y="40439"/>
                  <a:pt x="12219" y="40651"/>
                </a:cubicBezTo>
                <a:cubicBezTo>
                  <a:pt x="12743" y="40726"/>
                  <a:pt x="13257" y="40827"/>
                  <a:pt x="13771" y="40827"/>
                </a:cubicBezTo>
                <a:cubicBezTo>
                  <a:pt x="14509" y="40827"/>
                  <a:pt x="15248" y="40619"/>
                  <a:pt x="16019" y="39831"/>
                </a:cubicBezTo>
                <a:cubicBezTo>
                  <a:pt x="16626" y="38974"/>
                  <a:pt x="17504" y="38593"/>
                  <a:pt x="18375" y="38593"/>
                </a:cubicBezTo>
                <a:cubicBezTo>
                  <a:pt x="19943" y="38593"/>
                  <a:pt x="21486" y="39830"/>
                  <a:pt x="21368" y="41746"/>
                </a:cubicBezTo>
                <a:cubicBezTo>
                  <a:pt x="21243" y="43499"/>
                  <a:pt x="19822" y="44515"/>
                  <a:pt x="18390" y="44515"/>
                </a:cubicBezTo>
                <a:cubicBezTo>
                  <a:pt x="17388" y="44515"/>
                  <a:pt x="16381" y="44019"/>
                  <a:pt x="15806" y="42931"/>
                </a:cubicBezTo>
                <a:cubicBezTo>
                  <a:pt x="15594" y="42578"/>
                  <a:pt x="14725" y="41222"/>
                  <a:pt x="13073" y="41222"/>
                </a:cubicBezTo>
                <a:cubicBezTo>
                  <a:pt x="12592" y="41222"/>
                  <a:pt x="12045" y="41336"/>
                  <a:pt x="11429" y="41624"/>
                </a:cubicBezTo>
                <a:cubicBezTo>
                  <a:pt x="10639" y="41989"/>
                  <a:pt x="9970" y="42536"/>
                  <a:pt x="9423" y="43235"/>
                </a:cubicBezTo>
                <a:lnTo>
                  <a:pt x="8116" y="52141"/>
                </a:lnTo>
                <a:cubicBezTo>
                  <a:pt x="8116" y="52141"/>
                  <a:pt x="8632" y="54330"/>
                  <a:pt x="10061" y="54542"/>
                </a:cubicBezTo>
                <a:cubicBezTo>
                  <a:pt x="10659" y="54628"/>
                  <a:pt x="11264" y="54780"/>
                  <a:pt x="11873" y="54780"/>
                </a:cubicBezTo>
                <a:cubicBezTo>
                  <a:pt x="12563" y="54780"/>
                  <a:pt x="13257" y="54584"/>
                  <a:pt x="13952" y="53874"/>
                </a:cubicBezTo>
                <a:cubicBezTo>
                  <a:pt x="14571" y="53015"/>
                  <a:pt x="15451" y="52634"/>
                  <a:pt x="16319" y="52634"/>
                </a:cubicBezTo>
                <a:cubicBezTo>
                  <a:pt x="17878" y="52634"/>
                  <a:pt x="19399" y="53864"/>
                  <a:pt x="19301" y="55758"/>
                </a:cubicBezTo>
                <a:cubicBezTo>
                  <a:pt x="19210" y="57522"/>
                  <a:pt x="17781" y="58557"/>
                  <a:pt x="16335" y="58557"/>
                </a:cubicBezTo>
                <a:cubicBezTo>
                  <a:pt x="15364" y="58557"/>
                  <a:pt x="14386" y="58091"/>
                  <a:pt x="13800" y="57065"/>
                </a:cubicBezTo>
                <a:cubicBezTo>
                  <a:pt x="13775" y="57041"/>
                  <a:pt x="12718" y="55070"/>
                  <a:pt x="10724" y="55070"/>
                </a:cubicBezTo>
                <a:cubicBezTo>
                  <a:pt x="10251" y="55070"/>
                  <a:pt x="9726" y="55180"/>
                  <a:pt x="9149" y="55454"/>
                </a:cubicBezTo>
                <a:cubicBezTo>
                  <a:pt x="8359" y="55819"/>
                  <a:pt x="7721" y="56488"/>
                  <a:pt x="7356" y="57278"/>
                </a:cubicBezTo>
                <a:lnTo>
                  <a:pt x="6049" y="66184"/>
                </a:lnTo>
                <a:cubicBezTo>
                  <a:pt x="6049" y="66184"/>
                  <a:pt x="6505" y="68494"/>
                  <a:pt x="7903" y="68707"/>
                </a:cubicBezTo>
                <a:cubicBezTo>
                  <a:pt x="8465" y="68785"/>
                  <a:pt x="9038" y="68903"/>
                  <a:pt x="9613" y="68903"/>
                </a:cubicBezTo>
                <a:cubicBezTo>
                  <a:pt x="10375" y="68903"/>
                  <a:pt x="11140" y="68696"/>
                  <a:pt x="11885" y="67916"/>
                </a:cubicBezTo>
                <a:cubicBezTo>
                  <a:pt x="12505" y="67068"/>
                  <a:pt x="13385" y="66691"/>
                  <a:pt x="14253" y="66691"/>
                </a:cubicBezTo>
                <a:cubicBezTo>
                  <a:pt x="15812" y="66691"/>
                  <a:pt x="17332" y="67907"/>
                  <a:pt x="17234" y="69801"/>
                </a:cubicBezTo>
                <a:cubicBezTo>
                  <a:pt x="17143" y="71552"/>
                  <a:pt x="15706" y="72591"/>
                  <a:pt x="14256" y="72591"/>
                </a:cubicBezTo>
                <a:cubicBezTo>
                  <a:pt x="13289" y="72591"/>
                  <a:pt x="12316" y="72129"/>
                  <a:pt x="11733" y="71108"/>
                </a:cubicBezTo>
                <a:cubicBezTo>
                  <a:pt x="11733" y="71108"/>
                  <a:pt x="10937" y="69734"/>
                  <a:pt x="8079" y="69734"/>
                </a:cubicBezTo>
                <a:cubicBezTo>
                  <a:pt x="7728" y="69734"/>
                  <a:pt x="7346" y="69754"/>
                  <a:pt x="6930" y="69801"/>
                </a:cubicBezTo>
                <a:cubicBezTo>
                  <a:pt x="5562" y="69953"/>
                  <a:pt x="5258" y="71473"/>
                  <a:pt x="5258" y="71473"/>
                </a:cubicBezTo>
                <a:lnTo>
                  <a:pt x="3982" y="80227"/>
                </a:lnTo>
                <a:cubicBezTo>
                  <a:pt x="3982" y="80227"/>
                  <a:pt x="4468" y="82141"/>
                  <a:pt x="5897" y="82354"/>
                </a:cubicBezTo>
                <a:cubicBezTo>
                  <a:pt x="6590" y="82453"/>
                  <a:pt x="7310" y="82704"/>
                  <a:pt x="8032" y="82704"/>
                </a:cubicBezTo>
                <a:cubicBezTo>
                  <a:pt x="8640" y="82704"/>
                  <a:pt x="9251" y="82526"/>
                  <a:pt x="9848" y="81929"/>
                </a:cubicBezTo>
                <a:cubicBezTo>
                  <a:pt x="10461" y="81090"/>
                  <a:pt x="11329" y="80719"/>
                  <a:pt x="12186" y="80719"/>
                </a:cubicBezTo>
                <a:cubicBezTo>
                  <a:pt x="13753" y="80719"/>
                  <a:pt x="15285" y="81958"/>
                  <a:pt x="15167" y="83844"/>
                </a:cubicBezTo>
                <a:cubicBezTo>
                  <a:pt x="15077" y="85608"/>
                  <a:pt x="13647" y="86643"/>
                  <a:pt x="12201" y="86643"/>
                </a:cubicBezTo>
                <a:cubicBezTo>
                  <a:pt x="11230" y="86643"/>
                  <a:pt x="10252" y="86176"/>
                  <a:pt x="9666" y="85151"/>
                </a:cubicBezTo>
                <a:cubicBezTo>
                  <a:pt x="9594" y="85030"/>
                  <a:pt x="8644" y="83385"/>
                  <a:pt x="6803" y="83385"/>
                </a:cubicBezTo>
                <a:cubicBezTo>
                  <a:pt x="6320" y="83385"/>
                  <a:pt x="5774" y="83498"/>
                  <a:pt x="5167" y="83783"/>
                </a:cubicBezTo>
                <a:cubicBezTo>
                  <a:pt x="4407" y="84117"/>
                  <a:pt x="3739" y="84664"/>
                  <a:pt x="3252" y="85363"/>
                </a:cubicBezTo>
                <a:lnTo>
                  <a:pt x="1945" y="94269"/>
                </a:lnTo>
                <a:cubicBezTo>
                  <a:pt x="1945" y="94269"/>
                  <a:pt x="2523" y="96610"/>
                  <a:pt x="3951" y="96823"/>
                </a:cubicBezTo>
                <a:cubicBezTo>
                  <a:pt x="4491" y="96900"/>
                  <a:pt x="5025" y="97009"/>
                  <a:pt x="5560" y="97009"/>
                </a:cubicBezTo>
                <a:cubicBezTo>
                  <a:pt x="6292" y="97009"/>
                  <a:pt x="7027" y="96805"/>
                  <a:pt x="7781" y="96032"/>
                </a:cubicBezTo>
                <a:cubicBezTo>
                  <a:pt x="8393" y="95158"/>
                  <a:pt x="9277" y="94771"/>
                  <a:pt x="10150" y="94771"/>
                </a:cubicBezTo>
                <a:cubicBezTo>
                  <a:pt x="11705" y="94771"/>
                  <a:pt x="13228" y="95998"/>
                  <a:pt x="13131" y="97886"/>
                </a:cubicBezTo>
                <a:cubicBezTo>
                  <a:pt x="13040" y="99650"/>
                  <a:pt x="11600" y="100685"/>
                  <a:pt x="10152" y="100685"/>
                </a:cubicBezTo>
                <a:cubicBezTo>
                  <a:pt x="9179" y="100685"/>
                  <a:pt x="8203" y="100219"/>
                  <a:pt x="7629" y="99193"/>
                </a:cubicBezTo>
                <a:cubicBezTo>
                  <a:pt x="7508" y="99011"/>
                  <a:pt x="6809" y="98038"/>
                  <a:pt x="3252" y="97886"/>
                </a:cubicBezTo>
                <a:cubicBezTo>
                  <a:pt x="3224" y="97885"/>
                  <a:pt x="3197" y="97885"/>
                  <a:pt x="3169" y="97885"/>
                </a:cubicBezTo>
                <a:cubicBezTo>
                  <a:pt x="1741" y="97885"/>
                  <a:pt x="1185" y="99406"/>
                  <a:pt x="1185" y="99406"/>
                </a:cubicBezTo>
                <a:lnTo>
                  <a:pt x="274" y="105637"/>
                </a:lnTo>
                <a:cubicBezTo>
                  <a:pt x="0" y="107583"/>
                  <a:pt x="1337" y="109406"/>
                  <a:pt x="3313" y="109680"/>
                </a:cubicBezTo>
                <a:lnTo>
                  <a:pt x="132313" y="128616"/>
                </a:lnTo>
                <a:lnTo>
                  <a:pt x="155900" y="111048"/>
                </a:lnTo>
                <a:lnTo>
                  <a:pt x="168453" y="25515"/>
                </a:lnTo>
                <a:cubicBezTo>
                  <a:pt x="168727" y="23539"/>
                  <a:pt x="167359" y="21715"/>
                  <a:pt x="165413" y="21441"/>
                </a:cubicBezTo>
                <a:lnTo>
                  <a:pt x="19362" y="43"/>
                </a:lnTo>
                <a:cubicBezTo>
                  <a:pt x="19180" y="15"/>
                  <a:pt x="18999" y="1"/>
                  <a:pt x="18820" y="1"/>
                </a:cubicBezTo>
                <a:close/>
              </a:path>
            </a:pathLst>
          </a:custGeom>
          <a:solidFill>
            <a:srgbClr val="CFC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31"/>
          <p:cNvSpPr/>
          <p:nvPr/>
        </p:nvSpPr>
        <p:spPr>
          <a:xfrm>
            <a:off x="6092521" y="3907785"/>
            <a:ext cx="654272" cy="559770"/>
          </a:xfrm>
          <a:custGeom>
            <a:avLst/>
            <a:gdLst/>
            <a:ahLst/>
            <a:cxnLst/>
            <a:rect l="l" t="t" r="r" b="b"/>
            <a:pathLst>
              <a:path w="23588" h="20181" extrusionOk="0">
                <a:moveTo>
                  <a:pt x="5372" y="1"/>
                </a:moveTo>
                <a:cubicBezTo>
                  <a:pt x="3989" y="1"/>
                  <a:pt x="2806" y="985"/>
                  <a:pt x="2584" y="2399"/>
                </a:cubicBezTo>
                <a:lnTo>
                  <a:pt x="1" y="20181"/>
                </a:lnTo>
                <a:lnTo>
                  <a:pt x="1" y="20181"/>
                </a:lnTo>
                <a:lnTo>
                  <a:pt x="23588" y="2643"/>
                </a:lnTo>
                <a:lnTo>
                  <a:pt x="5776" y="29"/>
                </a:lnTo>
                <a:cubicBezTo>
                  <a:pt x="5640" y="10"/>
                  <a:pt x="5505" y="1"/>
                  <a:pt x="5372" y="1"/>
                </a:cubicBezTo>
                <a:close/>
              </a:path>
            </a:pathLst>
          </a:custGeom>
          <a:solidFill>
            <a:srgbClr val="B3B7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31"/>
          <p:cNvSpPr/>
          <p:nvPr/>
        </p:nvSpPr>
        <p:spPr>
          <a:xfrm>
            <a:off x="2544756" y="1113398"/>
            <a:ext cx="4363913" cy="3215054"/>
          </a:xfrm>
          <a:custGeom>
            <a:avLst/>
            <a:gdLst/>
            <a:ahLst/>
            <a:cxnLst/>
            <a:rect l="l" t="t" r="r" b="b"/>
            <a:pathLst>
              <a:path w="157329" h="115910" extrusionOk="0">
                <a:moveTo>
                  <a:pt x="10061" y="0"/>
                </a:moveTo>
                <a:cubicBezTo>
                  <a:pt x="8263" y="0"/>
                  <a:pt x="6742" y="1412"/>
                  <a:pt x="6627" y="3264"/>
                </a:cubicBezTo>
                <a:lnTo>
                  <a:pt x="6201" y="10103"/>
                </a:lnTo>
                <a:cubicBezTo>
                  <a:pt x="6201" y="10103"/>
                  <a:pt x="6839" y="11926"/>
                  <a:pt x="8207" y="11987"/>
                </a:cubicBezTo>
                <a:cubicBezTo>
                  <a:pt x="8818" y="12031"/>
                  <a:pt x="9450" y="12186"/>
                  <a:pt x="10069" y="12186"/>
                </a:cubicBezTo>
                <a:cubicBezTo>
                  <a:pt x="10744" y="12186"/>
                  <a:pt x="11404" y="12002"/>
                  <a:pt x="12007" y="11288"/>
                </a:cubicBezTo>
                <a:cubicBezTo>
                  <a:pt x="12598" y="10343"/>
                  <a:pt x="13524" y="9917"/>
                  <a:pt x="14441" y="9917"/>
                </a:cubicBezTo>
                <a:cubicBezTo>
                  <a:pt x="15882" y="9917"/>
                  <a:pt x="17301" y="10970"/>
                  <a:pt x="17356" y="12717"/>
                </a:cubicBezTo>
                <a:cubicBezTo>
                  <a:pt x="17395" y="14525"/>
                  <a:pt x="15935" y="15676"/>
                  <a:pt x="14443" y="15676"/>
                </a:cubicBezTo>
                <a:cubicBezTo>
                  <a:pt x="13577" y="15676"/>
                  <a:pt x="12700" y="15289"/>
                  <a:pt x="12098" y="14419"/>
                </a:cubicBezTo>
                <a:cubicBezTo>
                  <a:pt x="12098" y="14419"/>
                  <a:pt x="11337" y="13494"/>
                  <a:pt x="9910" y="13494"/>
                </a:cubicBezTo>
                <a:cubicBezTo>
                  <a:pt x="9299" y="13494"/>
                  <a:pt x="8567" y="13663"/>
                  <a:pt x="7721" y="14145"/>
                </a:cubicBezTo>
                <a:cubicBezTo>
                  <a:pt x="6535" y="14814"/>
                  <a:pt x="5867" y="15118"/>
                  <a:pt x="5867" y="15118"/>
                </a:cubicBezTo>
                <a:lnTo>
                  <a:pt x="5289" y="23872"/>
                </a:lnTo>
                <a:cubicBezTo>
                  <a:pt x="5289" y="23872"/>
                  <a:pt x="5988" y="26121"/>
                  <a:pt x="7356" y="26212"/>
                </a:cubicBezTo>
                <a:cubicBezTo>
                  <a:pt x="7750" y="26231"/>
                  <a:pt x="8146" y="26267"/>
                  <a:pt x="8541" y="26267"/>
                </a:cubicBezTo>
                <a:cubicBezTo>
                  <a:pt x="9427" y="26267"/>
                  <a:pt x="10305" y="26085"/>
                  <a:pt x="11125" y="25118"/>
                </a:cubicBezTo>
                <a:cubicBezTo>
                  <a:pt x="11696" y="24143"/>
                  <a:pt x="12629" y="23703"/>
                  <a:pt x="13558" y="23703"/>
                </a:cubicBezTo>
                <a:cubicBezTo>
                  <a:pt x="15003" y="23703"/>
                  <a:pt x="16438" y="24770"/>
                  <a:pt x="16475" y="26547"/>
                </a:cubicBezTo>
                <a:cubicBezTo>
                  <a:pt x="16494" y="28350"/>
                  <a:pt x="15031" y="29478"/>
                  <a:pt x="13544" y="29478"/>
                </a:cubicBezTo>
                <a:cubicBezTo>
                  <a:pt x="12651" y="29478"/>
                  <a:pt x="11749" y="29070"/>
                  <a:pt x="11156" y="28158"/>
                </a:cubicBezTo>
                <a:cubicBezTo>
                  <a:pt x="10982" y="27897"/>
                  <a:pt x="10232" y="26920"/>
                  <a:pt x="8884" y="26920"/>
                </a:cubicBezTo>
                <a:cubicBezTo>
                  <a:pt x="8348" y="26920"/>
                  <a:pt x="7718" y="27074"/>
                  <a:pt x="6991" y="27489"/>
                </a:cubicBezTo>
                <a:cubicBezTo>
                  <a:pt x="6262" y="27884"/>
                  <a:pt x="5593" y="28370"/>
                  <a:pt x="4985" y="28917"/>
                </a:cubicBezTo>
                <a:lnTo>
                  <a:pt x="4408" y="37671"/>
                </a:lnTo>
                <a:cubicBezTo>
                  <a:pt x="4408" y="37671"/>
                  <a:pt x="5198" y="39921"/>
                  <a:pt x="6596" y="40012"/>
                </a:cubicBezTo>
                <a:cubicBezTo>
                  <a:pt x="6980" y="40031"/>
                  <a:pt x="7361" y="40067"/>
                  <a:pt x="7739" y="40067"/>
                </a:cubicBezTo>
                <a:cubicBezTo>
                  <a:pt x="8586" y="40067"/>
                  <a:pt x="9414" y="39885"/>
                  <a:pt x="10213" y="38918"/>
                </a:cubicBezTo>
                <a:cubicBezTo>
                  <a:pt x="10794" y="37958"/>
                  <a:pt x="11726" y="37524"/>
                  <a:pt x="12651" y="37524"/>
                </a:cubicBezTo>
                <a:cubicBezTo>
                  <a:pt x="14097" y="37524"/>
                  <a:pt x="15526" y="38585"/>
                  <a:pt x="15563" y="40346"/>
                </a:cubicBezTo>
                <a:cubicBezTo>
                  <a:pt x="15601" y="42150"/>
                  <a:pt x="14145" y="43277"/>
                  <a:pt x="12661" y="43277"/>
                </a:cubicBezTo>
                <a:cubicBezTo>
                  <a:pt x="11769" y="43277"/>
                  <a:pt x="10868" y="42870"/>
                  <a:pt x="10274" y="41957"/>
                </a:cubicBezTo>
                <a:cubicBezTo>
                  <a:pt x="10050" y="41643"/>
                  <a:pt x="9161" y="40499"/>
                  <a:pt x="7695" y="40499"/>
                </a:cubicBezTo>
                <a:cubicBezTo>
                  <a:pt x="7177" y="40499"/>
                  <a:pt x="6587" y="40642"/>
                  <a:pt x="5928" y="41015"/>
                </a:cubicBezTo>
                <a:cubicBezTo>
                  <a:pt x="5198" y="41440"/>
                  <a:pt x="4560" y="42048"/>
                  <a:pt x="4073" y="42747"/>
                </a:cubicBezTo>
                <a:lnTo>
                  <a:pt x="3526" y="51501"/>
                </a:lnTo>
                <a:cubicBezTo>
                  <a:pt x="3526" y="51501"/>
                  <a:pt x="4225" y="53599"/>
                  <a:pt x="5593" y="53690"/>
                </a:cubicBezTo>
                <a:cubicBezTo>
                  <a:pt x="6066" y="53724"/>
                  <a:pt x="6544" y="53791"/>
                  <a:pt x="7016" y="53791"/>
                </a:cubicBezTo>
                <a:cubicBezTo>
                  <a:pt x="7818" y="53791"/>
                  <a:pt x="8605" y="53597"/>
                  <a:pt x="9332" y="52717"/>
                </a:cubicBezTo>
                <a:cubicBezTo>
                  <a:pt x="9914" y="51755"/>
                  <a:pt x="10844" y="51322"/>
                  <a:pt x="11767" y="51322"/>
                </a:cubicBezTo>
                <a:cubicBezTo>
                  <a:pt x="13205" y="51322"/>
                  <a:pt x="14626" y="52375"/>
                  <a:pt x="14682" y="54115"/>
                </a:cubicBezTo>
                <a:cubicBezTo>
                  <a:pt x="14739" y="55945"/>
                  <a:pt x="13271" y="57104"/>
                  <a:pt x="11771" y="57104"/>
                </a:cubicBezTo>
                <a:cubicBezTo>
                  <a:pt x="10903" y="57104"/>
                  <a:pt x="10024" y="56716"/>
                  <a:pt x="9423" y="55848"/>
                </a:cubicBezTo>
                <a:cubicBezTo>
                  <a:pt x="9399" y="55824"/>
                  <a:pt x="8309" y="54145"/>
                  <a:pt x="6494" y="54145"/>
                </a:cubicBezTo>
                <a:cubicBezTo>
                  <a:pt x="5976" y="54145"/>
                  <a:pt x="5400" y="54281"/>
                  <a:pt x="4773" y="54632"/>
                </a:cubicBezTo>
                <a:cubicBezTo>
                  <a:pt x="4043" y="55058"/>
                  <a:pt x="3496" y="55726"/>
                  <a:pt x="3192" y="56547"/>
                </a:cubicBezTo>
                <a:lnTo>
                  <a:pt x="2645" y="65271"/>
                </a:lnTo>
                <a:cubicBezTo>
                  <a:pt x="2645" y="65271"/>
                  <a:pt x="3253" y="67489"/>
                  <a:pt x="4651" y="67581"/>
                </a:cubicBezTo>
                <a:cubicBezTo>
                  <a:pt x="5057" y="67610"/>
                  <a:pt x="5475" y="67656"/>
                  <a:pt x="5897" y="67656"/>
                </a:cubicBezTo>
                <a:cubicBezTo>
                  <a:pt x="6769" y="67656"/>
                  <a:pt x="7651" y="67460"/>
                  <a:pt x="8450" y="66517"/>
                </a:cubicBezTo>
                <a:cubicBezTo>
                  <a:pt x="9023" y="65550"/>
                  <a:pt x="9952" y="65113"/>
                  <a:pt x="10874" y="65113"/>
                </a:cubicBezTo>
                <a:cubicBezTo>
                  <a:pt x="12301" y="65113"/>
                  <a:pt x="13714" y="66161"/>
                  <a:pt x="13770" y="67915"/>
                </a:cubicBezTo>
                <a:cubicBezTo>
                  <a:pt x="13827" y="69723"/>
                  <a:pt x="12363" y="70874"/>
                  <a:pt x="10872" y="70874"/>
                </a:cubicBezTo>
                <a:cubicBezTo>
                  <a:pt x="10007" y="70874"/>
                  <a:pt x="9133" y="70487"/>
                  <a:pt x="8542" y="69617"/>
                </a:cubicBezTo>
                <a:cubicBezTo>
                  <a:pt x="8542" y="69617"/>
                  <a:pt x="7794" y="68546"/>
                  <a:pt x="5540" y="68546"/>
                </a:cubicBezTo>
                <a:cubicBezTo>
                  <a:pt x="5030" y="68546"/>
                  <a:pt x="4443" y="68601"/>
                  <a:pt x="3769" y="68736"/>
                </a:cubicBezTo>
                <a:cubicBezTo>
                  <a:pt x="2432" y="68979"/>
                  <a:pt x="2280" y="70499"/>
                  <a:pt x="2280" y="70499"/>
                </a:cubicBezTo>
                <a:lnTo>
                  <a:pt x="1733" y="79070"/>
                </a:lnTo>
                <a:cubicBezTo>
                  <a:pt x="1733" y="79070"/>
                  <a:pt x="2371" y="80924"/>
                  <a:pt x="3739" y="81016"/>
                </a:cubicBezTo>
                <a:cubicBezTo>
                  <a:pt x="4342" y="81044"/>
                  <a:pt x="4965" y="81188"/>
                  <a:pt x="5576" y="81188"/>
                </a:cubicBezTo>
                <a:cubicBezTo>
                  <a:pt x="6260" y="81188"/>
                  <a:pt x="6929" y="81008"/>
                  <a:pt x="7539" y="80286"/>
                </a:cubicBezTo>
                <a:cubicBezTo>
                  <a:pt x="8129" y="79341"/>
                  <a:pt x="9056" y="78914"/>
                  <a:pt x="9972" y="78914"/>
                </a:cubicBezTo>
                <a:cubicBezTo>
                  <a:pt x="11414" y="78914"/>
                  <a:pt x="12832" y="79968"/>
                  <a:pt x="12888" y="81715"/>
                </a:cubicBezTo>
                <a:cubicBezTo>
                  <a:pt x="12927" y="83543"/>
                  <a:pt x="11453" y="84689"/>
                  <a:pt x="9959" y="84689"/>
                </a:cubicBezTo>
                <a:cubicBezTo>
                  <a:pt x="9093" y="84689"/>
                  <a:pt x="8220" y="84305"/>
                  <a:pt x="7630" y="83447"/>
                </a:cubicBezTo>
                <a:cubicBezTo>
                  <a:pt x="7561" y="83332"/>
                  <a:pt x="6584" y="81925"/>
                  <a:pt x="4924" y="81925"/>
                </a:cubicBezTo>
                <a:cubicBezTo>
                  <a:pt x="4394" y="81925"/>
                  <a:pt x="3794" y="82069"/>
                  <a:pt x="3131" y="82444"/>
                </a:cubicBezTo>
                <a:cubicBezTo>
                  <a:pt x="2402" y="82839"/>
                  <a:pt x="1824" y="83417"/>
                  <a:pt x="1399" y="84146"/>
                </a:cubicBezTo>
                <a:lnTo>
                  <a:pt x="821" y="92870"/>
                </a:lnTo>
                <a:cubicBezTo>
                  <a:pt x="821" y="92870"/>
                  <a:pt x="1581" y="95119"/>
                  <a:pt x="2979" y="95210"/>
                </a:cubicBezTo>
                <a:cubicBezTo>
                  <a:pt x="3363" y="95229"/>
                  <a:pt x="3747" y="95265"/>
                  <a:pt x="4129" y="95265"/>
                </a:cubicBezTo>
                <a:cubicBezTo>
                  <a:pt x="4985" y="95265"/>
                  <a:pt x="5828" y="95083"/>
                  <a:pt x="6627" y="94116"/>
                </a:cubicBezTo>
                <a:cubicBezTo>
                  <a:pt x="7210" y="93139"/>
                  <a:pt x="8149" y="92699"/>
                  <a:pt x="9078" y="92699"/>
                </a:cubicBezTo>
                <a:cubicBezTo>
                  <a:pt x="10520" y="92699"/>
                  <a:pt x="11939" y="93758"/>
                  <a:pt x="11976" y="95514"/>
                </a:cubicBezTo>
                <a:cubicBezTo>
                  <a:pt x="12034" y="97337"/>
                  <a:pt x="10566" y="98481"/>
                  <a:pt x="9070" y="98481"/>
                </a:cubicBezTo>
                <a:cubicBezTo>
                  <a:pt x="8195" y="98481"/>
                  <a:pt x="7312" y="98091"/>
                  <a:pt x="6718" y="97216"/>
                </a:cubicBezTo>
                <a:cubicBezTo>
                  <a:pt x="6634" y="97048"/>
                  <a:pt x="5956" y="96287"/>
                  <a:pt x="3165" y="96287"/>
                </a:cubicBezTo>
                <a:cubicBezTo>
                  <a:pt x="2926" y="96287"/>
                  <a:pt x="2672" y="96293"/>
                  <a:pt x="2402" y="96304"/>
                </a:cubicBezTo>
                <a:cubicBezTo>
                  <a:pt x="943" y="96365"/>
                  <a:pt x="487" y="97915"/>
                  <a:pt x="487" y="97915"/>
                </a:cubicBezTo>
                <a:lnTo>
                  <a:pt x="122" y="104055"/>
                </a:lnTo>
                <a:cubicBezTo>
                  <a:pt x="0" y="105970"/>
                  <a:pt x="1459" y="107612"/>
                  <a:pt x="3374" y="107733"/>
                </a:cubicBezTo>
                <a:lnTo>
                  <a:pt x="130216" y="115910"/>
                </a:lnTo>
                <a:lnTo>
                  <a:pt x="151736" y="96973"/>
                </a:lnTo>
                <a:lnTo>
                  <a:pt x="157207" y="12929"/>
                </a:lnTo>
                <a:cubicBezTo>
                  <a:pt x="157329" y="11014"/>
                  <a:pt x="155839" y="9343"/>
                  <a:pt x="153924" y="9221"/>
                </a:cubicBezTo>
                <a:lnTo>
                  <a:pt x="10335" y="11"/>
                </a:lnTo>
                <a:cubicBezTo>
                  <a:pt x="10243" y="4"/>
                  <a:pt x="10152" y="0"/>
                  <a:pt x="100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1"/>
          <p:cNvSpPr/>
          <p:nvPr/>
        </p:nvSpPr>
        <p:spPr>
          <a:xfrm>
            <a:off x="6157454" y="3773535"/>
            <a:ext cx="596939" cy="556608"/>
          </a:xfrm>
          <a:custGeom>
            <a:avLst/>
            <a:gdLst/>
            <a:ahLst/>
            <a:cxnLst/>
            <a:rect l="l" t="t" r="r" b="b"/>
            <a:pathLst>
              <a:path w="21521" h="20067" extrusionOk="0">
                <a:moveTo>
                  <a:pt x="3840" y="0"/>
                </a:moveTo>
                <a:cubicBezTo>
                  <a:pt x="2397" y="0"/>
                  <a:pt x="1212" y="1097"/>
                  <a:pt x="1125" y="2559"/>
                </a:cubicBezTo>
                <a:lnTo>
                  <a:pt x="0" y="20066"/>
                </a:lnTo>
                <a:lnTo>
                  <a:pt x="21520" y="1130"/>
                </a:lnTo>
                <a:lnTo>
                  <a:pt x="4012" y="5"/>
                </a:lnTo>
                <a:cubicBezTo>
                  <a:pt x="3955" y="2"/>
                  <a:pt x="3897" y="0"/>
                  <a:pt x="3840" y="0"/>
                </a:cubicBezTo>
                <a:close/>
              </a:path>
            </a:pathLst>
          </a:custGeom>
          <a:solidFill>
            <a:srgbClr val="DED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1"/>
          <p:cNvSpPr/>
          <p:nvPr/>
        </p:nvSpPr>
        <p:spPr>
          <a:xfrm>
            <a:off x="2700277" y="1225319"/>
            <a:ext cx="4150612" cy="2971130"/>
          </a:xfrm>
          <a:custGeom>
            <a:avLst/>
            <a:gdLst/>
            <a:ahLst/>
            <a:cxnLst/>
            <a:rect l="l" t="t" r="r" b="b"/>
            <a:pathLst>
              <a:path w="149639" h="107116" extrusionOk="0">
                <a:moveTo>
                  <a:pt x="3411" y="1"/>
                </a:moveTo>
                <a:cubicBezTo>
                  <a:pt x="1521" y="1"/>
                  <a:pt x="1" y="1539"/>
                  <a:pt x="1" y="3436"/>
                </a:cubicBezTo>
                <a:lnTo>
                  <a:pt x="1" y="10214"/>
                </a:lnTo>
                <a:cubicBezTo>
                  <a:pt x="1" y="10214"/>
                  <a:pt x="761" y="12007"/>
                  <a:pt x="2129" y="12007"/>
                </a:cubicBezTo>
                <a:cubicBezTo>
                  <a:pt x="2639" y="12007"/>
                  <a:pt x="3164" y="12085"/>
                  <a:pt x="3681" y="12085"/>
                </a:cubicBezTo>
                <a:cubicBezTo>
                  <a:pt x="4456" y="12085"/>
                  <a:pt x="5211" y="11910"/>
                  <a:pt x="5867" y="11035"/>
                </a:cubicBezTo>
                <a:cubicBezTo>
                  <a:pt x="6409" y="10002"/>
                  <a:pt x="7379" y="9527"/>
                  <a:pt x="8346" y="9527"/>
                </a:cubicBezTo>
                <a:cubicBezTo>
                  <a:pt x="9713" y="9527"/>
                  <a:pt x="11074" y="10474"/>
                  <a:pt x="11217" y="12129"/>
                </a:cubicBezTo>
                <a:cubicBezTo>
                  <a:pt x="11397" y="13995"/>
                  <a:pt x="9895" y="15252"/>
                  <a:pt x="8346" y="15252"/>
                </a:cubicBezTo>
                <a:cubicBezTo>
                  <a:pt x="7549" y="15252"/>
                  <a:pt x="6740" y="14919"/>
                  <a:pt x="6141" y="14166"/>
                </a:cubicBezTo>
                <a:cubicBezTo>
                  <a:pt x="6141" y="14166"/>
                  <a:pt x="5411" y="13368"/>
                  <a:pt x="4123" y="13368"/>
                </a:cubicBezTo>
                <a:cubicBezTo>
                  <a:pt x="3479" y="13368"/>
                  <a:pt x="2696" y="13568"/>
                  <a:pt x="1794" y="14166"/>
                </a:cubicBezTo>
                <a:cubicBezTo>
                  <a:pt x="639" y="14895"/>
                  <a:pt x="1" y="15229"/>
                  <a:pt x="1" y="15229"/>
                </a:cubicBezTo>
                <a:lnTo>
                  <a:pt x="1" y="23953"/>
                </a:lnTo>
                <a:cubicBezTo>
                  <a:pt x="1" y="23953"/>
                  <a:pt x="822" y="26111"/>
                  <a:pt x="2220" y="26111"/>
                </a:cubicBezTo>
                <a:cubicBezTo>
                  <a:pt x="2435" y="26111"/>
                  <a:pt x="2651" y="26115"/>
                  <a:pt x="2868" y="26115"/>
                </a:cubicBezTo>
                <a:cubicBezTo>
                  <a:pt x="3909" y="26115"/>
                  <a:pt x="4956" y="26011"/>
                  <a:pt x="5837" y="24804"/>
                </a:cubicBezTo>
                <a:cubicBezTo>
                  <a:pt x="6382" y="23739"/>
                  <a:pt x="7372" y="23250"/>
                  <a:pt x="8356" y="23250"/>
                </a:cubicBezTo>
                <a:cubicBezTo>
                  <a:pt x="9730" y="23250"/>
                  <a:pt x="11093" y="24203"/>
                  <a:pt x="11217" y="25868"/>
                </a:cubicBezTo>
                <a:cubicBezTo>
                  <a:pt x="11375" y="27730"/>
                  <a:pt x="9881" y="28972"/>
                  <a:pt x="8342" y="28972"/>
                </a:cubicBezTo>
                <a:cubicBezTo>
                  <a:pt x="7519" y="28972"/>
                  <a:pt x="6683" y="28618"/>
                  <a:pt x="6080" y="27813"/>
                </a:cubicBezTo>
                <a:cubicBezTo>
                  <a:pt x="5893" y="27564"/>
                  <a:pt x="5156" y="26722"/>
                  <a:pt x="3934" y="26722"/>
                </a:cubicBezTo>
                <a:cubicBezTo>
                  <a:pt x="3364" y="26722"/>
                  <a:pt x="2689" y="26905"/>
                  <a:pt x="1916" y="27418"/>
                </a:cubicBezTo>
                <a:cubicBezTo>
                  <a:pt x="1217" y="27874"/>
                  <a:pt x="578" y="28391"/>
                  <a:pt x="1" y="28968"/>
                </a:cubicBezTo>
                <a:lnTo>
                  <a:pt x="1" y="37661"/>
                </a:lnTo>
                <a:cubicBezTo>
                  <a:pt x="1" y="37661"/>
                  <a:pt x="943" y="39819"/>
                  <a:pt x="2311" y="39819"/>
                </a:cubicBezTo>
                <a:cubicBezTo>
                  <a:pt x="2560" y="39819"/>
                  <a:pt x="2809" y="39827"/>
                  <a:pt x="3057" y="39827"/>
                </a:cubicBezTo>
                <a:cubicBezTo>
                  <a:pt x="4047" y="39827"/>
                  <a:pt x="5010" y="39710"/>
                  <a:pt x="5837" y="38543"/>
                </a:cubicBezTo>
                <a:cubicBezTo>
                  <a:pt x="6383" y="37462"/>
                  <a:pt x="7376" y="36967"/>
                  <a:pt x="8365" y="36967"/>
                </a:cubicBezTo>
                <a:cubicBezTo>
                  <a:pt x="9740" y="36967"/>
                  <a:pt x="11106" y="37926"/>
                  <a:pt x="11247" y="39607"/>
                </a:cubicBezTo>
                <a:cubicBezTo>
                  <a:pt x="11385" y="41462"/>
                  <a:pt x="9883" y="42689"/>
                  <a:pt x="8346" y="42689"/>
                </a:cubicBezTo>
                <a:cubicBezTo>
                  <a:pt x="7517" y="42689"/>
                  <a:pt x="6677" y="42331"/>
                  <a:pt x="6080" y="41522"/>
                </a:cubicBezTo>
                <a:cubicBezTo>
                  <a:pt x="5864" y="41241"/>
                  <a:pt x="4974" y="40225"/>
                  <a:pt x="3617" y="40225"/>
                </a:cubicBezTo>
                <a:cubicBezTo>
                  <a:pt x="3062" y="40225"/>
                  <a:pt x="2430" y="40394"/>
                  <a:pt x="1733" y="40853"/>
                </a:cubicBezTo>
                <a:cubicBezTo>
                  <a:pt x="1034" y="41339"/>
                  <a:pt x="426" y="41947"/>
                  <a:pt x="1" y="42677"/>
                </a:cubicBezTo>
                <a:lnTo>
                  <a:pt x="1" y="51400"/>
                </a:lnTo>
                <a:cubicBezTo>
                  <a:pt x="1" y="51400"/>
                  <a:pt x="822" y="53437"/>
                  <a:pt x="2220" y="53437"/>
                </a:cubicBezTo>
                <a:cubicBezTo>
                  <a:pt x="2560" y="53437"/>
                  <a:pt x="2904" y="53457"/>
                  <a:pt x="3247" y="53457"/>
                </a:cubicBezTo>
                <a:cubicBezTo>
                  <a:pt x="4161" y="53457"/>
                  <a:pt x="5063" y="53312"/>
                  <a:pt x="5837" y="52251"/>
                </a:cubicBezTo>
                <a:cubicBezTo>
                  <a:pt x="6396" y="51183"/>
                  <a:pt x="7381" y="50695"/>
                  <a:pt x="8357" y="50695"/>
                </a:cubicBezTo>
                <a:cubicBezTo>
                  <a:pt x="9715" y="50695"/>
                  <a:pt x="11058" y="51640"/>
                  <a:pt x="11217" y="53285"/>
                </a:cubicBezTo>
                <a:cubicBezTo>
                  <a:pt x="11397" y="55151"/>
                  <a:pt x="9895" y="56421"/>
                  <a:pt x="8346" y="56421"/>
                </a:cubicBezTo>
                <a:cubicBezTo>
                  <a:pt x="7549" y="56421"/>
                  <a:pt x="6740" y="56085"/>
                  <a:pt x="6141" y="55321"/>
                </a:cubicBezTo>
                <a:cubicBezTo>
                  <a:pt x="6118" y="55298"/>
                  <a:pt x="4997" y="53817"/>
                  <a:pt x="3306" y="53817"/>
                </a:cubicBezTo>
                <a:cubicBezTo>
                  <a:pt x="2746" y="53817"/>
                  <a:pt x="2125" y="53979"/>
                  <a:pt x="1460" y="54409"/>
                </a:cubicBezTo>
                <a:cubicBezTo>
                  <a:pt x="761" y="54896"/>
                  <a:pt x="244" y="55595"/>
                  <a:pt x="1" y="56415"/>
                </a:cubicBezTo>
                <a:lnTo>
                  <a:pt x="1" y="65108"/>
                </a:lnTo>
                <a:cubicBezTo>
                  <a:pt x="1" y="65108"/>
                  <a:pt x="761" y="67297"/>
                  <a:pt x="2159" y="67297"/>
                </a:cubicBezTo>
                <a:cubicBezTo>
                  <a:pt x="2370" y="67297"/>
                  <a:pt x="2585" y="67301"/>
                  <a:pt x="2801" y="67301"/>
                </a:cubicBezTo>
                <a:cubicBezTo>
                  <a:pt x="3860" y="67301"/>
                  <a:pt x="4953" y="67197"/>
                  <a:pt x="5837" y="65960"/>
                </a:cubicBezTo>
                <a:cubicBezTo>
                  <a:pt x="6384" y="64902"/>
                  <a:pt x="7370" y="64416"/>
                  <a:pt x="8350" y="64416"/>
                </a:cubicBezTo>
                <a:cubicBezTo>
                  <a:pt x="9709" y="64416"/>
                  <a:pt x="11058" y="65351"/>
                  <a:pt x="11217" y="66993"/>
                </a:cubicBezTo>
                <a:cubicBezTo>
                  <a:pt x="11398" y="68881"/>
                  <a:pt x="9893" y="70145"/>
                  <a:pt x="8342" y="70145"/>
                </a:cubicBezTo>
                <a:cubicBezTo>
                  <a:pt x="7546" y="70145"/>
                  <a:pt x="6739" y="69812"/>
                  <a:pt x="6141" y="69060"/>
                </a:cubicBezTo>
                <a:cubicBezTo>
                  <a:pt x="6141" y="69060"/>
                  <a:pt x="5426" y="68148"/>
                  <a:pt x="3488" y="68148"/>
                </a:cubicBezTo>
                <a:cubicBezTo>
                  <a:pt x="2899" y="68148"/>
                  <a:pt x="2198" y="68232"/>
                  <a:pt x="1369" y="68452"/>
                </a:cubicBezTo>
                <a:cubicBezTo>
                  <a:pt x="62" y="68817"/>
                  <a:pt x="1" y="70306"/>
                  <a:pt x="1" y="70306"/>
                </a:cubicBezTo>
                <a:lnTo>
                  <a:pt x="1" y="78847"/>
                </a:lnTo>
                <a:cubicBezTo>
                  <a:pt x="1" y="78847"/>
                  <a:pt x="761" y="80610"/>
                  <a:pt x="2129" y="80610"/>
                </a:cubicBezTo>
                <a:cubicBezTo>
                  <a:pt x="2646" y="80610"/>
                  <a:pt x="3178" y="80690"/>
                  <a:pt x="3701" y="80690"/>
                </a:cubicBezTo>
                <a:cubicBezTo>
                  <a:pt x="4468" y="80690"/>
                  <a:pt x="5216" y="80518"/>
                  <a:pt x="5867" y="79668"/>
                </a:cubicBezTo>
                <a:cubicBezTo>
                  <a:pt x="6424" y="78618"/>
                  <a:pt x="7402" y="78136"/>
                  <a:pt x="8375" y="78136"/>
                </a:cubicBezTo>
                <a:cubicBezTo>
                  <a:pt x="9737" y="78136"/>
                  <a:pt x="11088" y="79082"/>
                  <a:pt x="11247" y="80732"/>
                </a:cubicBezTo>
                <a:cubicBezTo>
                  <a:pt x="11407" y="82613"/>
                  <a:pt x="9906" y="83876"/>
                  <a:pt x="8359" y="83876"/>
                </a:cubicBezTo>
                <a:cubicBezTo>
                  <a:pt x="7557" y="83876"/>
                  <a:pt x="6743" y="83536"/>
                  <a:pt x="6141" y="82768"/>
                </a:cubicBezTo>
                <a:cubicBezTo>
                  <a:pt x="6052" y="82658"/>
                  <a:pt x="5078" y="81436"/>
                  <a:pt x="3546" y="81436"/>
                </a:cubicBezTo>
                <a:cubicBezTo>
                  <a:pt x="2973" y="81436"/>
                  <a:pt x="2323" y="81606"/>
                  <a:pt x="1612" y="82069"/>
                </a:cubicBezTo>
                <a:cubicBezTo>
                  <a:pt x="943" y="82525"/>
                  <a:pt x="396" y="83133"/>
                  <a:pt x="1" y="83863"/>
                </a:cubicBezTo>
                <a:lnTo>
                  <a:pt x="1" y="92556"/>
                </a:lnTo>
                <a:cubicBezTo>
                  <a:pt x="1" y="92556"/>
                  <a:pt x="913" y="94744"/>
                  <a:pt x="2281" y="94744"/>
                </a:cubicBezTo>
                <a:cubicBezTo>
                  <a:pt x="2501" y="94744"/>
                  <a:pt x="2720" y="94749"/>
                  <a:pt x="2937" y="94749"/>
                </a:cubicBezTo>
                <a:cubicBezTo>
                  <a:pt x="3981" y="94749"/>
                  <a:pt x="4987" y="94645"/>
                  <a:pt x="5867" y="93437"/>
                </a:cubicBezTo>
                <a:cubicBezTo>
                  <a:pt x="6416" y="92365"/>
                  <a:pt x="7404" y="91872"/>
                  <a:pt x="8387" y="91872"/>
                </a:cubicBezTo>
                <a:cubicBezTo>
                  <a:pt x="9743" y="91872"/>
                  <a:pt x="11089" y="92813"/>
                  <a:pt x="11247" y="94471"/>
                </a:cubicBezTo>
                <a:cubicBezTo>
                  <a:pt x="11427" y="96331"/>
                  <a:pt x="9910" y="97585"/>
                  <a:pt x="8357" y="97585"/>
                </a:cubicBezTo>
                <a:cubicBezTo>
                  <a:pt x="7550" y="97585"/>
                  <a:pt x="6733" y="97246"/>
                  <a:pt x="6141" y="96477"/>
                </a:cubicBezTo>
                <a:cubicBezTo>
                  <a:pt x="6039" y="96350"/>
                  <a:pt x="5453" y="95759"/>
                  <a:pt x="3290" y="95759"/>
                </a:cubicBezTo>
                <a:cubicBezTo>
                  <a:pt x="2857" y="95759"/>
                  <a:pt x="2362" y="95783"/>
                  <a:pt x="1794" y="95838"/>
                </a:cubicBezTo>
                <a:cubicBezTo>
                  <a:pt x="366" y="95990"/>
                  <a:pt x="31" y="97571"/>
                  <a:pt x="31" y="97571"/>
                </a:cubicBezTo>
                <a:lnTo>
                  <a:pt x="31" y="103650"/>
                </a:lnTo>
                <a:cubicBezTo>
                  <a:pt x="31" y="105565"/>
                  <a:pt x="1581" y="107115"/>
                  <a:pt x="3496" y="107115"/>
                </a:cubicBezTo>
                <a:lnTo>
                  <a:pt x="129547" y="107115"/>
                </a:lnTo>
                <a:lnTo>
                  <a:pt x="149639" y="87024"/>
                </a:lnTo>
                <a:lnTo>
                  <a:pt x="149639" y="3436"/>
                </a:lnTo>
                <a:cubicBezTo>
                  <a:pt x="149639" y="1539"/>
                  <a:pt x="148118" y="1"/>
                  <a:pt x="146229" y="1"/>
                </a:cubicBezTo>
                <a:cubicBezTo>
                  <a:pt x="146211" y="1"/>
                  <a:pt x="146192" y="1"/>
                  <a:pt x="146174" y="1"/>
                </a:cubicBezTo>
                <a:lnTo>
                  <a:pt x="3466" y="1"/>
                </a:lnTo>
                <a:cubicBezTo>
                  <a:pt x="3447" y="1"/>
                  <a:pt x="3429" y="1"/>
                  <a:pt x="34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1"/>
          <p:cNvSpPr/>
          <p:nvPr/>
        </p:nvSpPr>
        <p:spPr>
          <a:xfrm>
            <a:off x="6251013" y="3665747"/>
            <a:ext cx="558162" cy="558162"/>
          </a:xfrm>
          <a:custGeom>
            <a:avLst/>
            <a:gdLst/>
            <a:ahLst/>
            <a:cxnLst/>
            <a:rect l="l" t="t" r="r" b="b"/>
            <a:pathLst>
              <a:path w="20123" h="20123" extrusionOk="0">
                <a:moveTo>
                  <a:pt x="2737" y="1"/>
                </a:moveTo>
                <a:cubicBezTo>
                  <a:pt x="1217" y="1"/>
                  <a:pt x="1" y="1217"/>
                  <a:pt x="31" y="2706"/>
                </a:cubicBezTo>
                <a:lnTo>
                  <a:pt x="31" y="20123"/>
                </a:lnTo>
                <a:lnTo>
                  <a:pt x="20123" y="1"/>
                </a:lnTo>
                <a:close/>
              </a:path>
            </a:pathLst>
          </a:custGeom>
          <a:solidFill>
            <a:srgbClr val="E7EB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1"/>
          <p:cNvSpPr/>
          <p:nvPr/>
        </p:nvSpPr>
        <p:spPr>
          <a:xfrm rot="-926104">
            <a:off x="5880216" y="1006950"/>
            <a:ext cx="913713" cy="86177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4" name="Google Shape;1554;p31"/>
          <p:cNvGrpSpPr/>
          <p:nvPr/>
        </p:nvGrpSpPr>
        <p:grpSpPr>
          <a:xfrm>
            <a:off x="6157454" y="3120321"/>
            <a:ext cx="1657343" cy="808493"/>
            <a:chOff x="6016754" y="2989146"/>
            <a:chExt cx="1657343" cy="808493"/>
          </a:xfrm>
        </p:grpSpPr>
        <p:sp>
          <p:nvSpPr>
            <p:cNvPr id="1555" name="Google Shape;1555;p3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31"/>
          <p:cNvGrpSpPr/>
          <p:nvPr/>
        </p:nvGrpSpPr>
        <p:grpSpPr>
          <a:xfrm>
            <a:off x="6493848" y="2823682"/>
            <a:ext cx="1094855" cy="1504759"/>
            <a:chOff x="6143348" y="1855432"/>
            <a:chExt cx="1094855" cy="1504759"/>
          </a:xfrm>
        </p:grpSpPr>
        <p:sp>
          <p:nvSpPr>
            <p:cNvPr id="1561" name="Google Shape;1561;p3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7" name="Google Shape;1567;p31"/>
          <p:cNvSpPr txBox="1">
            <a:spLocks noGrp="1"/>
          </p:cNvSpPr>
          <p:nvPr>
            <p:ph type="title"/>
          </p:nvPr>
        </p:nvSpPr>
        <p:spPr>
          <a:xfrm>
            <a:off x="-273457" y="75098"/>
            <a:ext cx="2444978" cy="6995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Unit  1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568" name="Google Shape;1568;p31"/>
          <p:cNvSpPr/>
          <p:nvPr/>
        </p:nvSpPr>
        <p:spPr>
          <a:xfrm>
            <a:off x="1492879" y="45486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31"/>
          <p:cNvSpPr/>
          <p:nvPr/>
        </p:nvSpPr>
        <p:spPr>
          <a:xfrm>
            <a:off x="6507336" y="45827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0" name="Google Shape;1570;p31"/>
          <p:cNvGrpSpPr/>
          <p:nvPr/>
        </p:nvGrpSpPr>
        <p:grpSpPr>
          <a:xfrm>
            <a:off x="1343200" y="1432100"/>
            <a:ext cx="1031261" cy="913250"/>
            <a:chOff x="1343200" y="1432100"/>
            <a:chExt cx="1031261" cy="913250"/>
          </a:xfrm>
        </p:grpSpPr>
        <p:sp>
          <p:nvSpPr>
            <p:cNvPr id="1571" name="Google Shape;1571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2" name="Google Shape;1572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573" name="Google Shape;1573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31"/>
          <p:cNvGrpSpPr/>
          <p:nvPr/>
        </p:nvGrpSpPr>
        <p:grpSpPr>
          <a:xfrm>
            <a:off x="1876176" y="710725"/>
            <a:ext cx="1111474" cy="1244475"/>
            <a:chOff x="1338201" y="32850"/>
            <a:chExt cx="1111474" cy="1244475"/>
          </a:xfrm>
        </p:grpSpPr>
        <p:sp>
          <p:nvSpPr>
            <p:cNvPr id="1576" name="Google Shape;1576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7" name="Google Shape;1577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8" name="Google Shape;1578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9" name="Google Shape;1579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1"/>
          <p:cNvGrpSpPr/>
          <p:nvPr/>
        </p:nvGrpSpPr>
        <p:grpSpPr>
          <a:xfrm>
            <a:off x="2164413" y="2335346"/>
            <a:ext cx="1186423" cy="2313961"/>
            <a:chOff x="5329725" y="2719275"/>
            <a:chExt cx="1048725" cy="2045400"/>
          </a:xfrm>
        </p:grpSpPr>
        <p:sp>
          <p:nvSpPr>
            <p:cNvPr id="1582" name="Google Shape;1582;p31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9" name="Google Shape;1589;p31"/>
          <p:cNvSpPr/>
          <p:nvPr/>
        </p:nvSpPr>
        <p:spPr>
          <a:xfrm>
            <a:off x="1780271" y="2685271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1"/>
          <p:cNvSpPr/>
          <p:nvPr/>
        </p:nvSpPr>
        <p:spPr>
          <a:xfrm>
            <a:off x="5782021" y="920208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1"/>
          <p:cNvSpPr/>
          <p:nvPr/>
        </p:nvSpPr>
        <p:spPr>
          <a:xfrm>
            <a:off x="7056078" y="27209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1"/>
          <p:cNvSpPr/>
          <p:nvPr/>
        </p:nvSpPr>
        <p:spPr>
          <a:xfrm>
            <a:off x="3494215" y="43893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567;p31">
            <a:extLst>
              <a:ext uri="{FF2B5EF4-FFF2-40B4-BE49-F238E27FC236}">
                <a16:creationId xmlns:a16="http://schemas.microsoft.com/office/drawing/2014/main" id="{26A3674C-4F42-4377-B3E8-1CAA41B6C6E5}"/>
              </a:ext>
            </a:extLst>
          </p:cNvPr>
          <p:cNvSpPr txBox="1">
            <a:spLocks/>
          </p:cNvSpPr>
          <p:nvPr/>
        </p:nvSpPr>
        <p:spPr>
          <a:xfrm>
            <a:off x="2999569" y="1777853"/>
            <a:ext cx="3269729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5400">
                <a:solidFill>
                  <a:srgbClr val="00B050"/>
                </a:solidFill>
              </a:rPr>
              <a:t>Feeling</a:t>
            </a:r>
            <a:endParaRPr lang="vi-VN" sz="5400">
              <a:solidFill>
                <a:srgbClr val="00B050"/>
              </a:solidFill>
            </a:endParaRPr>
          </a:p>
        </p:txBody>
      </p:sp>
      <p:sp>
        <p:nvSpPr>
          <p:cNvPr id="168" name="Google Shape;1567;p31">
            <a:extLst>
              <a:ext uri="{FF2B5EF4-FFF2-40B4-BE49-F238E27FC236}">
                <a16:creationId xmlns:a16="http://schemas.microsoft.com/office/drawing/2014/main" id="{57596A50-D389-486D-9F8C-D2452669538B}"/>
              </a:ext>
            </a:extLst>
          </p:cNvPr>
          <p:cNvSpPr txBox="1">
            <a:spLocks/>
          </p:cNvSpPr>
          <p:nvPr/>
        </p:nvSpPr>
        <p:spPr>
          <a:xfrm>
            <a:off x="3396932" y="3392474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500">
                <a:solidFill>
                  <a:srgbClr val="FF0000"/>
                </a:solidFill>
              </a:rPr>
              <a:t>Lesson 1</a:t>
            </a:r>
            <a:endParaRPr lang="vi-VN" sz="3500">
              <a:solidFill>
                <a:srgbClr val="FF0000"/>
              </a:solidFill>
            </a:endParaRPr>
          </a:p>
        </p:txBody>
      </p:sp>
      <p:pic>
        <p:nvPicPr>
          <p:cNvPr id="2" name="NHAC NEN PPT 1">
            <a:hlinkClick r:id="" action="ppaction://media"/>
            <a:extLst>
              <a:ext uri="{FF2B5EF4-FFF2-40B4-BE49-F238E27FC236}">
                <a16:creationId xmlns:a16="http://schemas.microsoft.com/office/drawing/2014/main" id="{5E7D51AE-7633-490C-A167-DDECE138C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760" y="10103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35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Whoa!</a:t>
            </a:r>
            <a:endParaRPr/>
          </a:p>
        </p:txBody>
      </p:sp>
      <p:sp>
        <p:nvSpPr>
          <p:cNvPr id="1633" name="Google Shape;1633;p35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could be the part of the presentation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you can introduce yourself, write  your email...</a:t>
            </a:r>
            <a:endParaRPr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AEA97DC-5DCB-4CCB-85E7-50C315671439}"/>
              </a:ext>
            </a:extLst>
          </p:cNvPr>
          <p:cNvSpPr/>
          <p:nvPr/>
        </p:nvSpPr>
        <p:spPr>
          <a:xfrm>
            <a:off x="1131683" y="751437"/>
            <a:ext cx="6563762" cy="4182701"/>
          </a:xfrm>
          <a:prstGeom prst="round2DiagRect">
            <a:avLst>
              <a:gd name="adj1" fmla="val 16667"/>
              <a:gd name="adj2" fmla="val 0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81705C-A084-46AE-AEC8-C5BBBCCBC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2325" y="209362"/>
            <a:ext cx="1832244" cy="374938"/>
          </a:xfrm>
          <a:prstGeom prst="rect">
            <a:avLst/>
          </a:prstGeom>
        </p:spPr>
      </p:pic>
      <p:pic>
        <p:nvPicPr>
          <p:cNvPr id="7" name="Picture 4" descr="Girl Pointing Up Stock Illustration - Download Image Now - iStock">
            <a:extLst>
              <a:ext uri="{FF2B5EF4-FFF2-40B4-BE49-F238E27FC236}">
                <a16:creationId xmlns:a16="http://schemas.microsoft.com/office/drawing/2014/main" id="{7A506DF4-A64D-46E3-A3DC-119178062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55" y="-120148"/>
            <a:ext cx="894445" cy="89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d1 smart grade 2  (13)">
            <a:hlinkClick r:id="" action="ppaction://media"/>
            <a:extLst>
              <a:ext uri="{FF2B5EF4-FFF2-40B4-BE49-F238E27FC236}">
                <a16:creationId xmlns:a16="http://schemas.microsoft.com/office/drawing/2014/main" id="{82B2463D-6E1D-4C1E-BC9F-5306F84A4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06022" y="920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1901937" y="579621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1078425" y="866414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SING</a:t>
            </a:r>
            <a:endParaRPr sz="7000">
              <a:solidFill>
                <a:srgbClr val="FFFF00"/>
              </a:solidFill>
            </a:endParaRPr>
          </a:p>
        </p:txBody>
      </p:sp>
      <p:pic>
        <p:nvPicPr>
          <p:cNvPr id="1028" name="Picture 4" descr="114,549 Sing Stock Vector Illustration and Royalty Free Sing Clipart">
            <a:extLst>
              <a:ext uri="{FF2B5EF4-FFF2-40B4-BE49-F238E27FC236}">
                <a16:creationId xmlns:a16="http://schemas.microsoft.com/office/drawing/2014/main" id="{E2F5AF3F-9A9A-4CAC-B84C-E5866E226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01" y="42862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d1 smart grade 2  (14)">
            <a:hlinkClick r:id="" action="ppaction://media"/>
            <a:extLst>
              <a:ext uri="{FF2B5EF4-FFF2-40B4-BE49-F238E27FC236}">
                <a16:creationId xmlns:a16="http://schemas.microsoft.com/office/drawing/2014/main" id="{47CEC849-00BA-42F8-BD21-991930331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7259" y="959938"/>
            <a:ext cx="575777" cy="575777"/>
          </a:xfrm>
          <a:prstGeom prst="rect">
            <a:avLst/>
          </a:prstGeom>
        </p:spPr>
      </p:pic>
      <p:pic>
        <p:nvPicPr>
          <p:cNvPr id="1030" name="Picture 6" descr="Bbbound 2 | Book icons, Icon design, Book design layout">
            <a:extLst>
              <a:ext uri="{FF2B5EF4-FFF2-40B4-BE49-F238E27FC236}">
                <a16:creationId xmlns:a16="http://schemas.microsoft.com/office/drawing/2014/main" id="{9D5354BC-CDFC-41F0-B53E-2DBB4930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4EF"/>
              </a:clrFrom>
              <a:clrTo>
                <a:srgbClr val="FDF4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705" y="1719729"/>
            <a:ext cx="818450" cy="6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alysis, file, magnifier, page, search, search page icon - Download on  Iconfinder">
            <a:extLst>
              <a:ext uri="{FF2B5EF4-FFF2-40B4-BE49-F238E27FC236}">
                <a16:creationId xmlns:a16="http://schemas.microsoft.com/office/drawing/2014/main" id="{B68CC790-A536-4087-AAD6-641632659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705" y="2731386"/>
            <a:ext cx="648818" cy="64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512498-82BA-4119-BFE7-25C638EE55EF}"/>
              </a:ext>
            </a:extLst>
          </p:cNvPr>
          <p:cNvSpPr/>
          <p:nvPr/>
        </p:nvSpPr>
        <p:spPr>
          <a:xfrm>
            <a:off x="2647597" y="1629238"/>
            <a:ext cx="3848805" cy="3390333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98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41 -0.04753 L 0 3.703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05" y="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2925749" y="-3348126"/>
            <a:ext cx="2304948" cy="2173931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859105" y="2088546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GRAMMAR </a:t>
            </a:r>
            <a:endParaRPr sz="7000">
              <a:solidFill>
                <a:srgbClr val="FFFF00"/>
              </a:solidFill>
            </a:endParaRPr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4078223" y="-1933175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98211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084EBB-2942-4476-8AC5-C02BC211B558}"/>
              </a:ext>
            </a:extLst>
          </p:cNvPr>
          <p:cNvSpPr/>
          <p:nvPr/>
        </p:nvSpPr>
        <p:spPr>
          <a:xfrm>
            <a:off x="308919" y="137082"/>
            <a:ext cx="8254314" cy="486933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0" name="Picture 2" descr="Kid With Question Mark Curious Vector Stock Illustration - Illustration of  sign, student: 157366210">
            <a:extLst>
              <a:ext uri="{FF2B5EF4-FFF2-40B4-BE49-F238E27FC236}">
                <a16:creationId xmlns:a16="http://schemas.microsoft.com/office/drawing/2014/main" id="{7E6A6820-33CF-44F8-8CF6-F0ABB538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91" y="899196"/>
            <a:ext cx="1077269" cy="129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ogle Shape;1625;p34">
            <a:extLst>
              <a:ext uri="{FF2B5EF4-FFF2-40B4-BE49-F238E27FC236}">
                <a16:creationId xmlns:a16="http://schemas.microsoft.com/office/drawing/2014/main" id="{5E233D55-F3D9-46C8-846E-105E8F1C4E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257" y="1185938"/>
            <a:ext cx="7975976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0000"/>
                </a:solidFill>
              </a:rPr>
              <a:t>How are you? </a:t>
            </a:r>
            <a:endParaRPr sz="5000">
              <a:solidFill>
                <a:srgbClr val="FF0000"/>
              </a:solidFill>
            </a:endParaRPr>
          </a:p>
        </p:txBody>
      </p:sp>
      <p:pic>
        <p:nvPicPr>
          <p:cNvPr id="2052" name="Picture 4" descr="10,685 Sad Boy Illustrations &amp;amp; Clip Art - iStock">
            <a:extLst>
              <a:ext uri="{FF2B5EF4-FFF2-40B4-BE49-F238E27FC236}">
                <a16:creationId xmlns:a16="http://schemas.microsoft.com/office/drawing/2014/main" id="{C43DB133-095E-4791-ABC9-5CE79F899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05" y="2707878"/>
            <a:ext cx="646443" cy="90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Google Shape;1625;p34">
            <a:extLst>
              <a:ext uri="{FF2B5EF4-FFF2-40B4-BE49-F238E27FC236}">
                <a16:creationId xmlns:a16="http://schemas.microsoft.com/office/drawing/2014/main" id="{D47753A2-4202-4F4F-8F88-A88773745D5A}"/>
              </a:ext>
            </a:extLst>
          </p:cNvPr>
          <p:cNvSpPr txBox="1">
            <a:spLocks/>
          </p:cNvSpPr>
          <p:nvPr/>
        </p:nvSpPr>
        <p:spPr>
          <a:xfrm>
            <a:off x="2409712" y="2935420"/>
            <a:ext cx="3637926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vi-VN" sz="5000">
                <a:solidFill>
                  <a:srgbClr val="FF0000"/>
                </a:solidFill>
              </a:rPr>
              <a:t>I’m </a:t>
            </a:r>
            <a:r>
              <a:rPr lang="vi-VN" sz="5000">
                <a:solidFill>
                  <a:schemeClr val="tx1"/>
                </a:solidFill>
              </a:rPr>
              <a:t>sad</a:t>
            </a:r>
            <a:r>
              <a:rPr lang="vi-VN" sz="500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6" name="Google Shape;1625;p34">
            <a:extLst>
              <a:ext uri="{FF2B5EF4-FFF2-40B4-BE49-F238E27FC236}">
                <a16:creationId xmlns:a16="http://schemas.microsoft.com/office/drawing/2014/main" id="{7D17AED8-54E1-4B3D-AC6E-D8C07C6E964B}"/>
              </a:ext>
            </a:extLst>
          </p:cNvPr>
          <p:cNvSpPr txBox="1">
            <a:spLocks/>
          </p:cNvSpPr>
          <p:nvPr/>
        </p:nvSpPr>
        <p:spPr>
          <a:xfrm>
            <a:off x="580767" y="326860"/>
            <a:ext cx="7975976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endParaRPr lang="vi-VN" sz="500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0C86E1-AF65-4F3A-B7F3-A6E5E9A3BF13}"/>
              </a:ext>
            </a:extLst>
          </p:cNvPr>
          <p:cNvSpPr/>
          <p:nvPr/>
        </p:nvSpPr>
        <p:spPr>
          <a:xfrm>
            <a:off x="958064" y="124643"/>
            <a:ext cx="21130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Sentences</a:t>
            </a:r>
          </a:p>
        </p:txBody>
      </p:sp>
    </p:spTree>
    <p:extLst>
      <p:ext uri="{BB962C8B-B14F-4D97-AF65-F5344CB8AC3E}">
        <p14:creationId xmlns:p14="http://schemas.microsoft.com/office/powerpoint/2010/main" val="112138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2925749" y="-3348126"/>
            <a:ext cx="2304948" cy="2173931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859105" y="2088546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SPEAKING</a:t>
            </a:r>
            <a:br>
              <a:rPr lang="en" sz="7000">
                <a:solidFill>
                  <a:srgbClr val="FFFF00"/>
                </a:solidFill>
              </a:rPr>
            </a:br>
            <a:r>
              <a:rPr lang="en" sz="7000">
                <a:solidFill>
                  <a:srgbClr val="FFFF00"/>
                </a:solidFill>
              </a:rPr>
              <a:t>PRACTISE </a:t>
            </a:r>
            <a:endParaRPr sz="7000">
              <a:solidFill>
                <a:srgbClr val="FFFF00"/>
              </a:solidFill>
            </a:endParaRPr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4078223" y="-1933175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59976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0C86E1-AF65-4F3A-B7F3-A6E5E9A3BF13}"/>
              </a:ext>
            </a:extLst>
          </p:cNvPr>
          <p:cNvSpPr/>
          <p:nvPr/>
        </p:nvSpPr>
        <p:spPr>
          <a:xfrm>
            <a:off x="927912" y="-2507987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Sing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084EBB-2942-4476-8AC5-C02BC211B558}"/>
              </a:ext>
            </a:extLst>
          </p:cNvPr>
          <p:cNvSpPr/>
          <p:nvPr/>
        </p:nvSpPr>
        <p:spPr>
          <a:xfrm>
            <a:off x="319527" y="137082"/>
            <a:ext cx="8254314" cy="486933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0" name="Picture 2" descr="Kid With Question Mark Curious Vector Stock Illustration - Illustration of  sign, student: 157366210">
            <a:extLst>
              <a:ext uri="{FF2B5EF4-FFF2-40B4-BE49-F238E27FC236}">
                <a16:creationId xmlns:a16="http://schemas.microsoft.com/office/drawing/2014/main" id="{7E6A6820-33CF-44F8-8CF6-F0ABB538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34" y="1829278"/>
            <a:ext cx="1774239" cy="21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Google Shape;1625;p34">
            <a:extLst>
              <a:ext uri="{FF2B5EF4-FFF2-40B4-BE49-F238E27FC236}">
                <a16:creationId xmlns:a16="http://schemas.microsoft.com/office/drawing/2014/main" id="{7D17AED8-54E1-4B3D-AC6E-D8C07C6E964B}"/>
              </a:ext>
            </a:extLst>
          </p:cNvPr>
          <p:cNvSpPr txBox="1">
            <a:spLocks/>
          </p:cNvSpPr>
          <p:nvPr/>
        </p:nvSpPr>
        <p:spPr>
          <a:xfrm>
            <a:off x="580767" y="326860"/>
            <a:ext cx="7975976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endParaRPr lang="vi-VN" sz="5000">
              <a:solidFill>
                <a:srgbClr val="FF0000"/>
              </a:solidFill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053BA08-9CC5-40CC-8F7D-0045BF4745D1}"/>
              </a:ext>
            </a:extLst>
          </p:cNvPr>
          <p:cNvSpPr/>
          <p:nvPr/>
        </p:nvSpPr>
        <p:spPr>
          <a:xfrm>
            <a:off x="1522592" y="375024"/>
            <a:ext cx="1774239" cy="141344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	</a:t>
            </a:r>
            <a:endParaRPr lang="vi-VN"/>
          </a:p>
        </p:txBody>
      </p:sp>
      <p:sp>
        <p:nvSpPr>
          <p:cNvPr id="72" name="Google Shape;1625;p34">
            <a:extLst>
              <a:ext uri="{FF2B5EF4-FFF2-40B4-BE49-F238E27FC236}">
                <a16:creationId xmlns:a16="http://schemas.microsoft.com/office/drawing/2014/main" id="{5E233D55-F3D9-46C8-846E-105E8F1C4E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183" y="743419"/>
            <a:ext cx="3359055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</a:rPr>
              <a:t>How are</a:t>
            </a:r>
            <a:br>
              <a:rPr lang="en" sz="2000">
                <a:solidFill>
                  <a:srgbClr val="FF0000"/>
                </a:solidFill>
              </a:rPr>
            </a:br>
            <a:r>
              <a:rPr lang="en" sz="2000">
                <a:solidFill>
                  <a:srgbClr val="FF0000"/>
                </a:solidFill>
              </a:rPr>
              <a:t> you? </a:t>
            </a:r>
            <a:endParaRPr sz="2000">
              <a:solidFill>
                <a:srgbClr val="FF0000"/>
              </a:solidFill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817D95C7-FDAE-458C-ADE3-7877FF1F4954}"/>
              </a:ext>
            </a:extLst>
          </p:cNvPr>
          <p:cNvSpPr/>
          <p:nvPr/>
        </p:nvSpPr>
        <p:spPr>
          <a:xfrm>
            <a:off x="4499894" y="415833"/>
            <a:ext cx="1774239" cy="1413445"/>
          </a:xfrm>
          <a:prstGeom prst="wedgeEllipseCallout">
            <a:avLst>
              <a:gd name="adj1" fmla="val 53610"/>
              <a:gd name="adj2" fmla="val 617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	</a:t>
            </a:r>
            <a:endParaRPr lang="vi-VN"/>
          </a:p>
        </p:txBody>
      </p:sp>
      <p:sp>
        <p:nvSpPr>
          <p:cNvPr id="12" name="Google Shape;1625;p34">
            <a:extLst>
              <a:ext uri="{FF2B5EF4-FFF2-40B4-BE49-F238E27FC236}">
                <a16:creationId xmlns:a16="http://schemas.microsoft.com/office/drawing/2014/main" id="{C8FE90D4-8B15-4F5E-B22A-F2CD576D3D4B}"/>
              </a:ext>
            </a:extLst>
          </p:cNvPr>
          <p:cNvSpPr txBox="1">
            <a:spLocks/>
          </p:cNvSpPr>
          <p:nvPr/>
        </p:nvSpPr>
        <p:spPr>
          <a:xfrm>
            <a:off x="3740587" y="750483"/>
            <a:ext cx="3359055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2000">
                <a:solidFill>
                  <a:srgbClr val="FF0000"/>
                </a:solidFill>
              </a:rPr>
              <a:t>I am sad.</a:t>
            </a:r>
            <a:endParaRPr lang="vi-VN" sz="2000">
              <a:solidFill>
                <a:srgbClr val="FF0000"/>
              </a:solidFill>
            </a:endParaRPr>
          </a:p>
        </p:txBody>
      </p:sp>
      <p:pic>
        <p:nvPicPr>
          <p:cNvPr id="3" name="Picture 2" descr="The Pandemic&amp;#39;s Impact on Social Connections – Broadview Psychology">
            <a:extLst>
              <a:ext uri="{FF2B5EF4-FFF2-40B4-BE49-F238E27FC236}">
                <a16:creationId xmlns:a16="http://schemas.microsoft.com/office/drawing/2014/main" id="{8009C067-EC7A-4A66-A7AD-41B796AD6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75" y="2060587"/>
            <a:ext cx="1267315" cy="164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36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0C86E1-AF65-4F3A-B7F3-A6E5E9A3BF13}"/>
              </a:ext>
            </a:extLst>
          </p:cNvPr>
          <p:cNvSpPr/>
          <p:nvPr/>
        </p:nvSpPr>
        <p:spPr>
          <a:xfrm>
            <a:off x="927912" y="-2507987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Sing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084EBB-2942-4476-8AC5-C02BC211B558}"/>
              </a:ext>
            </a:extLst>
          </p:cNvPr>
          <p:cNvSpPr/>
          <p:nvPr/>
        </p:nvSpPr>
        <p:spPr>
          <a:xfrm>
            <a:off x="319527" y="137082"/>
            <a:ext cx="8254314" cy="486933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0" name="Picture 2" descr="Kid With Question Mark Curious Vector Stock Illustration - Illustration of  sign, student: 157366210">
            <a:extLst>
              <a:ext uri="{FF2B5EF4-FFF2-40B4-BE49-F238E27FC236}">
                <a16:creationId xmlns:a16="http://schemas.microsoft.com/office/drawing/2014/main" id="{7E6A6820-33CF-44F8-8CF6-F0ABB538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34" y="1829278"/>
            <a:ext cx="1774239" cy="21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Google Shape;1625;p34">
            <a:extLst>
              <a:ext uri="{FF2B5EF4-FFF2-40B4-BE49-F238E27FC236}">
                <a16:creationId xmlns:a16="http://schemas.microsoft.com/office/drawing/2014/main" id="{7D17AED8-54E1-4B3D-AC6E-D8C07C6E964B}"/>
              </a:ext>
            </a:extLst>
          </p:cNvPr>
          <p:cNvSpPr txBox="1">
            <a:spLocks/>
          </p:cNvSpPr>
          <p:nvPr/>
        </p:nvSpPr>
        <p:spPr>
          <a:xfrm>
            <a:off x="580767" y="326860"/>
            <a:ext cx="7975976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endParaRPr lang="vi-VN" sz="5000">
              <a:solidFill>
                <a:srgbClr val="FF0000"/>
              </a:solidFill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053BA08-9CC5-40CC-8F7D-0045BF4745D1}"/>
              </a:ext>
            </a:extLst>
          </p:cNvPr>
          <p:cNvSpPr/>
          <p:nvPr/>
        </p:nvSpPr>
        <p:spPr>
          <a:xfrm>
            <a:off x="1522592" y="375024"/>
            <a:ext cx="1774239" cy="141344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	</a:t>
            </a:r>
            <a:endParaRPr lang="vi-VN"/>
          </a:p>
        </p:txBody>
      </p:sp>
      <p:sp>
        <p:nvSpPr>
          <p:cNvPr id="72" name="Google Shape;1625;p34">
            <a:extLst>
              <a:ext uri="{FF2B5EF4-FFF2-40B4-BE49-F238E27FC236}">
                <a16:creationId xmlns:a16="http://schemas.microsoft.com/office/drawing/2014/main" id="{5E233D55-F3D9-46C8-846E-105E8F1C4E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183" y="743419"/>
            <a:ext cx="3359055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</a:rPr>
              <a:t>How are</a:t>
            </a:r>
            <a:br>
              <a:rPr lang="en" sz="2000">
                <a:solidFill>
                  <a:srgbClr val="FF0000"/>
                </a:solidFill>
              </a:rPr>
            </a:br>
            <a:r>
              <a:rPr lang="en" sz="2000">
                <a:solidFill>
                  <a:srgbClr val="FF0000"/>
                </a:solidFill>
              </a:rPr>
              <a:t> you? </a:t>
            </a:r>
            <a:endParaRPr sz="2000">
              <a:solidFill>
                <a:srgbClr val="FF0000"/>
              </a:solidFill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817D95C7-FDAE-458C-ADE3-7877FF1F4954}"/>
              </a:ext>
            </a:extLst>
          </p:cNvPr>
          <p:cNvSpPr/>
          <p:nvPr/>
        </p:nvSpPr>
        <p:spPr>
          <a:xfrm>
            <a:off x="4499894" y="415833"/>
            <a:ext cx="1774239" cy="1413445"/>
          </a:xfrm>
          <a:prstGeom prst="wedgeEllipseCallout">
            <a:avLst>
              <a:gd name="adj1" fmla="val 53610"/>
              <a:gd name="adj2" fmla="val 617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	</a:t>
            </a:r>
            <a:endParaRPr lang="vi-VN"/>
          </a:p>
        </p:txBody>
      </p:sp>
      <p:sp>
        <p:nvSpPr>
          <p:cNvPr id="12" name="Google Shape;1625;p34">
            <a:extLst>
              <a:ext uri="{FF2B5EF4-FFF2-40B4-BE49-F238E27FC236}">
                <a16:creationId xmlns:a16="http://schemas.microsoft.com/office/drawing/2014/main" id="{C8FE90D4-8B15-4F5E-B22A-F2CD576D3D4B}"/>
              </a:ext>
            </a:extLst>
          </p:cNvPr>
          <p:cNvSpPr txBox="1">
            <a:spLocks/>
          </p:cNvSpPr>
          <p:nvPr/>
        </p:nvSpPr>
        <p:spPr>
          <a:xfrm>
            <a:off x="3740587" y="750483"/>
            <a:ext cx="3359055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2000">
                <a:solidFill>
                  <a:srgbClr val="FF0000"/>
                </a:solidFill>
              </a:rPr>
              <a:t>I am OK.</a:t>
            </a:r>
            <a:endParaRPr lang="vi-VN" sz="2000">
              <a:solidFill>
                <a:srgbClr val="FF0000"/>
              </a:solidFill>
            </a:endParaRPr>
          </a:p>
        </p:txBody>
      </p:sp>
      <p:pic>
        <p:nvPicPr>
          <p:cNvPr id="3" name="Picture 2" descr="Happy Cute Kid Boy with Thumb Up Sign Stock Vector - Illustration of  kinder, confirm: 164706241">
            <a:extLst>
              <a:ext uri="{FF2B5EF4-FFF2-40B4-BE49-F238E27FC236}">
                <a16:creationId xmlns:a16="http://schemas.microsoft.com/office/drawing/2014/main" id="{12F62E67-1E25-437C-943B-3DEB7F55D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821" y="1669648"/>
            <a:ext cx="2322368" cy="232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50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0C86E1-AF65-4F3A-B7F3-A6E5E9A3BF13}"/>
              </a:ext>
            </a:extLst>
          </p:cNvPr>
          <p:cNvSpPr/>
          <p:nvPr/>
        </p:nvSpPr>
        <p:spPr>
          <a:xfrm>
            <a:off x="927912" y="-2507987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Sing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084EBB-2942-4476-8AC5-C02BC211B558}"/>
              </a:ext>
            </a:extLst>
          </p:cNvPr>
          <p:cNvSpPr/>
          <p:nvPr/>
        </p:nvSpPr>
        <p:spPr>
          <a:xfrm>
            <a:off x="252377" y="137082"/>
            <a:ext cx="8254314" cy="486933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0" name="Picture 2" descr="Kid With Question Mark Curious Vector Stock Illustration - Illustration of  sign, student: 157366210">
            <a:extLst>
              <a:ext uri="{FF2B5EF4-FFF2-40B4-BE49-F238E27FC236}">
                <a16:creationId xmlns:a16="http://schemas.microsoft.com/office/drawing/2014/main" id="{7E6A6820-33CF-44F8-8CF6-F0ABB538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34" y="1829278"/>
            <a:ext cx="1774239" cy="21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Google Shape;1625;p34">
            <a:extLst>
              <a:ext uri="{FF2B5EF4-FFF2-40B4-BE49-F238E27FC236}">
                <a16:creationId xmlns:a16="http://schemas.microsoft.com/office/drawing/2014/main" id="{7D17AED8-54E1-4B3D-AC6E-D8C07C6E964B}"/>
              </a:ext>
            </a:extLst>
          </p:cNvPr>
          <p:cNvSpPr txBox="1">
            <a:spLocks/>
          </p:cNvSpPr>
          <p:nvPr/>
        </p:nvSpPr>
        <p:spPr>
          <a:xfrm>
            <a:off x="580767" y="326860"/>
            <a:ext cx="7975976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endParaRPr lang="vi-VN" sz="5000">
              <a:solidFill>
                <a:srgbClr val="FF0000"/>
              </a:solidFill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053BA08-9CC5-40CC-8F7D-0045BF4745D1}"/>
              </a:ext>
            </a:extLst>
          </p:cNvPr>
          <p:cNvSpPr/>
          <p:nvPr/>
        </p:nvSpPr>
        <p:spPr>
          <a:xfrm>
            <a:off x="1522592" y="375024"/>
            <a:ext cx="1774239" cy="141344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	</a:t>
            </a:r>
            <a:endParaRPr lang="vi-VN"/>
          </a:p>
        </p:txBody>
      </p:sp>
      <p:sp>
        <p:nvSpPr>
          <p:cNvPr id="72" name="Google Shape;1625;p34">
            <a:extLst>
              <a:ext uri="{FF2B5EF4-FFF2-40B4-BE49-F238E27FC236}">
                <a16:creationId xmlns:a16="http://schemas.microsoft.com/office/drawing/2014/main" id="{5E233D55-F3D9-46C8-846E-105E8F1C4E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183" y="743419"/>
            <a:ext cx="3359055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</a:rPr>
              <a:t>How are</a:t>
            </a:r>
            <a:br>
              <a:rPr lang="en" sz="2000">
                <a:solidFill>
                  <a:srgbClr val="FF0000"/>
                </a:solidFill>
              </a:rPr>
            </a:br>
            <a:r>
              <a:rPr lang="en" sz="2000">
                <a:solidFill>
                  <a:srgbClr val="FF0000"/>
                </a:solidFill>
              </a:rPr>
              <a:t> you? </a:t>
            </a:r>
            <a:endParaRPr sz="2000">
              <a:solidFill>
                <a:srgbClr val="FF0000"/>
              </a:solidFill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817D95C7-FDAE-458C-ADE3-7877FF1F4954}"/>
              </a:ext>
            </a:extLst>
          </p:cNvPr>
          <p:cNvSpPr/>
          <p:nvPr/>
        </p:nvSpPr>
        <p:spPr>
          <a:xfrm>
            <a:off x="4499894" y="415833"/>
            <a:ext cx="1774239" cy="1413445"/>
          </a:xfrm>
          <a:prstGeom prst="wedgeEllipseCallout">
            <a:avLst>
              <a:gd name="adj1" fmla="val 53610"/>
              <a:gd name="adj2" fmla="val 617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	</a:t>
            </a:r>
            <a:endParaRPr lang="vi-VN"/>
          </a:p>
        </p:txBody>
      </p:sp>
      <p:sp>
        <p:nvSpPr>
          <p:cNvPr id="12" name="Google Shape;1625;p34">
            <a:extLst>
              <a:ext uri="{FF2B5EF4-FFF2-40B4-BE49-F238E27FC236}">
                <a16:creationId xmlns:a16="http://schemas.microsoft.com/office/drawing/2014/main" id="{C8FE90D4-8B15-4F5E-B22A-F2CD576D3D4B}"/>
              </a:ext>
            </a:extLst>
          </p:cNvPr>
          <p:cNvSpPr txBox="1">
            <a:spLocks/>
          </p:cNvSpPr>
          <p:nvPr/>
        </p:nvSpPr>
        <p:spPr>
          <a:xfrm>
            <a:off x="3740587" y="750483"/>
            <a:ext cx="3359055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2000">
                <a:solidFill>
                  <a:srgbClr val="FF0000"/>
                </a:solidFill>
              </a:rPr>
              <a:t>I’m happy.</a:t>
            </a:r>
          </a:p>
        </p:txBody>
      </p:sp>
      <p:pic>
        <p:nvPicPr>
          <p:cNvPr id="1026" name="Picture 2" descr="SYNONYMS AND ANTONYMS | Baamboozle">
            <a:extLst>
              <a:ext uri="{FF2B5EF4-FFF2-40B4-BE49-F238E27FC236}">
                <a16:creationId xmlns:a16="http://schemas.microsoft.com/office/drawing/2014/main" id="{35C77F42-445B-4920-9441-388FDC2F6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333" y="1733256"/>
            <a:ext cx="1697182" cy="196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3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0C86E1-AF65-4F3A-B7F3-A6E5E9A3BF13}"/>
              </a:ext>
            </a:extLst>
          </p:cNvPr>
          <p:cNvSpPr/>
          <p:nvPr/>
        </p:nvSpPr>
        <p:spPr>
          <a:xfrm>
            <a:off x="927912" y="-2507987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Sing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084EBB-2942-4476-8AC5-C02BC211B558}"/>
              </a:ext>
            </a:extLst>
          </p:cNvPr>
          <p:cNvSpPr/>
          <p:nvPr/>
        </p:nvSpPr>
        <p:spPr>
          <a:xfrm>
            <a:off x="319527" y="137082"/>
            <a:ext cx="8254314" cy="486933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0" name="Picture 2" descr="Kid With Question Mark Curious Vector Stock Illustration - Illustration of  sign, student: 157366210">
            <a:extLst>
              <a:ext uri="{FF2B5EF4-FFF2-40B4-BE49-F238E27FC236}">
                <a16:creationId xmlns:a16="http://schemas.microsoft.com/office/drawing/2014/main" id="{7E6A6820-33CF-44F8-8CF6-F0ABB538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34" y="1829278"/>
            <a:ext cx="1774239" cy="21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Google Shape;1625;p34">
            <a:extLst>
              <a:ext uri="{FF2B5EF4-FFF2-40B4-BE49-F238E27FC236}">
                <a16:creationId xmlns:a16="http://schemas.microsoft.com/office/drawing/2014/main" id="{7D17AED8-54E1-4B3D-AC6E-D8C07C6E964B}"/>
              </a:ext>
            </a:extLst>
          </p:cNvPr>
          <p:cNvSpPr txBox="1">
            <a:spLocks/>
          </p:cNvSpPr>
          <p:nvPr/>
        </p:nvSpPr>
        <p:spPr>
          <a:xfrm>
            <a:off x="580767" y="326860"/>
            <a:ext cx="7975976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endParaRPr lang="vi-VN" sz="5000">
              <a:solidFill>
                <a:srgbClr val="FF0000"/>
              </a:solidFill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053BA08-9CC5-40CC-8F7D-0045BF4745D1}"/>
              </a:ext>
            </a:extLst>
          </p:cNvPr>
          <p:cNvSpPr/>
          <p:nvPr/>
        </p:nvSpPr>
        <p:spPr>
          <a:xfrm>
            <a:off x="1522592" y="375024"/>
            <a:ext cx="1774239" cy="141344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	</a:t>
            </a:r>
            <a:endParaRPr lang="vi-VN"/>
          </a:p>
        </p:txBody>
      </p:sp>
      <p:sp>
        <p:nvSpPr>
          <p:cNvPr id="72" name="Google Shape;1625;p34">
            <a:extLst>
              <a:ext uri="{FF2B5EF4-FFF2-40B4-BE49-F238E27FC236}">
                <a16:creationId xmlns:a16="http://schemas.microsoft.com/office/drawing/2014/main" id="{5E233D55-F3D9-46C8-846E-105E8F1C4E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183" y="743419"/>
            <a:ext cx="3359055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</a:rPr>
              <a:t>How are</a:t>
            </a:r>
            <a:br>
              <a:rPr lang="en" sz="2000">
                <a:solidFill>
                  <a:srgbClr val="FF0000"/>
                </a:solidFill>
              </a:rPr>
            </a:br>
            <a:r>
              <a:rPr lang="en" sz="2000">
                <a:solidFill>
                  <a:srgbClr val="FF0000"/>
                </a:solidFill>
              </a:rPr>
              <a:t> you? </a:t>
            </a:r>
            <a:endParaRPr sz="2000">
              <a:solidFill>
                <a:srgbClr val="FF0000"/>
              </a:solidFill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817D95C7-FDAE-458C-ADE3-7877FF1F4954}"/>
              </a:ext>
            </a:extLst>
          </p:cNvPr>
          <p:cNvSpPr/>
          <p:nvPr/>
        </p:nvSpPr>
        <p:spPr>
          <a:xfrm>
            <a:off x="4499894" y="415833"/>
            <a:ext cx="1774239" cy="1413445"/>
          </a:xfrm>
          <a:prstGeom prst="wedgeEllipseCallout">
            <a:avLst>
              <a:gd name="adj1" fmla="val 53610"/>
              <a:gd name="adj2" fmla="val 617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	</a:t>
            </a:r>
            <a:endParaRPr lang="vi-VN"/>
          </a:p>
        </p:txBody>
      </p:sp>
      <p:sp>
        <p:nvSpPr>
          <p:cNvPr id="12" name="Google Shape;1625;p34">
            <a:extLst>
              <a:ext uri="{FF2B5EF4-FFF2-40B4-BE49-F238E27FC236}">
                <a16:creationId xmlns:a16="http://schemas.microsoft.com/office/drawing/2014/main" id="{C8FE90D4-8B15-4F5E-B22A-F2CD576D3D4B}"/>
              </a:ext>
            </a:extLst>
          </p:cNvPr>
          <p:cNvSpPr txBox="1">
            <a:spLocks/>
          </p:cNvSpPr>
          <p:nvPr/>
        </p:nvSpPr>
        <p:spPr>
          <a:xfrm>
            <a:off x="3740587" y="750483"/>
            <a:ext cx="3359055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2000">
                <a:solidFill>
                  <a:srgbClr val="FF0000"/>
                </a:solidFill>
              </a:rPr>
              <a:t>I’m great.</a:t>
            </a:r>
          </a:p>
        </p:txBody>
      </p:sp>
      <p:pic>
        <p:nvPicPr>
          <p:cNvPr id="3074" name="Picture 2" descr="Boy Jump Stock Illustrations – 21,953 Boy Jump Stock Illustrations, Vectors  &amp;amp; Clipart - Dreamstime">
            <a:extLst>
              <a:ext uri="{FF2B5EF4-FFF2-40B4-BE49-F238E27FC236}">
                <a16:creationId xmlns:a16="http://schemas.microsoft.com/office/drawing/2014/main" id="{DF2D9E18-426F-4822-AF30-D1B3B787E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045" y="1754433"/>
            <a:ext cx="1482044" cy="178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03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2925749" y="-3348126"/>
            <a:ext cx="2304948" cy="2173931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859105" y="2088546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GAME </a:t>
            </a:r>
            <a:endParaRPr sz="7000">
              <a:solidFill>
                <a:srgbClr val="FFFF00"/>
              </a:solidFill>
            </a:endParaRPr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4078223" y="-1933175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0230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4404963" y="54250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1242450" y="2386027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WARM UP</a:t>
            </a:r>
            <a:endParaRPr sz="70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96" y="1445569"/>
            <a:ext cx="1162688" cy="158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963" y="738252"/>
            <a:ext cx="1460267" cy="1414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085" y="2260166"/>
            <a:ext cx="1583078" cy="1856802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284" y="4036841"/>
            <a:ext cx="1415424" cy="6842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670" y="1813406"/>
            <a:ext cx="6947795" cy="236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5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5797855" y="400949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OK</a:t>
            </a:r>
            <a:endParaRPr lang="en-US" sz="26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47391" y="400949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sad </a:t>
            </a:r>
            <a:endParaRPr lang="en-US" sz="26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172623" y="400949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happy</a:t>
            </a:r>
            <a:endParaRPr lang="en-US" sz="26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3000" b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6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2426" y="5446516"/>
            <a:ext cx="560393" cy="65728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ACC741A-33CA-4F23-AAAD-473FED153879}"/>
              </a:ext>
            </a:extLst>
          </p:cNvPr>
          <p:cNvSpPr/>
          <p:nvPr/>
        </p:nvSpPr>
        <p:spPr>
          <a:xfrm>
            <a:off x="4334229" y="989549"/>
            <a:ext cx="1895237" cy="1436655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sz="1013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FFEB0A-F295-4160-8FF5-BF0AA1E80CAA}"/>
              </a:ext>
            </a:extLst>
          </p:cNvPr>
          <p:cNvSpPr/>
          <p:nvPr/>
        </p:nvSpPr>
        <p:spPr>
          <a:xfrm>
            <a:off x="2587712" y="-71914"/>
            <a:ext cx="3158028" cy="6924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are you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0EE186-EDA0-4CCC-90A0-B5837CEE8509}"/>
              </a:ext>
            </a:extLst>
          </p:cNvPr>
          <p:cNvSpPr/>
          <p:nvPr/>
        </p:nvSpPr>
        <p:spPr>
          <a:xfrm>
            <a:off x="3077128" y="1476007"/>
            <a:ext cx="1051010" cy="6924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am</a:t>
            </a:r>
          </a:p>
        </p:txBody>
      </p:sp>
    </p:spTree>
    <p:extLst>
      <p:ext uri="{BB962C8B-B14F-4D97-AF65-F5344CB8AC3E}">
        <p14:creationId xmlns:p14="http://schemas.microsoft.com/office/powerpoint/2010/main" val="5779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172623" y="399966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>
                <a:solidFill>
                  <a:srgbClr val="002060"/>
                </a:solidFill>
                <a:latin typeface="Helvetica Neue"/>
              </a:rPr>
              <a:t>great</a:t>
            </a: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47391" y="399966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>
                <a:solidFill>
                  <a:srgbClr val="002060"/>
                </a:solidFill>
                <a:latin typeface="Helvetica Neue"/>
              </a:rPr>
              <a:t>happy</a:t>
            </a: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797855" y="399966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>
                <a:solidFill>
                  <a:srgbClr val="002060"/>
                </a:solidFill>
                <a:latin typeface="Helvetica Neue"/>
              </a:rPr>
              <a:t>sad</a:t>
            </a: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36453" y="641140"/>
            <a:ext cx="4395554" cy="231228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endPara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6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1959" y="5350705"/>
            <a:ext cx="560393" cy="6572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22EC724-A190-4086-B75E-94DCFFF7E436}"/>
              </a:ext>
            </a:extLst>
          </p:cNvPr>
          <p:cNvSpPr/>
          <p:nvPr/>
        </p:nvSpPr>
        <p:spPr>
          <a:xfrm>
            <a:off x="2587712" y="-71914"/>
            <a:ext cx="3158028" cy="6924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are you 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B752B4-D9A7-4848-AE07-B5BA97F7A118}"/>
              </a:ext>
            </a:extLst>
          </p:cNvPr>
          <p:cNvSpPr/>
          <p:nvPr/>
        </p:nvSpPr>
        <p:spPr>
          <a:xfrm>
            <a:off x="3077128" y="1476007"/>
            <a:ext cx="1051010" cy="6924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am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860CD4C-CAB1-4A43-A417-3A0CFCA50FA0}"/>
              </a:ext>
            </a:extLst>
          </p:cNvPr>
          <p:cNvSpPr/>
          <p:nvPr/>
        </p:nvSpPr>
        <p:spPr>
          <a:xfrm>
            <a:off x="4417714" y="964018"/>
            <a:ext cx="1728267" cy="15309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sz="1013"/>
          </a:p>
        </p:txBody>
      </p:sp>
    </p:spTree>
    <p:extLst>
      <p:ext uri="{BB962C8B-B14F-4D97-AF65-F5344CB8AC3E}">
        <p14:creationId xmlns:p14="http://schemas.microsoft.com/office/powerpoint/2010/main" val="278176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152720" y="4007865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sad</a:t>
            </a:r>
            <a:endParaRPr lang="en-US" sz="26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797855" y="4007865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OK</a:t>
            </a:r>
            <a:endParaRPr lang="en-US" sz="26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07586" y="4018732"/>
            <a:ext cx="1988207" cy="5746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great</a:t>
            </a:r>
            <a:endParaRPr lang="en-US" sz="26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6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858" y="5294652"/>
            <a:ext cx="560393" cy="6572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2728AE9-7BA0-48C4-9B6D-B3C22A8DEC86}"/>
              </a:ext>
            </a:extLst>
          </p:cNvPr>
          <p:cNvSpPr/>
          <p:nvPr/>
        </p:nvSpPr>
        <p:spPr>
          <a:xfrm>
            <a:off x="2587712" y="-71914"/>
            <a:ext cx="3158028" cy="6924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are you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FB57854-1701-4104-A2E6-B303B0526911}"/>
              </a:ext>
            </a:extLst>
          </p:cNvPr>
          <p:cNvSpPr/>
          <p:nvPr/>
        </p:nvSpPr>
        <p:spPr>
          <a:xfrm>
            <a:off x="4501682" y="1013881"/>
            <a:ext cx="1678781" cy="1387991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sz="1013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E6C323-65A9-4B5D-B64D-2362321633EF}"/>
              </a:ext>
            </a:extLst>
          </p:cNvPr>
          <p:cNvSpPr/>
          <p:nvPr/>
        </p:nvSpPr>
        <p:spPr>
          <a:xfrm>
            <a:off x="3095814" y="1418182"/>
            <a:ext cx="1051010" cy="6924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am</a:t>
            </a:r>
          </a:p>
        </p:txBody>
      </p:sp>
    </p:spTree>
    <p:extLst>
      <p:ext uri="{BB962C8B-B14F-4D97-AF65-F5344CB8AC3E}">
        <p14:creationId xmlns:p14="http://schemas.microsoft.com/office/powerpoint/2010/main" val="80075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5797855" y="400949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happy </a:t>
            </a:r>
            <a:endParaRPr lang="en-US" sz="26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47391" y="400949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great </a:t>
            </a:r>
            <a:endParaRPr lang="en-US" sz="26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172623" y="400949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fine </a:t>
            </a:r>
            <a:endParaRPr lang="en-US" sz="26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6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2426" y="5446516"/>
            <a:ext cx="560393" cy="6572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EF543C9-149E-4349-9842-AE4A574A6189}"/>
              </a:ext>
            </a:extLst>
          </p:cNvPr>
          <p:cNvSpPr/>
          <p:nvPr/>
        </p:nvSpPr>
        <p:spPr>
          <a:xfrm>
            <a:off x="2639828" y="-69756"/>
            <a:ext cx="3158028" cy="6924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are you 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61946C-1EB6-4D25-BF54-9D83BA4D2B13}"/>
              </a:ext>
            </a:extLst>
          </p:cNvPr>
          <p:cNvSpPr/>
          <p:nvPr/>
        </p:nvSpPr>
        <p:spPr>
          <a:xfrm>
            <a:off x="3142957" y="1268111"/>
            <a:ext cx="1051010" cy="6924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am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ED70036-CFFA-45B0-B981-A1FAE322AA9B}"/>
              </a:ext>
            </a:extLst>
          </p:cNvPr>
          <p:cNvSpPr/>
          <p:nvPr/>
        </p:nvSpPr>
        <p:spPr>
          <a:xfrm>
            <a:off x="4541683" y="900069"/>
            <a:ext cx="1755863" cy="1428582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sz="1013"/>
          </a:p>
        </p:txBody>
      </p:sp>
    </p:spTree>
    <p:extLst>
      <p:ext uri="{BB962C8B-B14F-4D97-AF65-F5344CB8AC3E}">
        <p14:creationId xmlns:p14="http://schemas.microsoft.com/office/powerpoint/2010/main" val="267679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152720" y="4007865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happy</a:t>
            </a:r>
            <a:endParaRPr lang="en-US" sz="26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797855" y="4007865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fine</a:t>
            </a:r>
            <a:endParaRPr lang="en-US" sz="26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07586" y="4018732"/>
            <a:ext cx="1988207" cy="5746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>
                <a:solidFill>
                  <a:srgbClr val="002060"/>
                </a:solidFill>
                <a:latin typeface="Helvetica Neue"/>
              </a:rPr>
              <a:t>great</a:t>
            </a:r>
            <a:endParaRPr lang="en-US" sz="26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1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300" b="1">
                  <a:solidFill>
                    <a:srgbClr val="002060"/>
                  </a:solidFill>
                  <a:latin typeface="Helvetica Neue"/>
                </a:rPr>
                <a:t>How are you?</a:t>
              </a:r>
            </a:p>
            <a:p>
              <a:pPr algn="ctr"/>
              <a:r>
                <a:rPr lang="en-US" sz="3300" b="1">
                  <a:solidFill>
                    <a:srgbClr val="002060"/>
                  </a:solidFill>
                  <a:latin typeface="Helvetica Neue"/>
                </a:rPr>
                <a:t> I am……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6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9858" y="5294652"/>
            <a:ext cx="560393" cy="657288"/>
          </a:xfrm>
          <a:prstGeom prst="rect">
            <a:avLst/>
          </a:prstGeom>
        </p:spPr>
      </p:pic>
      <p:pic>
        <p:nvPicPr>
          <p:cNvPr id="3" name="i am great 2">
            <a:hlinkClick r:id="" action="ppaction://media"/>
            <a:extLst>
              <a:ext uri="{FF2B5EF4-FFF2-40B4-BE49-F238E27FC236}">
                <a16:creationId xmlns:a16="http://schemas.microsoft.com/office/drawing/2014/main" id="{D6D0C248-A152-4A99-A8FD-118408C8F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39854" y="65549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0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6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6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172623" y="399966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>
                <a:solidFill>
                  <a:srgbClr val="002060"/>
                </a:solidFill>
                <a:latin typeface="Helvetica Neue"/>
              </a:rPr>
              <a:t>sad</a:t>
            </a: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47391" y="399966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>
                <a:solidFill>
                  <a:srgbClr val="002060"/>
                </a:solidFill>
                <a:latin typeface="Helvetica Neue"/>
              </a:rPr>
              <a:t>Ok </a:t>
            </a: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797855" y="399966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>
                <a:solidFill>
                  <a:srgbClr val="002060"/>
                </a:solidFill>
                <a:latin typeface="Helvetica Neue"/>
              </a:rPr>
              <a:t>happy</a:t>
            </a: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1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300" b="1">
                  <a:solidFill>
                    <a:srgbClr val="002060"/>
                  </a:solidFill>
                  <a:latin typeface="Helvetica Neue"/>
                </a:rPr>
                <a:t>How are you?</a:t>
              </a:r>
            </a:p>
            <a:p>
              <a:pPr algn="ctr"/>
              <a:r>
                <a:rPr lang="en-US" sz="3300" b="1">
                  <a:solidFill>
                    <a:srgbClr val="002060"/>
                  </a:solidFill>
                  <a:latin typeface="Helvetica Neue"/>
                </a:rPr>
                <a:t> I am……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6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91959" y="5350705"/>
            <a:ext cx="560393" cy="657288"/>
          </a:xfrm>
          <a:prstGeom prst="rect">
            <a:avLst/>
          </a:prstGeom>
        </p:spPr>
      </p:pic>
      <p:pic>
        <p:nvPicPr>
          <p:cNvPr id="2" name="i am happy">
            <a:hlinkClick r:id="" action="ppaction://media"/>
            <a:extLst>
              <a:ext uri="{FF2B5EF4-FFF2-40B4-BE49-F238E27FC236}">
                <a16:creationId xmlns:a16="http://schemas.microsoft.com/office/drawing/2014/main" id="{9E475CE1-AD22-4617-A317-3B5CECF7F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35598" y="66582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5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6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6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3186" b="7184"/>
          <a:stretch/>
        </p:blipFill>
        <p:spPr>
          <a:xfrm>
            <a:off x="-41439" y="-137948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5773757" y="400949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fine</a:t>
            </a:r>
            <a:endParaRPr lang="en-US" sz="26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71489" y="400949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happy</a:t>
            </a:r>
            <a:endParaRPr lang="en-US" sz="26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172623" y="400949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sad</a:t>
            </a:r>
            <a:endParaRPr lang="en-US" sz="26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1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100" b="1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6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426" y="5446516"/>
            <a:ext cx="560393" cy="6572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2B2D3D-F607-4F39-A3DD-367064C7728A}"/>
              </a:ext>
            </a:extLst>
          </p:cNvPr>
          <p:cNvSpPr txBox="1"/>
          <p:nvPr/>
        </p:nvSpPr>
        <p:spPr>
          <a:xfrm>
            <a:off x="2026884" y="1213513"/>
            <a:ext cx="4614690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75" b="1">
                <a:solidFill>
                  <a:srgbClr val="002060"/>
                </a:solidFill>
                <a:latin typeface="Helvetica Neue"/>
              </a:rPr>
              <a:t>How are you?</a:t>
            </a:r>
          </a:p>
          <a:p>
            <a:pPr algn="ctr"/>
            <a:r>
              <a:rPr lang="en-US" sz="3375" b="1">
                <a:solidFill>
                  <a:srgbClr val="002060"/>
                </a:solidFill>
                <a:latin typeface="Helvetica Neue"/>
              </a:rPr>
              <a:t> I am……</a:t>
            </a:r>
          </a:p>
        </p:txBody>
      </p:sp>
      <p:pic>
        <p:nvPicPr>
          <p:cNvPr id="3" name="i am sad">
            <a:hlinkClick r:id="" action="ppaction://media"/>
            <a:extLst>
              <a:ext uri="{FF2B5EF4-FFF2-40B4-BE49-F238E27FC236}">
                <a16:creationId xmlns:a16="http://schemas.microsoft.com/office/drawing/2014/main" id="{8F6A927E-874A-4AD7-810C-6B1AB0578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67778" y="75631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6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6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6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172623" y="399966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>
                <a:solidFill>
                  <a:srgbClr val="002060"/>
                </a:solidFill>
                <a:latin typeface="Helvetica Neue"/>
              </a:rPr>
              <a:t>he</a:t>
            </a: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47391" y="399966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>
                <a:solidFill>
                  <a:srgbClr val="002060"/>
                </a:solidFill>
                <a:latin typeface="Helvetica Neue"/>
              </a:rPr>
              <a:t>she</a:t>
            </a: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797855" y="3999666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>
                <a:solidFill>
                  <a:srgbClr val="002060"/>
                </a:solidFill>
                <a:latin typeface="Helvetica Neue"/>
              </a:rPr>
              <a:t>his</a:t>
            </a:r>
            <a:endParaRPr lang="en-US" sz="1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100" b="1">
                  <a:solidFill>
                    <a:srgbClr val="002060"/>
                  </a:solidFill>
                  <a:latin typeface="Helvetica Neue"/>
                </a:rPr>
                <a:t>How do you spell _____ name?</a:t>
              </a:r>
            </a:p>
            <a:p>
              <a:pPr algn="ctr"/>
              <a:r>
                <a:rPr lang="en-US" sz="2100" b="1">
                  <a:solidFill>
                    <a:srgbClr val="002060"/>
                  </a:solidFill>
                  <a:latin typeface="Helvetica Neue"/>
                </a:rPr>
                <a:t>Q-U-A-N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6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1959" y="5350705"/>
            <a:ext cx="560393" cy="6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2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152720" y="4007865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great</a:t>
            </a:r>
            <a:endParaRPr lang="en-US" sz="26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797855" y="4007865"/>
            <a:ext cx="1988207" cy="596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sad</a:t>
            </a:r>
            <a:endParaRPr lang="en-US" sz="26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95950" y="4038748"/>
            <a:ext cx="1988207" cy="5746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OK</a:t>
            </a:r>
            <a:endParaRPr lang="en-US" sz="26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" y="1767511"/>
            <a:ext cx="1037180" cy="141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8994" y="2055869"/>
            <a:ext cx="1446246" cy="1277167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1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410" y="1707877"/>
            <a:ext cx="1305291" cy="153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/>
          <a:srcRect l="14490" t="-5851" r="25079" b="50423"/>
          <a:stretch/>
        </p:blipFill>
        <p:spPr>
          <a:xfrm>
            <a:off x="639200" y="3179228"/>
            <a:ext cx="328244" cy="301661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43659" y="2949862"/>
            <a:ext cx="319328" cy="3201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9881" y="2445060"/>
            <a:ext cx="1018413" cy="71867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36453" y="551736"/>
            <a:ext cx="4395554" cy="231228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100" b="1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6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9858" y="5294652"/>
            <a:ext cx="560393" cy="6572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076FFD-23DD-4D06-972F-80549DD79019}"/>
              </a:ext>
            </a:extLst>
          </p:cNvPr>
          <p:cNvSpPr txBox="1"/>
          <p:nvPr/>
        </p:nvSpPr>
        <p:spPr>
          <a:xfrm>
            <a:off x="2133431" y="1213513"/>
            <a:ext cx="4614690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75" b="1">
                <a:solidFill>
                  <a:srgbClr val="002060"/>
                </a:solidFill>
                <a:latin typeface="Helvetica Neue"/>
              </a:rPr>
              <a:t>How are you?</a:t>
            </a:r>
          </a:p>
          <a:p>
            <a:pPr algn="ctr"/>
            <a:r>
              <a:rPr lang="en-US" sz="3375" b="1">
                <a:solidFill>
                  <a:srgbClr val="002060"/>
                </a:solidFill>
                <a:latin typeface="Helvetica Neue"/>
              </a:rPr>
              <a:t> I am……</a:t>
            </a:r>
          </a:p>
        </p:txBody>
      </p:sp>
      <p:pic>
        <p:nvPicPr>
          <p:cNvPr id="3" name="i am ok">
            <a:hlinkClick r:id="" action="ppaction://media"/>
            <a:extLst>
              <a:ext uri="{FF2B5EF4-FFF2-40B4-BE49-F238E27FC236}">
                <a16:creationId xmlns:a16="http://schemas.microsoft.com/office/drawing/2014/main" id="{88DC015E-F6CB-40C6-9A13-4740ED9EF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83456" y="70259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8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6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6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4404963" y="54250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6D6630-1C80-473C-ABB6-7BAA48800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ello Song - Hello Hello How Are You - Hello Song for Kids - The Kiboomers">
            <a:hlinkClick r:id="" action="ppaction://media"/>
            <a:extLst>
              <a:ext uri="{FF2B5EF4-FFF2-40B4-BE49-F238E27FC236}">
                <a16:creationId xmlns:a16="http://schemas.microsoft.com/office/drawing/2014/main" id="{B539C455-F0AC-44BB-B12F-121AFBAF16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84287" y="-51358"/>
            <a:ext cx="9226877" cy="5222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243" y="780945"/>
            <a:ext cx="1583078" cy="1856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68" y="1758362"/>
            <a:ext cx="7687367" cy="261926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5903" y="4150453"/>
            <a:ext cx="989391" cy="5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1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2925749" y="-3348126"/>
            <a:ext cx="2304948" cy="2173931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859105" y="2088546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GOODBYE </a:t>
            </a:r>
            <a:endParaRPr sz="7000">
              <a:solidFill>
                <a:srgbClr val="FFFF00"/>
              </a:solidFill>
            </a:endParaRPr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4078223" y="-1933175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84984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4404963" y="54250"/>
            <a:ext cx="1317369" cy="111929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1242450" y="2386027"/>
            <a:ext cx="698715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FFFF00"/>
                </a:solidFill>
              </a:rPr>
              <a:t>VOCABULARY</a:t>
            </a:r>
            <a:endParaRPr sz="7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7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F6469F-15CB-4785-890F-DE12DCF8E3FD}"/>
              </a:ext>
            </a:extLst>
          </p:cNvPr>
          <p:cNvSpPr/>
          <p:nvPr/>
        </p:nvSpPr>
        <p:spPr>
          <a:xfrm>
            <a:off x="385210" y="0"/>
            <a:ext cx="5010656" cy="478248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happy">
            <a:hlinkClick r:id="" action="ppaction://media"/>
            <a:extLst>
              <a:ext uri="{FF2B5EF4-FFF2-40B4-BE49-F238E27FC236}">
                <a16:creationId xmlns:a16="http://schemas.microsoft.com/office/drawing/2014/main" id="{B1271A87-7A3C-499A-9007-0C35F4538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0031" y="3266538"/>
            <a:ext cx="609600" cy="609600"/>
          </a:xfrm>
          <a:prstGeom prst="rect">
            <a:avLst/>
          </a:prstGeom>
        </p:spPr>
      </p:pic>
      <p:sp>
        <p:nvSpPr>
          <p:cNvPr id="13" name="Google Shape;1567;p31">
            <a:extLst>
              <a:ext uri="{FF2B5EF4-FFF2-40B4-BE49-F238E27FC236}">
                <a16:creationId xmlns:a16="http://schemas.microsoft.com/office/drawing/2014/main" id="{C8950160-F98F-4984-9016-08B488C93C9A}"/>
              </a:ext>
            </a:extLst>
          </p:cNvPr>
          <p:cNvSpPr txBox="1">
            <a:spLocks/>
          </p:cNvSpPr>
          <p:nvPr/>
        </p:nvSpPr>
        <p:spPr>
          <a:xfrm>
            <a:off x="5260063" y="3965197"/>
            <a:ext cx="2969536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6000">
                <a:solidFill>
                  <a:schemeClr val="tx1"/>
                </a:solidFill>
              </a:rPr>
              <a:t>happy</a:t>
            </a:r>
            <a:endParaRPr lang="vi-VN" sz="6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BFEA69-9228-438A-9A05-3E144BFAE189}"/>
              </a:ext>
            </a:extLst>
          </p:cNvPr>
          <p:cNvSpPr/>
          <p:nvPr/>
        </p:nvSpPr>
        <p:spPr>
          <a:xfrm>
            <a:off x="561315" y="354217"/>
            <a:ext cx="4744016" cy="4445251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sad">
            <a:hlinkClick r:id="" action="ppaction://media"/>
            <a:extLst>
              <a:ext uri="{FF2B5EF4-FFF2-40B4-BE49-F238E27FC236}">
                <a16:creationId xmlns:a16="http://schemas.microsoft.com/office/drawing/2014/main" id="{F4725C43-1902-421B-AC64-3E6E00C54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1925" y="3266538"/>
            <a:ext cx="609600" cy="609600"/>
          </a:xfrm>
          <a:prstGeom prst="rect">
            <a:avLst/>
          </a:prstGeom>
        </p:spPr>
      </p:pic>
      <p:sp>
        <p:nvSpPr>
          <p:cNvPr id="11" name="Google Shape;1567;p31">
            <a:extLst>
              <a:ext uri="{FF2B5EF4-FFF2-40B4-BE49-F238E27FC236}">
                <a16:creationId xmlns:a16="http://schemas.microsoft.com/office/drawing/2014/main" id="{42D6D3A9-0AF9-458E-AF1B-E9A2C3E3DBE2}"/>
              </a:ext>
            </a:extLst>
          </p:cNvPr>
          <p:cNvSpPr txBox="1">
            <a:spLocks/>
          </p:cNvSpPr>
          <p:nvPr/>
        </p:nvSpPr>
        <p:spPr>
          <a:xfrm>
            <a:off x="5241956" y="3876138"/>
            <a:ext cx="2969536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6000">
                <a:solidFill>
                  <a:schemeClr val="tx1"/>
                </a:solidFill>
              </a:rPr>
              <a:t>sad</a:t>
            </a:r>
            <a:endParaRPr lang="vi-VN" sz="6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4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BFEA69-9228-438A-9A05-3E144BFAE189}"/>
              </a:ext>
            </a:extLst>
          </p:cNvPr>
          <p:cNvSpPr/>
          <p:nvPr/>
        </p:nvSpPr>
        <p:spPr>
          <a:xfrm>
            <a:off x="534154" y="295369"/>
            <a:ext cx="4744016" cy="4552761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fine ok">
            <a:hlinkClick r:id="" action="ppaction://media"/>
            <a:extLst>
              <a:ext uri="{FF2B5EF4-FFF2-40B4-BE49-F238E27FC236}">
                <a16:creationId xmlns:a16="http://schemas.microsoft.com/office/drawing/2014/main" id="{AAC2FB17-2070-469E-BF09-08C34BC2B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1925" y="3315200"/>
            <a:ext cx="609600" cy="609600"/>
          </a:xfrm>
          <a:prstGeom prst="rect">
            <a:avLst/>
          </a:prstGeom>
        </p:spPr>
      </p:pic>
      <p:sp>
        <p:nvSpPr>
          <p:cNvPr id="6" name="Google Shape;1567;p31">
            <a:extLst>
              <a:ext uri="{FF2B5EF4-FFF2-40B4-BE49-F238E27FC236}">
                <a16:creationId xmlns:a16="http://schemas.microsoft.com/office/drawing/2014/main" id="{AD3A1774-6880-4DA2-B97F-C79CE5C6114A}"/>
              </a:ext>
            </a:extLst>
          </p:cNvPr>
          <p:cNvSpPr txBox="1">
            <a:spLocks/>
          </p:cNvSpPr>
          <p:nvPr/>
        </p:nvSpPr>
        <p:spPr>
          <a:xfrm>
            <a:off x="5024672" y="4075315"/>
            <a:ext cx="3675707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6000">
                <a:solidFill>
                  <a:schemeClr val="tx1"/>
                </a:solidFill>
              </a:rPr>
              <a:t>fine/ OK</a:t>
            </a:r>
            <a:endParaRPr lang="vi-VN" sz="6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3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BFEA69-9228-438A-9A05-3E144BFAE189}"/>
              </a:ext>
            </a:extLst>
          </p:cNvPr>
          <p:cNvSpPr/>
          <p:nvPr/>
        </p:nvSpPr>
        <p:spPr>
          <a:xfrm>
            <a:off x="534154" y="295369"/>
            <a:ext cx="4744016" cy="4552761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great">
            <a:hlinkClick r:id="" action="ppaction://media"/>
            <a:extLst>
              <a:ext uri="{FF2B5EF4-FFF2-40B4-BE49-F238E27FC236}">
                <a16:creationId xmlns:a16="http://schemas.microsoft.com/office/drawing/2014/main" id="{B35D8CAC-27B4-488A-B600-09C97042A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3696" y="3380526"/>
            <a:ext cx="609600" cy="609600"/>
          </a:xfrm>
          <a:prstGeom prst="rect">
            <a:avLst/>
          </a:prstGeom>
        </p:spPr>
      </p:pic>
      <p:sp>
        <p:nvSpPr>
          <p:cNvPr id="6" name="Google Shape;1567;p31">
            <a:extLst>
              <a:ext uri="{FF2B5EF4-FFF2-40B4-BE49-F238E27FC236}">
                <a16:creationId xmlns:a16="http://schemas.microsoft.com/office/drawing/2014/main" id="{450C42F4-675A-408F-921B-E71D6685F3C8}"/>
              </a:ext>
            </a:extLst>
          </p:cNvPr>
          <p:cNvSpPr txBox="1">
            <a:spLocks/>
          </p:cNvSpPr>
          <p:nvPr/>
        </p:nvSpPr>
        <p:spPr>
          <a:xfrm>
            <a:off x="5241956" y="3876138"/>
            <a:ext cx="2969536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6000">
                <a:solidFill>
                  <a:schemeClr val="tx1"/>
                </a:solidFill>
              </a:rPr>
              <a:t>great</a:t>
            </a:r>
            <a:endParaRPr lang="vi-VN" sz="6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59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33"/>
          <p:cNvSpPr/>
          <p:nvPr/>
        </p:nvSpPr>
        <p:spPr>
          <a:xfrm rot="-926124">
            <a:off x="1425488" y="3225058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33"/>
          <p:cNvSpPr/>
          <p:nvPr/>
        </p:nvSpPr>
        <p:spPr>
          <a:xfrm rot="-926124">
            <a:off x="4802763" y="1251723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33"/>
          <p:cNvSpPr/>
          <p:nvPr/>
        </p:nvSpPr>
        <p:spPr>
          <a:xfrm rot="-926124">
            <a:off x="4802763" y="3225046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33"/>
          <p:cNvSpPr/>
          <p:nvPr/>
        </p:nvSpPr>
        <p:spPr>
          <a:xfrm rot="-926124">
            <a:off x="1425488" y="1251723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33"/>
          <p:cNvSpPr txBox="1">
            <a:spLocks noGrp="1"/>
          </p:cNvSpPr>
          <p:nvPr>
            <p:ph type="title"/>
          </p:nvPr>
        </p:nvSpPr>
        <p:spPr>
          <a:xfrm>
            <a:off x="1247775" y="1487544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08" name="Google Shape;1608;p33"/>
          <p:cNvSpPr txBox="1">
            <a:spLocks noGrp="1"/>
          </p:cNvSpPr>
          <p:nvPr>
            <p:ph type="title" idx="2"/>
          </p:nvPr>
        </p:nvSpPr>
        <p:spPr>
          <a:xfrm>
            <a:off x="1247775" y="3468867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609" name="Google Shape;1609;p33"/>
          <p:cNvSpPr txBox="1">
            <a:spLocks noGrp="1"/>
          </p:cNvSpPr>
          <p:nvPr>
            <p:ph type="title" idx="3"/>
          </p:nvPr>
        </p:nvSpPr>
        <p:spPr>
          <a:xfrm>
            <a:off x="4625050" y="150765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610" name="Google Shape;1610;p33"/>
          <p:cNvSpPr txBox="1">
            <a:spLocks noGrp="1"/>
          </p:cNvSpPr>
          <p:nvPr>
            <p:ph type="title" idx="4"/>
          </p:nvPr>
        </p:nvSpPr>
        <p:spPr>
          <a:xfrm>
            <a:off x="4625050" y="349605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1E2EF7-7A36-4762-88CC-CCB67771C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13" y="291632"/>
            <a:ext cx="2768925" cy="358935"/>
          </a:xfrm>
          <a:prstGeom prst="rect">
            <a:avLst/>
          </a:prstGeom>
        </p:spPr>
      </p:pic>
      <p:pic>
        <p:nvPicPr>
          <p:cNvPr id="37" name="Picture 4" descr="Listening Clipart, Picture - Listen To Music Clipart - Png Download - Full  Size Clipart (#5319110) - PinClipart">
            <a:extLst>
              <a:ext uri="{FF2B5EF4-FFF2-40B4-BE49-F238E27FC236}">
                <a16:creationId xmlns:a16="http://schemas.microsoft.com/office/drawing/2014/main" id="{F9F00B11-90F3-4E05-8FF4-1FD131E4D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7" y="32297"/>
            <a:ext cx="716046" cy="64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2218DA8-9DFA-4B05-A5FE-5F902E08A25C}"/>
              </a:ext>
            </a:extLst>
          </p:cNvPr>
          <p:cNvSpPr/>
          <p:nvPr/>
        </p:nvSpPr>
        <p:spPr>
          <a:xfrm>
            <a:off x="2578176" y="830245"/>
            <a:ext cx="1742681" cy="1556308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8EDD4EA-ED4A-4B98-B1AD-C15348FBE419}"/>
              </a:ext>
            </a:extLst>
          </p:cNvPr>
          <p:cNvSpPr/>
          <p:nvPr/>
        </p:nvSpPr>
        <p:spPr>
          <a:xfrm>
            <a:off x="2578176" y="2999015"/>
            <a:ext cx="1742681" cy="1556308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A687660-DC90-447C-8930-0156C330774B}"/>
              </a:ext>
            </a:extLst>
          </p:cNvPr>
          <p:cNvSpPr/>
          <p:nvPr/>
        </p:nvSpPr>
        <p:spPr>
          <a:xfrm>
            <a:off x="6229321" y="722755"/>
            <a:ext cx="1666904" cy="1673494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0E4FA19-41FC-4759-AC34-B56BDEE11A71}"/>
              </a:ext>
            </a:extLst>
          </p:cNvPr>
          <p:cNvSpPr/>
          <p:nvPr/>
        </p:nvSpPr>
        <p:spPr>
          <a:xfrm>
            <a:off x="6229322" y="2980909"/>
            <a:ext cx="1666903" cy="1557703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Google Shape;1567;p31">
            <a:extLst>
              <a:ext uri="{FF2B5EF4-FFF2-40B4-BE49-F238E27FC236}">
                <a16:creationId xmlns:a16="http://schemas.microsoft.com/office/drawing/2014/main" id="{2865A0DA-BE68-4D53-B93E-F1ADDD984E6A}"/>
              </a:ext>
            </a:extLst>
          </p:cNvPr>
          <p:cNvSpPr txBox="1">
            <a:spLocks/>
          </p:cNvSpPr>
          <p:nvPr/>
        </p:nvSpPr>
        <p:spPr>
          <a:xfrm>
            <a:off x="2227027" y="2281318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happy</a:t>
            </a:r>
            <a:endParaRPr lang="vi-VN" sz="3500">
              <a:solidFill>
                <a:schemeClr val="tx1"/>
              </a:solidFill>
            </a:endParaRPr>
          </a:p>
        </p:txBody>
      </p:sp>
      <p:sp>
        <p:nvSpPr>
          <p:cNvPr id="45" name="Google Shape;1567;p31">
            <a:extLst>
              <a:ext uri="{FF2B5EF4-FFF2-40B4-BE49-F238E27FC236}">
                <a16:creationId xmlns:a16="http://schemas.microsoft.com/office/drawing/2014/main" id="{4271C6F7-0FDD-419A-A8A3-3ABD0D148DF6}"/>
              </a:ext>
            </a:extLst>
          </p:cNvPr>
          <p:cNvSpPr txBox="1">
            <a:spLocks/>
          </p:cNvSpPr>
          <p:nvPr/>
        </p:nvSpPr>
        <p:spPr>
          <a:xfrm>
            <a:off x="5908496" y="2299423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fine/OK</a:t>
            </a:r>
            <a:endParaRPr lang="vi-VN" sz="3500">
              <a:solidFill>
                <a:schemeClr val="tx1"/>
              </a:solidFill>
            </a:endParaRPr>
          </a:p>
        </p:txBody>
      </p:sp>
      <p:sp>
        <p:nvSpPr>
          <p:cNvPr id="46" name="Google Shape;1567;p31">
            <a:extLst>
              <a:ext uri="{FF2B5EF4-FFF2-40B4-BE49-F238E27FC236}">
                <a16:creationId xmlns:a16="http://schemas.microsoft.com/office/drawing/2014/main" id="{4493BEF7-6ABA-4BF8-99FF-5BCD42BDA28C}"/>
              </a:ext>
            </a:extLst>
          </p:cNvPr>
          <p:cNvSpPr txBox="1">
            <a:spLocks/>
          </p:cNvSpPr>
          <p:nvPr/>
        </p:nvSpPr>
        <p:spPr>
          <a:xfrm>
            <a:off x="2227027" y="4484664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sad</a:t>
            </a:r>
            <a:endParaRPr lang="vi-VN" sz="3500">
              <a:solidFill>
                <a:schemeClr val="tx1"/>
              </a:solidFill>
            </a:endParaRPr>
          </a:p>
        </p:txBody>
      </p:sp>
      <p:sp>
        <p:nvSpPr>
          <p:cNvPr id="47" name="Google Shape;1567;p31">
            <a:extLst>
              <a:ext uri="{FF2B5EF4-FFF2-40B4-BE49-F238E27FC236}">
                <a16:creationId xmlns:a16="http://schemas.microsoft.com/office/drawing/2014/main" id="{0A0104B8-93E9-40CE-9D24-B8C56E7E79E9}"/>
              </a:ext>
            </a:extLst>
          </p:cNvPr>
          <p:cNvSpPr txBox="1">
            <a:spLocks/>
          </p:cNvSpPr>
          <p:nvPr/>
        </p:nvSpPr>
        <p:spPr>
          <a:xfrm>
            <a:off x="5840284" y="4455974"/>
            <a:ext cx="2444978" cy="69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3700" b="1" i="0" u="none" strike="noStrike" cap="none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3500">
                <a:solidFill>
                  <a:schemeClr val="tx1"/>
                </a:solidFill>
              </a:rPr>
              <a:t>great</a:t>
            </a:r>
            <a:endParaRPr lang="vi-VN" sz="3500">
              <a:solidFill>
                <a:schemeClr val="tx1"/>
              </a:solidFill>
            </a:endParaRPr>
          </a:p>
        </p:txBody>
      </p:sp>
      <p:pic>
        <p:nvPicPr>
          <p:cNvPr id="22" name="cd1 smart grade 2  (12)">
            <a:hlinkClick r:id="" action="ppaction://media"/>
            <a:extLst>
              <a:ext uri="{FF2B5EF4-FFF2-40B4-BE49-F238E27FC236}">
                <a16:creationId xmlns:a16="http://schemas.microsoft.com/office/drawing/2014/main" id="{582AC616-7838-4793-935A-59D97FA21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24404" y="1131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222</Words>
  <Application>Microsoft Office PowerPoint</Application>
  <PresentationFormat>On-screen Show (16:9)</PresentationFormat>
  <Paragraphs>107</Paragraphs>
  <Slides>31</Slides>
  <Notes>29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Chau Philomene One</vt:lpstr>
      <vt:lpstr>Montserrat Medium</vt:lpstr>
      <vt:lpstr>Helvetica Neue</vt:lpstr>
      <vt:lpstr>Arial</vt:lpstr>
      <vt:lpstr>Times New Roman</vt:lpstr>
      <vt:lpstr>Roboto</vt:lpstr>
      <vt:lpstr>Montserrat ExtraBold</vt:lpstr>
      <vt:lpstr>Montserrat</vt:lpstr>
      <vt:lpstr>Signika</vt:lpstr>
      <vt:lpstr>Arial Nova</vt:lpstr>
      <vt:lpstr>Century Gothic</vt:lpstr>
      <vt:lpstr>Calibri Light</vt:lpstr>
      <vt:lpstr>Calibri</vt:lpstr>
      <vt:lpstr>Fun Games Classroom Kit by Slidesgo</vt:lpstr>
      <vt:lpstr>Office Theme</vt:lpstr>
      <vt:lpstr>Unit  1</vt:lpstr>
      <vt:lpstr>WARM UP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01</vt:lpstr>
      <vt:lpstr>Whoa!</vt:lpstr>
      <vt:lpstr>SING</vt:lpstr>
      <vt:lpstr>GRAMMAR </vt:lpstr>
      <vt:lpstr>How are you? </vt:lpstr>
      <vt:lpstr>SPEAKING PRACTISE </vt:lpstr>
      <vt:lpstr>How are  you? </vt:lpstr>
      <vt:lpstr>How are  you? </vt:lpstr>
      <vt:lpstr>How are  you? </vt:lpstr>
      <vt:lpstr>How are  you? </vt:lpstr>
      <vt:lpstr>GAME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1</dc:title>
  <dc:creator>Thanh Yen</dc:creator>
  <cp:lastModifiedBy>tranthithanhyen2017</cp:lastModifiedBy>
  <cp:revision>7</cp:revision>
  <dcterms:modified xsi:type="dcterms:W3CDTF">2021-09-20T04:22:12Z</dcterms:modified>
</cp:coreProperties>
</file>