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48" r:id="rId2"/>
  </p:sldMasterIdLst>
  <p:notesMasterIdLst>
    <p:notesMasterId r:id="rId33"/>
  </p:notesMasterIdLst>
  <p:sldIdLst>
    <p:sldId id="256" r:id="rId3"/>
    <p:sldId id="346" r:id="rId4"/>
    <p:sldId id="347" r:id="rId5"/>
    <p:sldId id="259" r:id="rId6"/>
    <p:sldId id="258" r:id="rId7"/>
    <p:sldId id="338" r:id="rId8"/>
    <p:sldId id="331" r:id="rId9"/>
    <p:sldId id="260" r:id="rId10"/>
    <p:sldId id="339" r:id="rId11"/>
    <p:sldId id="317" r:id="rId12"/>
    <p:sldId id="316" r:id="rId13"/>
    <p:sldId id="341" r:id="rId14"/>
    <p:sldId id="342" r:id="rId15"/>
    <p:sldId id="343" r:id="rId16"/>
    <p:sldId id="344" r:id="rId17"/>
    <p:sldId id="345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19" r:id="rId31"/>
    <p:sldId id="348" r:id="rId32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Montserrat" panose="02000505000000020004" pitchFamily="2" charset="0"/>
      <p:regular r:id="rId44"/>
      <p:bold r:id="rId45"/>
      <p:italic r:id="rId46"/>
      <p:boldItalic r:id="rId47"/>
    </p:embeddedFont>
    <p:embeddedFont>
      <p:font typeface="Montserrat ExtraBold" panose="00000900000000000000" pitchFamily="2" charset="0"/>
      <p:bold r:id="rId48"/>
      <p:boldItalic r:id="rId49"/>
    </p:embeddedFont>
    <p:embeddedFont>
      <p:font typeface="Montserrat Medium" panose="00000600000000000000" pitchFamily="2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Signika" panose="020B0604020202020204" charset="0"/>
      <p:regular r:id="rId58"/>
      <p:bold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thanhyen2017" initials="t" lastIdx="1" clrIdx="0">
    <p:extLst>
      <p:ext uri="{19B8F6BF-5375-455C-9EA6-DF929625EA0E}">
        <p15:presenceInfo xmlns:p15="http://schemas.microsoft.com/office/powerpoint/2012/main" userId="tranthithanhyen201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95303C-96BB-4182-9287-83445AD00EEE}">
  <a:tblStyle styleId="{B895303C-96BB-4182-9287-83445AD00E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599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35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253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09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649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827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464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THANH YEN TRAN 0967 255 149 FB Thanhyentran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555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916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556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98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673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962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78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695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493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936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383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048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YEN TRAN 0967 255 149 FB Thanhyentran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109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88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327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114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662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458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20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761519-151B-49F3-8E46-75C4A27F1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73E8-42FF-4786-90E4-C729AB17BA4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32A2D4-78FE-4891-88CF-20CAE6E7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0E083-A327-4A2A-B62D-557E5019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CC7F-84E6-4E90-8DC2-BB2B95B94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1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49" r:id="rId2"/>
    <p:sldLayoutId id="2147483652" r:id="rId3"/>
    <p:sldLayoutId id="2147483678" r:id="rId4"/>
    <p:sldLayoutId id="2147483658" r:id="rId5"/>
    <p:sldLayoutId id="2147483659" r:id="rId6"/>
    <p:sldLayoutId id="2147483673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ED73E0-2680-4C65-B4EA-5A144458D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2B3C9-F65B-4826-88DC-12CF3A652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36E10-0F25-4CCF-A855-4678C01A1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B73E8-42FF-4786-90E4-C729AB17BA4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A02CE-1112-4456-8C50-A9D0ED0E2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6F124-8C18-4445-A3EA-CD7873223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0CC7F-84E6-4E90-8DC2-BB2B95B94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4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jpe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29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3.gif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audio4.wav"/><Relationship Id="rId11" Type="http://schemas.openxmlformats.org/officeDocument/2006/relationships/image" Target="../media/image1.png"/><Relationship Id="rId5" Type="http://schemas.openxmlformats.org/officeDocument/2006/relationships/audio" Target="../media/audio3.wav"/><Relationship Id="rId10" Type="http://schemas.openxmlformats.org/officeDocument/2006/relationships/image" Target="../media/image37.gi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audio4.wav"/><Relationship Id="rId11" Type="http://schemas.openxmlformats.org/officeDocument/2006/relationships/image" Target="../media/image1.png"/><Relationship Id="rId5" Type="http://schemas.openxmlformats.org/officeDocument/2006/relationships/audio" Target="../media/audio3.wav"/><Relationship Id="rId10" Type="http://schemas.openxmlformats.org/officeDocument/2006/relationships/image" Target="../media/image37.gif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5" Type="http://schemas.openxmlformats.org/officeDocument/2006/relationships/image" Target="../media/image1.png"/><Relationship Id="rId10" Type="http://schemas.openxmlformats.org/officeDocument/2006/relationships/image" Target="../media/image37.gif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17" Type="http://schemas.openxmlformats.org/officeDocument/2006/relationships/image" Target="../media/image1.png"/><Relationship Id="rId2" Type="http://schemas.openxmlformats.org/officeDocument/2006/relationships/audio" Target="../media/media19.mp3"/><Relationship Id="rId16" Type="http://schemas.openxmlformats.org/officeDocument/2006/relationships/image" Target="../media/image38.png"/><Relationship Id="rId1" Type="http://schemas.microsoft.com/office/2007/relationships/media" Target="../media/media19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jp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.jpg"/><Relationship Id="rId2" Type="http://schemas.openxmlformats.org/officeDocument/2006/relationships/audio" Target="../media/media3.mp3"/><Relationship Id="rId16" Type="http://schemas.openxmlformats.org/officeDocument/2006/relationships/image" Target="../media/image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png"/><Relationship Id="rId5" Type="http://schemas.microsoft.com/office/2007/relationships/media" Target="../media/media5.mp3"/><Relationship Id="rId15" Type="http://schemas.openxmlformats.org/officeDocument/2006/relationships/image" Target="../media/image7.jp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jpe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21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700277" y="1225319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-273457" y="75098"/>
            <a:ext cx="2444978" cy="6995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Unit  1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567;p31">
            <a:extLst>
              <a:ext uri="{FF2B5EF4-FFF2-40B4-BE49-F238E27FC236}">
                <a16:creationId xmlns:a16="http://schemas.microsoft.com/office/drawing/2014/main" id="{26A3674C-4F42-4377-B3E8-1CAA41B6C6E5}"/>
              </a:ext>
            </a:extLst>
          </p:cNvPr>
          <p:cNvSpPr txBox="1">
            <a:spLocks/>
          </p:cNvSpPr>
          <p:nvPr/>
        </p:nvSpPr>
        <p:spPr>
          <a:xfrm>
            <a:off x="2999569" y="1777853"/>
            <a:ext cx="3269729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5400">
                <a:solidFill>
                  <a:srgbClr val="00B050"/>
                </a:solidFill>
              </a:rPr>
              <a:t>Feeling</a:t>
            </a:r>
            <a:endParaRPr lang="vi-VN" sz="5400">
              <a:solidFill>
                <a:srgbClr val="00B050"/>
              </a:solidFill>
            </a:endParaRPr>
          </a:p>
        </p:txBody>
      </p:sp>
      <p:sp>
        <p:nvSpPr>
          <p:cNvPr id="168" name="Google Shape;1567;p31">
            <a:extLst>
              <a:ext uri="{FF2B5EF4-FFF2-40B4-BE49-F238E27FC236}">
                <a16:creationId xmlns:a16="http://schemas.microsoft.com/office/drawing/2014/main" id="{57596A50-D389-486D-9F8C-D2452669538B}"/>
              </a:ext>
            </a:extLst>
          </p:cNvPr>
          <p:cNvSpPr txBox="1">
            <a:spLocks/>
          </p:cNvSpPr>
          <p:nvPr/>
        </p:nvSpPr>
        <p:spPr>
          <a:xfrm>
            <a:off x="3396932" y="3392474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rgbClr val="FF0000"/>
                </a:solidFill>
              </a:rPr>
              <a:t>Lesson 2</a:t>
            </a:r>
            <a:endParaRPr lang="vi-VN" sz="3500">
              <a:solidFill>
                <a:srgbClr val="FF0000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DD02F85-0F10-4395-B305-EDB8DEFD949A}"/>
              </a:ext>
            </a:extLst>
          </p:cNvPr>
          <p:cNvSpPr txBox="1"/>
          <p:nvPr/>
        </p:nvSpPr>
        <p:spPr>
          <a:xfrm>
            <a:off x="2677475" y="-447778"/>
            <a:ext cx="4797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THANH YEN TRAN 0967 255 149 FB Thanhyentran</a:t>
            </a:r>
            <a:endParaRPr lang="vi-VN"/>
          </a:p>
        </p:txBody>
      </p:sp>
      <p:pic>
        <p:nvPicPr>
          <p:cNvPr id="2" name="NHAC NEN PPT 2">
            <a:hlinkClick r:id="" action="ppaction://media"/>
            <a:extLst>
              <a:ext uri="{FF2B5EF4-FFF2-40B4-BE49-F238E27FC236}">
                <a16:creationId xmlns:a16="http://schemas.microsoft.com/office/drawing/2014/main" id="{D3D8A100-F700-4854-BB67-4E84DE4F4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6775" y="2707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367"/>
    </mc:Choice>
    <mc:Fallback xmlns="">
      <p:transition spd="slow" advTm="1838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1834204" y="114511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12885" y="333684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SING</a:t>
            </a:r>
            <a:endParaRPr sz="7000">
              <a:solidFill>
                <a:srgbClr val="FFFF00"/>
              </a:solidFill>
            </a:endParaRPr>
          </a:p>
        </p:txBody>
      </p:sp>
      <p:pic>
        <p:nvPicPr>
          <p:cNvPr id="1028" name="Picture 4" descr="114,549 Sing Stock Vector Illustration and Royalty Free Sing Clipart">
            <a:extLst>
              <a:ext uri="{FF2B5EF4-FFF2-40B4-BE49-F238E27FC236}">
                <a16:creationId xmlns:a16="http://schemas.microsoft.com/office/drawing/2014/main" id="{E2F5AF3F-9A9A-4CAC-B84C-E5866E22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15" y="-1164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bbound 2 | Book icons, Icon design, Book design layout">
            <a:extLst>
              <a:ext uri="{FF2B5EF4-FFF2-40B4-BE49-F238E27FC236}">
                <a16:creationId xmlns:a16="http://schemas.microsoft.com/office/drawing/2014/main" id="{9D5354BC-CDFC-41F0-B53E-2DBB4930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4EF"/>
              </a:clrFrom>
              <a:clrTo>
                <a:srgbClr val="FDF4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1719729"/>
            <a:ext cx="818450" cy="6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alysis, file, magnifier, page, search, search page icon - Download on  Iconfinder">
            <a:extLst>
              <a:ext uri="{FF2B5EF4-FFF2-40B4-BE49-F238E27FC236}">
                <a16:creationId xmlns:a16="http://schemas.microsoft.com/office/drawing/2014/main" id="{B68CC790-A536-4087-AAD6-64163265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2731386"/>
            <a:ext cx="648818" cy="6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EFA5EC7-8211-43A9-A2BA-91BA491E5E40}"/>
              </a:ext>
            </a:extLst>
          </p:cNvPr>
          <p:cNvSpPr/>
          <p:nvPr/>
        </p:nvSpPr>
        <p:spPr>
          <a:xfrm>
            <a:off x="1016001" y="1242643"/>
            <a:ext cx="6615288" cy="374842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1625;p34">
            <a:extLst>
              <a:ext uri="{FF2B5EF4-FFF2-40B4-BE49-F238E27FC236}">
                <a16:creationId xmlns:a16="http://schemas.microsoft.com/office/drawing/2014/main" id="{964D81AD-852E-4ECD-9958-DFD528F9CA9D}"/>
              </a:ext>
            </a:extLst>
          </p:cNvPr>
          <p:cNvSpPr txBox="1">
            <a:spLocks/>
          </p:cNvSpPr>
          <p:nvPr/>
        </p:nvSpPr>
        <p:spPr>
          <a:xfrm>
            <a:off x="2744867" y="1670971"/>
            <a:ext cx="244033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This is a</a:t>
            </a:r>
            <a:endParaRPr lang="vi-VN" sz="35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3CF81-DC4A-4BF1-8E27-B0E57711D2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3041" y="1874698"/>
            <a:ext cx="849612" cy="548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FCECCA-4F54-4A9D-98D9-4ADEB5A0EFF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5624" y="3142752"/>
            <a:ext cx="768880" cy="496788"/>
          </a:xfrm>
          <a:prstGeom prst="rect">
            <a:avLst/>
          </a:prstGeom>
        </p:spPr>
      </p:pic>
      <p:sp>
        <p:nvSpPr>
          <p:cNvPr id="15" name="Google Shape;1625;p34">
            <a:extLst>
              <a:ext uri="{FF2B5EF4-FFF2-40B4-BE49-F238E27FC236}">
                <a16:creationId xmlns:a16="http://schemas.microsoft.com/office/drawing/2014/main" id="{136B4AA2-8D88-47B7-94EF-166F15087F22}"/>
              </a:ext>
            </a:extLst>
          </p:cNvPr>
          <p:cNvSpPr txBox="1">
            <a:spLocks/>
          </p:cNvSpPr>
          <p:nvPr/>
        </p:nvSpPr>
        <p:spPr>
          <a:xfrm>
            <a:off x="2070967" y="2976700"/>
            <a:ext cx="3614819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This is a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16" name="Google Shape;1625;p34">
            <a:extLst>
              <a:ext uri="{FF2B5EF4-FFF2-40B4-BE49-F238E27FC236}">
                <a16:creationId xmlns:a16="http://schemas.microsoft.com/office/drawing/2014/main" id="{B4F4ECF8-B710-4D92-BC5C-CB49C2479315}"/>
              </a:ext>
            </a:extLst>
          </p:cNvPr>
          <p:cNvSpPr txBox="1">
            <a:spLocks/>
          </p:cNvSpPr>
          <p:nvPr/>
        </p:nvSpPr>
        <p:spPr>
          <a:xfrm>
            <a:off x="-211835" y="2300939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rgbClr val="FF0000"/>
                </a:solidFill>
              </a:rPr>
              <a:t>n, n, </a:t>
            </a:r>
            <a:endParaRPr lang="vi-VN" sz="3500">
              <a:solidFill>
                <a:srgbClr val="FF0000"/>
              </a:solidFill>
            </a:endParaRPr>
          </a:p>
        </p:txBody>
      </p:sp>
      <p:sp>
        <p:nvSpPr>
          <p:cNvPr id="17" name="Google Shape;1625;p34">
            <a:extLst>
              <a:ext uri="{FF2B5EF4-FFF2-40B4-BE49-F238E27FC236}">
                <a16:creationId xmlns:a16="http://schemas.microsoft.com/office/drawing/2014/main" id="{6AEA8FEB-56D1-43A5-8657-31B3E562E307}"/>
              </a:ext>
            </a:extLst>
          </p:cNvPr>
          <p:cNvSpPr txBox="1">
            <a:spLocks/>
          </p:cNvSpPr>
          <p:nvPr/>
        </p:nvSpPr>
        <p:spPr>
          <a:xfrm>
            <a:off x="-109612" y="3652461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rgbClr val="FF0000"/>
                </a:solidFill>
              </a:rPr>
              <a:t>n, n,n </a:t>
            </a:r>
            <a:endParaRPr lang="vi-VN" sz="350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54CA49-B512-4CF5-9A98-F996EE7282E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452" y="2379603"/>
            <a:ext cx="849612" cy="548950"/>
          </a:xfrm>
          <a:prstGeom prst="rect">
            <a:avLst/>
          </a:prstGeom>
        </p:spPr>
      </p:pic>
      <p:pic>
        <p:nvPicPr>
          <p:cNvPr id="7" name="cd1 smart grade 2  (17)">
            <a:hlinkClick r:id="" action="ppaction://media"/>
            <a:extLst>
              <a:ext uri="{FF2B5EF4-FFF2-40B4-BE49-F238E27FC236}">
                <a16:creationId xmlns:a16="http://schemas.microsoft.com/office/drawing/2014/main" id="{FDB2D165-7AEB-4C1C-965A-13B0135C5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25511" y="363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0 L -1.94444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-258151" y="2368335"/>
            <a:ext cx="9660301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Listen </a:t>
            </a:r>
            <a:br>
              <a:rPr lang="en" sz="7000">
                <a:solidFill>
                  <a:srgbClr val="FFFF00"/>
                </a:solidFill>
              </a:rPr>
            </a:br>
            <a:r>
              <a:rPr lang="en" sz="7000">
                <a:solidFill>
                  <a:srgbClr val="FFFF00"/>
                </a:solidFill>
              </a:rPr>
              <a:t>and</a:t>
            </a:r>
            <a:br>
              <a:rPr lang="en" sz="7000">
                <a:solidFill>
                  <a:srgbClr val="FFFF00"/>
                </a:solidFill>
              </a:rPr>
            </a:br>
            <a:r>
              <a:rPr lang="en" sz="7000">
                <a:solidFill>
                  <a:srgbClr val="FFFF00"/>
                </a:solidFill>
              </a:rPr>
              <a:t> clap 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4" name="cd1 smart grade 2  (18)">
            <a:hlinkClick r:id="" action="ppaction://media"/>
            <a:extLst>
              <a:ext uri="{FF2B5EF4-FFF2-40B4-BE49-F238E27FC236}">
                <a16:creationId xmlns:a16="http://schemas.microsoft.com/office/drawing/2014/main" id="{363E44F7-E349-4F4E-9EA7-1E13A1F7E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623" y="439880"/>
            <a:ext cx="609600" cy="609600"/>
          </a:xfrm>
          <a:prstGeom prst="rect">
            <a:avLst/>
          </a:prstGeom>
        </p:spPr>
      </p:pic>
      <p:pic>
        <p:nvPicPr>
          <p:cNvPr id="6152" name="Picture 8" descr="Slow-Clap to Stand up Against &amp;#39;derisory&amp;#39; Payrise for NHS staff –  devizine.com">
            <a:extLst>
              <a:ext uri="{FF2B5EF4-FFF2-40B4-BE49-F238E27FC236}">
                <a16:creationId xmlns:a16="http://schemas.microsoft.com/office/drawing/2014/main" id="{841361FF-B1A6-4A4F-A726-49341768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79" y="317453"/>
            <a:ext cx="1108699" cy="10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35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Whoa!</a:t>
            </a:r>
            <a:endParaRPr/>
          </a:p>
        </p:txBody>
      </p:sp>
      <p:sp>
        <p:nvSpPr>
          <p:cNvPr id="1633" name="Google Shape;1633;p35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could be the part of the presentation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you can introduce yourself, write  your email...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1705C-A084-46AE-AEC8-C5BBBCCBC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47" y="-1223267"/>
            <a:ext cx="1832244" cy="374938"/>
          </a:xfrm>
          <a:prstGeom prst="rect">
            <a:avLst/>
          </a:prstGeom>
        </p:spPr>
      </p:pic>
      <p:pic>
        <p:nvPicPr>
          <p:cNvPr id="7" name="Picture 4" descr="Girl Pointing Up Stock Illustration - Download Image Now - iStock">
            <a:extLst>
              <a:ext uri="{FF2B5EF4-FFF2-40B4-BE49-F238E27FC236}">
                <a16:creationId xmlns:a16="http://schemas.microsoft.com/office/drawing/2014/main" id="{7A506DF4-A64D-46E3-A3DC-11917806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55" y="-1295552"/>
            <a:ext cx="894445" cy="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FD7FE0-7634-420D-9BC2-B6C5C60E71B9}"/>
              </a:ext>
            </a:extLst>
          </p:cNvPr>
          <p:cNvSpPr/>
          <p:nvPr/>
        </p:nvSpPr>
        <p:spPr>
          <a:xfrm>
            <a:off x="1292911" y="1083733"/>
            <a:ext cx="6620600" cy="354471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Writing Pencil Clipart 19 Pencil Writing Black And - Clip Art - 1024x1024  PNG Download - PNGkit">
            <a:extLst>
              <a:ext uri="{FF2B5EF4-FFF2-40B4-BE49-F238E27FC236}">
                <a16:creationId xmlns:a16="http://schemas.microsoft.com/office/drawing/2014/main" id="{0A6A069D-1668-4173-B0C5-D074654C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0" y="27230"/>
            <a:ext cx="597417" cy="7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B85BD2-D6FE-4EBB-807C-C72A116EC4AD}"/>
              </a:ext>
            </a:extLst>
          </p:cNvPr>
          <p:cNvSpPr/>
          <p:nvPr/>
        </p:nvSpPr>
        <p:spPr>
          <a:xfrm>
            <a:off x="3077469" y="372533"/>
            <a:ext cx="2950798" cy="374938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cd1 smart grade 2  (19)">
            <a:hlinkClick r:id="" action="ppaction://media"/>
            <a:extLst>
              <a:ext uri="{FF2B5EF4-FFF2-40B4-BE49-F238E27FC236}">
                <a16:creationId xmlns:a16="http://schemas.microsoft.com/office/drawing/2014/main" id="{5F68AB65-AAA9-4031-A403-CCDA7E460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6733" y="345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81705C-A084-46AE-AEC8-C5BBBCCBC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47" y="-1223267"/>
            <a:ext cx="1832244" cy="374938"/>
          </a:xfrm>
          <a:prstGeom prst="rect">
            <a:avLst/>
          </a:prstGeom>
        </p:spPr>
      </p:pic>
      <p:pic>
        <p:nvPicPr>
          <p:cNvPr id="7" name="Picture 4" descr="Girl Pointing Up Stock Illustration - Download Image Now - iStock">
            <a:extLst>
              <a:ext uri="{FF2B5EF4-FFF2-40B4-BE49-F238E27FC236}">
                <a16:creationId xmlns:a16="http://schemas.microsoft.com/office/drawing/2014/main" id="{7A506DF4-A64D-46E3-A3DC-11917806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55" y="-1295552"/>
            <a:ext cx="894445" cy="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FD7FE0-7634-420D-9BC2-B6C5C60E71B9}"/>
              </a:ext>
            </a:extLst>
          </p:cNvPr>
          <p:cNvSpPr/>
          <p:nvPr/>
        </p:nvSpPr>
        <p:spPr>
          <a:xfrm>
            <a:off x="603797" y="1095021"/>
            <a:ext cx="3665586" cy="343447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Writing Pencil Clipart 19 Pencil Writing Black And - Clip Art - 1024x1024  PNG Download - PNGkit">
            <a:extLst>
              <a:ext uri="{FF2B5EF4-FFF2-40B4-BE49-F238E27FC236}">
                <a16:creationId xmlns:a16="http://schemas.microsoft.com/office/drawing/2014/main" id="{0A6A069D-1668-4173-B0C5-D074654C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0" y="27230"/>
            <a:ext cx="597417" cy="7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B85BD2-D6FE-4EBB-807C-C72A116EC4AD}"/>
              </a:ext>
            </a:extLst>
          </p:cNvPr>
          <p:cNvSpPr/>
          <p:nvPr/>
        </p:nvSpPr>
        <p:spPr>
          <a:xfrm>
            <a:off x="3077469" y="372533"/>
            <a:ext cx="2950798" cy="374938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A87C1D-4859-4004-BBBE-440FADCA3914}"/>
              </a:ext>
            </a:extLst>
          </p:cNvPr>
          <p:cNvSpPr/>
          <p:nvPr/>
        </p:nvSpPr>
        <p:spPr>
          <a:xfrm>
            <a:off x="4874619" y="1095020"/>
            <a:ext cx="3987159" cy="3434475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659A59-93A0-45DF-BEF6-F955BAF9D485}"/>
              </a:ext>
            </a:extLst>
          </p:cNvPr>
          <p:cNvSpPr/>
          <p:nvPr/>
        </p:nvSpPr>
        <p:spPr>
          <a:xfrm>
            <a:off x="1945751" y="3374441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A66E75-95AD-441A-999A-705F6758BBA3}"/>
              </a:ext>
            </a:extLst>
          </p:cNvPr>
          <p:cNvSpPr/>
          <p:nvPr/>
        </p:nvSpPr>
        <p:spPr>
          <a:xfrm>
            <a:off x="6541690" y="3351863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</a:p>
        </p:txBody>
      </p:sp>
      <p:pic>
        <p:nvPicPr>
          <p:cNvPr id="2" name="cd1 smart grade 2  (20)">
            <a:hlinkClick r:id="" action="ppaction://media"/>
            <a:extLst>
              <a:ext uri="{FF2B5EF4-FFF2-40B4-BE49-F238E27FC236}">
                <a16:creationId xmlns:a16="http://schemas.microsoft.com/office/drawing/2014/main" id="{96127896-2FD8-4F43-8ADE-47AD00180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58598" y="267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9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1834204" y="114511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12885" y="333684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SING</a:t>
            </a:r>
            <a:endParaRPr sz="7000">
              <a:solidFill>
                <a:srgbClr val="FFFF00"/>
              </a:solidFill>
            </a:endParaRPr>
          </a:p>
        </p:txBody>
      </p:sp>
      <p:pic>
        <p:nvPicPr>
          <p:cNvPr id="1028" name="Picture 4" descr="114,549 Sing Stock Vector Illustration and Royalty Free Sing Clipart">
            <a:extLst>
              <a:ext uri="{FF2B5EF4-FFF2-40B4-BE49-F238E27FC236}">
                <a16:creationId xmlns:a16="http://schemas.microsoft.com/office/drawing/2014/main" id="{E2F5AF3F-9A9A-4CAC-B84C-E5866E22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15" y="-1164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bbound 2 | Book icons, Icon design, Book design layout">
            <a:extLst>
              <a:ext uri="{FF2B5EF4-FFF2-40B4-BE49-F238E27FC236}">
                <a16:creationId xmlns:a16="http://schemas.microsoft.com/office/drawing/2014/main" id="{9D5354BC-CDFC-41F0-B53E-2DBB4930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4EF"/>
              </a:clrFrom>
              <a:clrTo>
                <a:srgbClr val="FDF4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1719729"/>
            <a:ext cx="818450" cy="6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alysis, file, magnifier, page, search, search page icon - Download on  Iconfinder">
            <a:extLst>
              <a:ext uri="{FF2B5EF4-FFF2-40B4-BE49-F238E27FC236}">
                <a16:creationId xmlns:a16="http://schemas.microsoft.com/office/drawing/2014/main" id="{B68CC790-A536-4087-AAD6-64163265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2731386"/>
            <a:ext cx="648818" cy="6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EFA5EC7-8211-43A9-A2BA-91BA491E5E40}"/>
              </a:ext>
            </a:extLst>
          </p:cNvPr>
          <p:cNvSpPr/>
          <p:nvPr/>
        </p:nvSpPr>
        <p:spPr>
          <a:xfrm>
            <a:off x="1016001" y="1242643"/>
            <a:ext cx="6615288" cy="374842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Google Shape;1625;p34">
            <a:extLst>
              <a:ext uri="{FF2B5EF4-FFF2-40B4-BE49-F238E27FC236}">
                <a16:creationId xmlns:a16="http://schemas.microsoft.com/office/drawing/2014/main" id="{964D81AD-852E-4ECD-9958-DFD528F9CA9D}"/>
              </a:ext>
            </a:extLst>
          </p:cNvPr>
          <p:cNvSpPr txBox="1">
            <a:spLocks/>
          </p:cNvSpPr>
          <p:nvPr/>
        </p:nvSpPr>
        <p:spPr>
          <a:xfrm>
            <a:off x="2744867" y="1670971"/>
            <a:ext cx="244033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This is an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15" name="Google Shape;1625;p34">
            <a:extLst>
              <a:ext uri="{FF2B5EF4-FFF2-40B4-BE49-F238E27FC236}">
                <a16:creationId xmlns:a16="http://schemas.microsoft.com/office/drawing/2014/main" id="{136B4AA2-8D88-47B7-94EF-166F15087F22}"/>
              </a:ext>
            </a:extLst>
          </p:cNvPr>
          <p:cNvSpPr txBox="1">
            <a:spLocks/>
          </p:cNvSpPr>
          <p:nvPr/>
        </p:nvSpPr>
        <p:spPr>
          <a:xfrm>
            <a:off x="2070967" y="2976700"/>
            <a:ext cx="3614819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This is n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16" name="Google Shape;1625;p34">
            <a:extLst>
              <a:ext uri="{FF2B5EF4-FFF2-40B4-BE49-F238E27FC236}">
                <a16:creationId xmlns:a16="http://schemas.microsoft.com/office/drawing/2014/main" id="{B4F4ECF8-B710-4D92-BC5C-CB49C2479315}"/>
              </a:ext>
            </a:extLst>
          </p:cNvPr>
          <p:cNvSpPr txBox="1">
            <a:spLocks/>
          </p:cNvSpPr>
          <p:nvPr/>
        </p:nvSpPr>
        <p:spPr>
          <a:xfrm>
            <a:off x="2630311" y="2237100"/>
            <a:ext cx="2282802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rgbClr val="FF0000"/>
                </a:solidFill>
              </a:rPr>
              <a:t>o, o, </a:t>
            </a:r>
            <a:endParaRPr lang="vi-VN" sz="3500">
              <a:solidFill>
                <a:srgbClr val="FF0000"/>
              </a:solidFill>
            </a:endParaRPr>
          </a:p>
        </p:txBody>
      </p:sp>
      <p:sp>
        <p:nvSpPr>
          <p:cNvPr id="20" name="Google Shape;1625;p34">
            <a:extLst>
              <a:ext uri="{FF2B5EF4-FFF2-40B4-BE49-F238E27FC236}">
                <a16:creationId xmlns:a16="http://schemas.microsoft.com/office/drawing/2014/main" id="{8C072760-D582-4913-BF6E-918EAC95E895}"/>
              </a:ext>
            </a:extLst>
          </p:cNvPr>
          <p:cNvSpPr txBox="1">
            <a:spLocks/>
          </p:cNvSpPr>
          <p:nvPr/>
        </p:nvSpPr>
        <p:spPr>
          <a:xfrm>
            <a:off x="2736975" y="3551009"/>
            <a:ext cx="2282802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500">
                <a:solidFill>
                  <a:srgbClr val="FF0000"/>
                </a:solidFill>
              </a:rPr>
              <a:t>o, o, o </a:t>
            </a:r>
            <a:endParaRPr lang="vi-VN" sz="350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45A68-3620-4CE9-ABB5-E70AF73D31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3554" y="1537525"/>
            <a:ext cx="901815" cy="842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B20891-D5BF-40F9-8672-E4A953672F5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297746"/>
            <a:ext cx="843644" cy="787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36F085-2671-4C9D-A098-C627DBBBBEE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3731" y="2961113"/>
            <a:ext cx="897641" cy="838182"/>
          </a:xfrm>
          <a:prstGeom prst="rect">
            <a:avLst/>
          </a:prstGeom>
        </p:spPr>
      </p:pic>
      <p:pic>
        <p:nvPicPr>
          <p:cNvPr id="5" name="cd1 smart grade 2  (21)">
            <a:hlinkClick r:id="" action="ppaction://media"/>
            <a:extLst>
              <a:ext uri="{FF2B5EF4-FFF2-40B4-BE49-F238E27FC236}">
                <a16:creationId xmlns:a16="http://schemas.microsoft.com/office/drawing/2014/main" id="{DCA457C2-7B61-4FAC-B8DD-500E6654D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88088" y="426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08642E-6 L -1.94444E-6 -0.07223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5" grpId="0"/>
      <p:bldP spid="1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-1183840" y="2368335"/>
            <a:ext cx="9660301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Listen </a:t>
            </a:r>
            <a:br>
              <a:rPr lang="en" sz="7000">
                <a:solidFill>
                  <a:srgbClr val="FFFF00"/>
                </a:solidFill>
              </a:rPr>
            </a:br>
            <a:r>
              <a:rPr lang="en" sz="7000">
                <a:solidFill>
                  <a:srgbClr val="FFFF00"/>
                </a:solidFill>
              </a:rPr>
              <a:t>and</a:t>
            </a:r>
            <a:br>
              <a:rPr lang="en" sz="7000">
                <a:solidFill>
                  <a:srgbClr val="FFFF00"/>
                </a:solidFill>
              </a:rPr>
            </a:br>
            <a:r>
              <a:rPr lang="en" sz="7000">
                <a:solidFill>
                  <a:srgbClr val="FFFF00"/>
                </a:solidFill>
              </a:rPr>
              <a:t>hop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3" name="cd1 smart grade 2  (22)">
            <a:hlinkClick r:id="" action="ppaction://media"/>
            <a:extLst>
              <a:ext uri="{FF2B5EF4-FFF2-40B4-BE49-F238E27FC236}">
                <a16:creationId xmlns:a16="http://schemas.microsoft.com/office/drawing/2014/main" id="{03AF9770-4594-40B4-AE09-833B0FB63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2264" y="349143"/>
            <a:ext cx="609600" cy="609600"/>
          </a:xfrm>
          <a:prstGeom prst="rect">
            <a:avLst/>
          </a:prstGeom>
        </p:spPr>
      </p:pic>
      <p:pic>
        <p:nvPicPr>
          <p:cNvPr id="8194" name="Picture 2" descr="Girl with red hair jumping Royalty Free Vector Image">
            <a:extLst>
              <a:ext uri="{FF2B5EF4-FFF2-40B4-BE49-F238E27FC236}">
                <a16:creationId xmlns:a16="http://schemas.microsoft.com/office/drawing/2014/main" id="{2AD04A88-75FE-4F8F-899E-B7AD840CE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3"/>
          <a:stretch/>
        </p:blipFill>
        <p:spPr bwMode="auto">
          <a:xfrm>
            <a:off x="5478992" y="1535290"/>
            <a:ext cx="2159258" cy="26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6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-651768" y="2237100"/>
            <a:ext cx="9660301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GAME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>
            <a:off x="3262515" y="299527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</a:t>
            </a:r>
            <a:endParaRPr lang="vi-VN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60641" y="798446"/>
            <a:ext cx="2087339" cy="3456785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LUCKY</a:t>
            </a:r>
          </a:p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CIRCLE</a:t>
            </a:r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tserrat Alternates Black" panose="00000A00000000000000" pitchFamily="50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5097" y="2287547"/>
            <a:ext cx="1202399" cy="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90BA5-535C-4BF0-863B-E833E816D4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8B15ED-C5FA-495C-8E9D-1F7CD37704A9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B4C6D5AA-B1C9-49D0-A861-69FD5E0B4140}"/>
              </a:ext>
            </a:extLst>
          </p:cNvPr>
          <p:cNvSpPr txBox="1"/>
          <p:nvPr/>
        </p:nvSpPr>
        <p:spPr>
          <a:xfrm>
            <a:off x="809001" y="228015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sound and choose right answer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8A1C07D-1438-4563-8BB5-ADC43FE347C4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N-n-nose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CB192B1-36BD-4CC0-942C-962B84BEAAF2}"/>
              </a:ext>
            </a:extLst>
          </p:cNvPr>
          <p:cNvSpPr/>
          <p:nvPr/>
        </p:nvSpPr>
        <p:spPr>
          <a:xfrm>
            <a:off x="4808951" y="338553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O-o- orange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1C67FCB-BD0D-4CC6-8CC5-E08CB11D867C}"/>
              </a:ext>
            </a:extLst>
          </p:cNvPr>
          <p:cNvSpPr/>
          <p:nvPr/>
        </p:nvSpPr>
        <p:spPr>
          <a:xfrm>
            <a:off x="803039" y="340078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N-n-nut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4F70E83-F8EC-4847-982D-D428B7CE2956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O-o- octopus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61E0DA03-FDF4-45A7-9C22-6D44882C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E4C07CF6-B77C-4FAE-8296-58CA0E61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C5498018-13DF-45BF-860C-8768D605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BAE03589-265A-439B-8414-3E79DF9C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569B97ED-6998-4021-9E22-792C97BA9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4149" y="473072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 N NOSE">
            <a:hlinkClick r:id="" action="ppaction://media"/>
            <a:extLst>
              <a:ext uri="{FF2B5EF4-FFF2-40B4-BE49-F238E27FC236}">
                <a16:creationId xmlns:a16="http://schemas.microsoft.com/office/drawing/2014/main" id="{F510B826-2439-472F-AAA8-A4DE9B36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02834" y="24447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3600000">
            <a:off x="3262515" y="299527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</a:t>
            </a:r>
            <a:endParaRPr lang="vi-VN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60641" y="798446"/>
            <a:ext cx="2087339" cy="3456785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LUCKY</a:t>
            </a:r>
          </a:p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CIRCLE</a:t>
            </a:r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tserrat Alternates Black" panose="00000A00000000000000" pitchFamily="50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097" y="2287547"/>
            <a:ext cx="1202399" cy="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186006" y="2058649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rgbClr val="FFFF00"/>
                </a:solidFill>
              </a:rPr>
              <a:t>WARM UP</a:t>
            </a:r>
            <a:endParaRPr sz="7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98D81-5F9C-4F8C-B461-9FBE8EB7A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1F513C-8821-477D-9316-40FAB1ACEF16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6811FAA-97C3-4FFC-97BD-9FFFC52B57CD}"/>
              </a:ext>
            </a:extLst>
          </p:cNvPr>
          <p:cNvSpPr/>
          <p:nvPr/>
        </p:nvSpPr>
        <p:spPr>
          <a:xfrm>
            <a:off x="843496" y="344597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an orange.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0C06DEA-3BB3-4E09-9B22-0B3A678828B1}"/>
              </a:ext>
            </a:extLst>
          </p:cNvPr>
          <p:cNvSpPr/>
          <p:nvPr/>
        </p:nvSpPr>
        <p:spPr>
          <a:xfrm>
            <a:off x="4854080" y="23563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 nose.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CF864887-49DC-40AC-95A9-E7B11B41D721}"/>
              </a:ext>
            </a:extLst>
          </p:cNvPr>
          <p:cNvSpPr/>
          <p:nvPr/>
        </p:nvSpPr>
        <p:spPr>
          <a:xfrm>
            <a:off x="830597" y="23563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 orange.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40D283B4-612C-47C7-AE57-A18B57D0FFA9}"/>
              </a:ext>
            </a:extLst>
          </p:cNvPr>
          <p:cNvSpPr/>
          <p:nvPr/>
        </p:nvSpPr>
        <p:spPr>
          <a:xfrm>
            <a:off x="4860119" y="3454888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 nut.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3B73D30F-30DE-4B95-84F1-D2B188A7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60" y="377675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20E3BD28-AA4C-4CD1-8AA1-236FC5EE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48" y="266051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E67A6F36-40C5-4AEC-83D1-F28F285E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69" y="376612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7E80E4BE-A63F-47DC-912C-22E1CB7C6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45" y="26488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B91B073E-5680-4898-9584-7B604068B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2138" y="1375282"/>
            <a:ext cx="2667297" cy="26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9F9ED-42C2-4BAE-A039-C736298AB00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5232" y="273800"/>
            <a:ext cx="1539286" cy="15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7200000">
            <a:off x="3262515" y="299527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</a:t>
            </a:r>
            <a:endParaRPr lang="vi-VN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60641" y="798446"/>
            <a:ext cx="2087339" cy="3456785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LUCKY</a:t>
            </a:r>
          </a:p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CIRCLE</a:t>
            </a:r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tserrat Alternates Black" panose="00000A00000000000000" pitchFamily="50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097" y="2287547"/>
            <a:ext cx="1202399" cy="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59259E-6 L -3.12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22222E-6 L -3.125E-6 -0.07222 " pathEditMode="relative" rAng="0" ptsTypes="AA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DFC48-A57B-4547-81CD-0F43A54FF2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D631FF-8EF3-485D-8EBE-5BF478E642D6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CC6C00D3-AD63-461B-A5E4-E3273AE18F14}"/>
              </a:ext>
            </a:extLst>
          </p:cNvPr>
          <p:cNvSpPr/>
          <p:nvPr/>
        </p:nvSpPr>
        <p:spPr>
          <a:xfrm>
            <a:off x="5074333" y="344597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O-o- octopus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E767D61-B538-471F-A842-F8A16BACA038}"/>
              </a:ext>
            </a:extLst>
          </p:cNvPr>
          <p:cNvSpPr/>
          <p:nvPr/>
        </p:nvSpPr>
        <p:spPr>
          <a:xfrm>
            <a:off x="5074333" y="232572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O-o- orange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3D205A4D-E59D-4AEC-BDBD-FB47350DA588}"/>
              </a:ext>
            </a:extLst>
          </p:cNvPr>
          <p:cNvSpPr/>
          <p:nvPr/>
        </p:nvSpPr>
        <p:spPr>
          <a:xfrm>
            <a:off x="830597" y="23563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N-n-nut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92205CF-60F1-4E46-BE70-EA916EFA1FF0}"/>
              </a:ext>
            </a:extLst>
          </p:cNvPr>
          <p:cNvSpPr/>
          <p:nvPr/>
        </p:nvSpPr>
        <p:spPr>
          <a:xfrm>
            <a:off x="824558" y="343814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N-n-nose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7B98A644-7966-4B46-A958-5822F938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97" y="377675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848F1DCF-5F1F-4A47-B060-27553AC6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00" y="262992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7C1B4E9-3E56-4FC8-A0B4-8B85ECF8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07" y="374937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91223029-A78A-489F-9E4B-30E52745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45" y="26488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658B569B-F04F-4261-B90D-889B6A7D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2765" y="1222572"/>
            <a:ext cx="2667297" cy="26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06 NK PowerSkills">
            <a:extLst>
              <a:ext uri="{FF2B5EF4-FFF2-40B4-BE49-F238E27FC236}">
                <a16:creationId xmlns:a16="http://schemas.microsoft.com/office/drawing/2014/main" id="{618908EE-1566-4B8D-8808-DCA2DACCEB7C}"/>
              </a:ext>
            </a:extLst>
          </p:cNvPr>
          <p:cNvSpPr txBox="1"/>
          <p:nvPr/>
        </p:nvSpPr>
        <p:spPr>
          <a:xfrm>
            <a:off x="1040349" y="256619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sound and choose right answer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 O OCTOOUS">
            <a:hlinkClick r:id="" action="ppaction://media"/>
            <a:extLst>
              <a:ext uri="{FF2B5EF4-FFF2-40B4-BE49-F238E27FC236}">
                <a16:creationId xmlns:a16="http://schemas.microsoft.com/office/drawing/2014/main" id="{D228AC6B-B9AA-4EE4-BEDA-C81CDD16B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74775" y="31114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10800000">
            <a:off x="3262515" y="299527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</a:t>
            </a:r>
            <a:endParaRPr lang="vi-VN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60641" y="798446"/>
            <a:ext cx="2087339" cy="3456785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LUCKY</a:t>
            </a:r>
          </a:p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CIRCLE</a:t>
            </a:r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tserrat Alternates Black" panose="00000A00000000000000" pitchFamily="50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097" y="2287547"/>
            <a:ext cx="1202399" cy="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59259E-6 L -3.12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22222E-6 L -3.125E-6 -0.07222 " pathEditMode="relative" rAng="0" ptsTypes="AA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47B0A1-F264-4916-B0A6-B9827CFE09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FAAC0F-10CC-4196-B2D8-70570A74D0C3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72D87D82-9DB0-47EA-A99C-00A9DC1A93FF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 nut.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9F0A4A1-916E-4683-9C93-0674A26E3F78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 nose.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4FDA69E-23DC-4C3A-824A-DBAD34D50782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an nut.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651E43E6-4ADF-45ED-A92C-6BBFEE0B9769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a nose.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B10D133B-B239-4AD9-AE33-2ABBCFC98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C1FE738A-1E83-494C-93E1-2B7D8E60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BCA25-2188-4AD9-874C-199DBCB7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FB232E14-AAF9-4962-B9C8-BE162C41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46B4A844-362F-4D91-8D17-62082CBD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9215" y="1292242"/>
            <a:ext cx="2667297" cy="26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7FB0A4-8A56-4ABB-AFD1-17B772D57C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4301" y="231133"/>
            <a:ext cx="2492455" cy="16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14400000">
            <a:off x="3262515" y="299527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</a:t>
            </a:r>
            <a:endParaRPr lang="vi-VN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60641" y="798446"/>
            <a:ext cx="2087339" cy="3456785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LUCKY</a:t>
            </a:r>
          </a:p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CIRCLE</a:t>
            </a:r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tserrat Alternates Black" panose="00000A00000000000000" pitchFamily="50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097" y="2287547"/>
            <a:ext cx="1202399" cy="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59259E-6 L -3.12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22222E-6 L -3.125E-6 -0.07222 " pathEditMode="relative" rAng="0" ptsTypes="AA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C09A4-3A70-4BA8-8A88-8A67FAEBA1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3D7AEA-6EB4-4492-9678-666E277E2A1C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E12E63CF-423E-4CEF-BB2C-092FD67201A9}"/>
              </a:ext>
            </a:extLst>
          </p:cNvPr>
          <p:cNvSpPr/>
          <p:nvPr/>
        </p:nvSpPr>
        <p:spPr>
          <a:xfrm>
            <a:off x="5074333" y="344597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9C9D79F-181A-4394-A200-6E9ABF503481}"/>
              </a:ext>
            </a:extLst>
          </p:cNvPr>
          <p:cNvSpPr/>
          <p:nvPr/>
        </p:nvSpPr>
        <p:spPr>
          <a:xfrm>
            <a:off x="5074333" y="232572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D52E2A92-ECB1-4145-9A3A-E8B537E1305F}"/>
              </a:ext>
            </a:extLst>
          </p:cNvPr>
          <p:cNvSpPr/>
          <p:nvPr/>
        </p:nvSpPr>
        <p:spPr>
          <a:xfrm>
            <a:off x="830597" y="23563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B0EE71F-8CAE-4EAF-8A3E-6B4717C11CE9}"/>
              </a:ext>
            </a:extLst>
          </p:cNvPr>
          <p:cNvSpPr/>
          <p:nvPr/>
        </p:nvSpPr>
        <p:spPr>
          <a:xfrm>
            <a:off x="824558" y="343814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765C4720-5496-4206-A1FB-ABA1C99C3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97" y="377675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4B68A6-69AE-4EE0-A71B-DF91FB0A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00" y="262992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09BEF09-C31F-420B-B963-672999F8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07" y="374937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CF9106C3-7D7E-4697-9D0A-D0BDDD537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45" y="26488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804F4D9B-F793-47BF-B957-E89A9566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3057" y="1552702"/>
            <a:ext cx="2667297" cy="26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61F63D-1C75-4FEB-B7B5-E9C7DE093C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5111" y="3501874"/>
            <a:ext cx="955667" cy="8362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EC707F-5EE5-4AF5-B5B0-8AC605A68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3235" y="2571750"/>
            <a:ext cx="1106608" cy="714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2B2CA7-F493-46E4-A986-9E9BFE0852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8209" y="3554997"/>
            <a:ext cx="771674" cy="783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F94CD0-DAB4-494F-8FA9-343D1F4D7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4961" y="2370911"/>
            <a:ext cx="869759" cy="859670"/>
          </a:xfrm>
          <a:prstGeom prst="rect">
            <a:avLst/>
          </a:prstGeom>
        </p:spPr>
      </p:pic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FF8D78C8-37B2-4A5B-B3F7-1A551466A66F}"/>
              </a:ext>
            </a:extLst>
          </p:cNvPr>
          <p:cNvSpPr txBox="1"/>
          <p:nvPr/>
        </p:nvSpPr>
        <p:spPr>
          <a:xfrm>
            <a:off x="1040349" y="256619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sound and choose right answer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THIS IS A NOSE">
            <a:hlinkClick r:id="" action="ppaction://media"/>
            <a:extLst>
              <a:ext uri="{FF2B5EF4-FFF2-40B4-BE49-F238E27FC236}">
                <a16:creationId xmlns:a16="http://schemas.microsoft.com/office/drawing/2014/main" id="{A014C3B3-F384-40C9-B725-CDA781D98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79505" y="854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9160-8355-4B46-97F4-58F9A6F0A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A592D-4B63-4D7D-9306-6C0C1D32D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/>
        </p:blipFill>
        <p:spPr>
          <a:xfrm rot="18000000">
            <a:off x="3262515" y="299527"/>
            <a:ext cx="4544446" cy="4544446"/>
          </a:xfrm>
          <a:prstGeom prst="rect">
            <a:avLst/>
          </a:prstGeom>
        </p:spPr>
      </p:pic>
      <p:sp>
        <p:nvSpPr>
          <p:cNvPr id="6" name="quay dung">
            <a:extLst>
              <a:ext uri="{FF2B5EF4-FFF2-40B4-BE49-F238E27FC236}">
                <a16:creationId xmlns:a16="http://schemas.microsoft.com/office/drawing/2014/main" id="{7FDEACA5-A504-40DA-A67E-2C7A6B4E154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</a:t>
            </a:r>
            <a:endParaRPr lang="vi-VN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340B8-8F34-40F7-80D9-CB009C0B9A1D}"/>
              </a:ext>
            </a:extLst>
          </p:cNvPr>
          <p:cNvSpPr/>
          <p:nvPr/>
        </p:nvSpPr>
        <p:spPr>
          <a:xfrm>
            <a:off x="160641" y="798446"/>
            <a:ext cx="2087339" cy="3456785"/>
          </a:xfrm>
          <a:prstGeom prst="roundRect">
            <a:avLst/>
          </a:prstGeom>
          <a:solidFill>
            <a:srgbClr val="F9A27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LUCKY</a:t>
            </a:r>
          </a:p>
          <a:p>
            <a:pPr algn="ctr">
              <a:spcBef>
                <a:spcPts val="1350"/>
              </a:spcBef>
            </a:pPr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CIRCLE</a:t>
            </a:r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tserrat Alternates Black" panose="00000A00000000000000" pitchFamily="50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10D6D96-B60E-4CD8-9E2B-1B7CD9B66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9201" y="-99174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F14E7-18CF-4D3A-8681-76BC9E18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097" y="2287547"/>
            <a:ext cx="1202399" cy="5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59259E-6 L -3.12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22222E-6 L -3.125E-6 -0.07222 " pathEditMode="relative" rAng="0" ptsTypes="AA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C09A4-3A70-4BA8-8A88-8A67FAEBA1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38" t="18569" r="4481" b="80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EDF0A7-726B-4E15-80E8-3152EEC2F854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D08BEF1C-C986-4995-A988-1E6E7B3D3E58}"/>
              </a:ext>
            </a:extLst>
          </p:cNvPr>
          <p:cNvSpPr/>
          <p:nvPr/>
        </p:nvSpPr>
        <p:spPr>
          <a:xfrm>
            <a:off x="5059037" y="234568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1A3C1893-D96D-4B56-9F8C-D9B16136CB61}"/>
              </a:ext>
            </a:extLst>
          </p:cNvPr>
          <p:cNvSpPr/>
          <p:nvPr/>
        </p:nvSpPr>
        <p:spPr>
          <a:xfrm>
            <a:off x="830597" y="339661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A1071A-19A0-4192-B62A-BB05657CB0BA}"/>
              </a:ext>
            </a:extLst>
          </p:cNvPr>
          <p:cNvSpPr/>
          <p:nvPr/>
        </p:nvSpPr>
        <p:spPr>
          <a:xfrm>
            <a:off x="5052176" y="339661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53CF0FA4-5B4F-45A9-B107-AF4A26369C8D}"/>
              </a:ext>
            </a:extLst>
          </p:cNvPr>
          <p:cNvSpPr/>
          <p:nvPr/>
        </p:nvSpPr>
        <p:spPr>
          <a:xfrm>
            <a:off x="830597" y="2354599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295989DF-C1A2-4FB9-847F-9A7323381E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53DAF030-B380-4598-82E3-5D0A02E5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000" y="267647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35019EA1-DF84-4AC2-9CE6-7450F5B9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64" y="370081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E18461FE-2D87-4CA8-B7A4-38264226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46" y="266583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E5DA4AA7-8519-4F11-90FA-4186AECF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024" y="368917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0AFD6B6-E00D-4BE7-ABF4-14FB92959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6562" y="1512564"/>
            <a:ext cx="2667297" cy="26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06 NK PowerSkills">
            <a:extLst>
              <a:ext uri="{FF2B5EF4-FFF2-40B4-BE49-F238E27FC236}">
                <a16:creationId xmlns:a16="http://schemas.microsoft.com/office/drawing/2014/main" id="{118B22AD-A221-4213-A1C9-45A736681164}"/>
              </a:ext>
            </a:extLst>
          </p:cNvPr>
          <p:cNvSpPr txBox="1"/>
          <p:nvPr/>
        </p:nvSpPr>
        <p:spPr>
          <a:xfrm>
            <a:off x="1040349" y="256619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sound and choose right answer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0788D4-CC75-484A-A254-C18A22AAFD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6199" y="2413513"/>
            <a:ext cx="955667" cy="836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247519-1133-4D08-AAB3-49775B071C0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1357" y="2532128"/>
            <a:ext cx="1106608" cy="7146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89CC00-A58B-4B42-90D8-499D43AE86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8209" y="3554997"/>
            <a:ext cx="771674" cy="783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C61CAA-76AC-4EFA-8567-4CBF27673D4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1280" y="3508802"/>
            <a:ext cx="869759" cy="859670"/>
          </a:xfrm>
          <a:prstGeom prst="rect">
            <a:avLst/>
          </a:prstGeom>
        </p:spPr>
      </p:pic>
      <p:pic>
        <p:nvPicPr>
          <p:cNvPr id="5" name="THIS IS AN OCTOPUS">
            <a:hlinkClick r:id="" action="ppaction://media"/>
            <a:extLst>
              <a:ext uri="{FF2B5EF4-FFF2-40B4-BE49-F238E27FC236}">
                <a16:creationId xmlns:a16="http://schemas.microsoft.com/office/drawing/2014/main" id="{313A0179-C530-4791-979F-61E104D75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14714" y="407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859105" y="2088546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GOODBYE 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49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67DA7B-16BB-4E3C-ADD1-D24BCDA7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honics Song - Letter Nn - Phonics sounds of Alphabet - Nursery Rhymes for Kids">
            <a:hlinkClick r:id="" action="ppaction://media"/>
            <a:extLst>
              <a:ext uri="{FF2B5EF4-FFF2-40B4-BE49-F238E27FC236}">
                <a16:creationId xmlns:a16="http://schemas.microsoft.com/office/drawing/2014/main" id="{9A1EC836-3B9D-4A48-A47E-82BCB474C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50" y="0"/>
            <a:ext cx="9035300" cy="50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96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-651768" y="2237100"/>
            <a:ext cx="9660301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2" name="Phonics Song - Letter Oo - Phonics sounds of Alphabet - Nursery Rhymes for Kids">
            <a:hlinkClick r:id="" action="ppaction://media"/>
            <a:extLst>
              <a:ext uri="{FF2B5EF4-FFF2-40B4-BE49-F238E27FC236}">
                <a16:creationId xmlns:a16="http://schemas.microsoft.com/office/drawing/2014/main" id="{CDA726BB-729C-4C9A-8F35-5258B41461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07" y="33260"/>
            <a:ext cx="9032793" cy="50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08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42450" y="2386027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REVIEW</a:t>
            </a:r>
            <a:endParaRPr sz="7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3"/>
          <p:cNvSpPr/>
          <p:nvPr/>
        </p:nvSpPr>
        <p:spPr>
          <a:xfrm rot="-926124">
            <a:off x="1425488" y="3225058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33"/>
          <p:cNvSpPr/>
          <p:nvPr/>
        </p:nvSpPr>
        <p:spPr>
          <a:xfrm rot="-926124">
            <a:off x="4802763" y="1251723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33"/>
          <p:cNvSpPr/>
          <p:nvPr/>
        </p:nvSpPr>
        <p:spPr>
          <a:xfrm rot="-926124">
            <a:off x="4802763" y="3225046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33"/>
          <p:cNvSpPr/>
          <p:nvPr/>
        </p:nvSpPr>
        <p:spPr>
          <a:xfrm rot="-926124">
            <a:off x="1425488" y="1251723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3"/>
          <p:cNvSpPr txBox="1">
            <a:spLocks noGrp="1"/>
          </p:cNvSpPr>
          <p:nvPr>
            <p:ph type="title"/>
          </p:nvPr>
        </p:nvSpPr>
        <p:spPr>
          <a:xfrm>
            <a:off x="1247775" y="1487544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08" name="Google Shape;1608;p33"/>
          <p:cNvSpPr txBox="1">
            <a:spLocks noGrp="1"/>
          </p:cNvSpPr>
          <p:nvPr>
            <p:ph type="title" idx="2"/>
          </p:nvPr>
        </p:nvSpPr>
        <p:spPr>
          <a:xfrm>
            <a:off x="1247775" y="3468867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09" name="Google Shape;1609;p33"/>
          <p:cNvSpPr txBox="1">
            <a:spLocks noGrp="1"/>
          </p:cNvSpPr>
          <p:nvPr>
            <p:ph type="title" idx="3"/>
          </p:nvPr>
        </p:nvSpPr>
        <p:spPr>
          <a:xfrm>
            <a:off x="4625050" y="150765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10" name="Google Shape;1610;p33"/>
          <p:cNvSpPr txBox="1">
            <a:spLocks noGrp="1"/>
          </p:cNvSpPr>
          <p:nvPr>
            <p:ph type="title" idx="4"/>
          </p:nvPr>
        </p:nvSpPr>
        <p:spPr>
          <a:xfrm>
            <a:off x="4625050" y="349605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37" name="Picture 4" descr="Listening Clipart, Picture - Listen To Music Clipart - Png Download - Full  Size Clipart (#5319110) - PinClipart">
            <a:extLst>
              <a:ext uri="{FF2B5EF4-FFF2-40B4-BE49-F238E27FC236}">
                <a16:creationId xmlns:a16="http://schemas.microsoft.com/office/drawing/2014/main" id="{F9F00B11-90F3-4E05-8FF4-1FD131E4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2" y="80393"/>
            <a:ext cx="716046" cy="6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218DA8-9DFA-4B05-A5FE-5F902E08A25C}"/>
              </a:ext>
            </a:extLst>
          </p:cNvPr>
          <p:cNvSpPr/>
          <p:nvPr/>
        </p:nvSpPr>
        <p:spPr>
          <a:xfrm>
            <a:off x="2578176" y="830245"/>
            <a:ext cx="1742681" cy="1556308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8EDD4EA-ED4A-4B98-B1AD-C15348FBE419}"/>
              </a:ext>
            </a:extLst>
          </p:cNvPr>
          <p:cNvSpPr/>
          <p:nvPr/>
        </p:nvSpPr>
        <p:spPr>
          <a:xfrm>
            <a:off x="2578176" y="2999015"/>
            <a:ext cx="1742681" cy="155630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A687660-DC90-447C-8930-0156C330774B}"/>
              </a:ext>
            </a:extLst>
          </p:cNvPr>
          <p:cNvSpPr/>
          <p:nvPr/>
        </p:nvSpPr>
        <p:spPr>
          <a:xfrm>
            <a:off x="6229321" y="722755"/>
            <a:ext cx="1666904" cy="167349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0E4FA19-41FC-4759-AC34-B56BDEE11A71}"/>
              </a:ext>
            </a:extLst>
          </p:cNvPr>
          <p:cNvSpPr/>
          <p:nvPr/>
        </p:nvSpPr>
        <p:spPr>
          <a:xfrm>
            <a:off x="6229322" y="2980909"/>
            <a:ext cx="1666903" cy="155770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Google Shape;1567;p31">
            <a:extLst>
              <a:ext uri="{FF2B5EF4-FFF2-40B4-BE49-F238E27FC236}">
                <a16:creationId xmlns:a16="http://schemas.microsoft.com/office/drawing/2014/main" id="{2865A0DA-BE68-4D53-B93E-F1ADDD984E6A}"/>
              </a:ext>
            </a:extLst>
          </p:cNvPr>
          <p:cNvSpPr txBox="1">
            <a:spLocks/>
          </p:cNvSpPr>
          <p:nvPr/>
        </p:nvSpPr>
        <p:spPr>
          <a:xfrm>
            <a:off x="2227027" y="2281318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happy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45" name="Google Shape;1567;p31">
            <a:extLst>
              <a:ext uri="{FF2B5EF4-FFF2-40B4-BE49-F238E27FC236}">
                <a16:creationId xmlns:a16="http://schemas.microsoft.com/office/drawing/2014/main" id="{4271C6F7-0FDD-419A-A8A3-3ABD0D148DF6}"/>
              </a:ext>
            </a:extLst>
          </p:cNvPr>
          <p:cNvSpPr txBox="1">
            <a:spLocks/>
          </p:cNvSpPr>
          <p:nvPr/>
        </p:nvSpPr>
        <p:spPr>
          <a:xfrm>
            <a:off x="5908496" y="2299423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fine/OK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46" name="Google Shape;1567;p31">
            <a:extLst>
              <a:ext uri="{FF2B5EF4-FFF2-40B4-BE49-F238E27FC236}">
                <a16:creationId xmlns:a16="http://schemas.microsoft.com/office/drawing/2014/main" id="{4493BEF7-6ABA-4BF8-99FF-5BCD42BDA28C}"/>
              </a:ext>
            </a:extLst>
          </p:cNvPr>
          <p:cNvSpPr txBox="1">
            <a:spLocks/>
          </p:cNvSpPr>
          <p:nvPr/>
        </p:nvSpPr>
        <p:spPr>
          <a:xfrm>
            <a:off x="2227027" y="4484664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sad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47" name="Google Shape;1567;p31">
            <a:extLst>
              <a:ext uri="{FF2B5EF4-FFF2-40B4-BE49-F238E27FC236}">
                <a16:creationId xmlns:a16="http://schemas.microsoft.com/office/drawing/2014/main" id="{0A0104B8-93E9-40CE-9D24-B8C56E7E79E9}"/>
              </a:ext>
            </a:extLst>
          </p:cNvPr>
          <p:cNvSpPr txBox="1">
            <a:spLocks/>
          </p:cNvSpPr>
          <p:nvPr/>
        </p:nvSpPr>
        <p:spPr>
          <a:xfrm>
            <a:off x="5840284" y="4455974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great</a:t>
            </a:r>
            <a:endParaRPr lang="vi-VN" sz="3500">
              <a:solidFill>
                <a:schemeClr val="tx1"/>
              </a:solidFill>
            </a:endParaRPr>
          </a:p>
        </p:txBody>
      </p:sp>
      <p:pic>
        <p:nvPicPr>
          <p:cNvPr id="23" name="happy">
            <a:hlinkClick r:id="" action="ppaction://media"/>
            <a:extLst>
              <a:ext uri="{FF2B5EF4-FFF2-40B4-BE49-F238E27FC236}">
                <a16:creationId xmlns:a16="http://schemas.microsoft.com/office/drawing/2014/main" id="{C2C70936-1E7C-4B28-9DF6-A19B4AA84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9375" y="774705"/>
            <a:ext cx="609600" cy="609600"/>
          </a:xfrm>
          <a:prstGeom prst="rect">
            <a:avLst/>
          </a:prstGeom>
        </p:spPr>
      </p:pic>
      <p:pic>
        <p:nvPicPr>
          <p:cNvPr id="24" name="sad">
            <a:hlinkClick r:id="" action="ppaction://media"/>
            <a:extLst>
              <a:ext uri="{FF2B5EF4-FFF2-40B4-BE49-F238E27FC236}">
                <a16:creationId xmlns:a16="http://schemas.microsoft.com/office/drawing/2014/main" id="{0986E266-B1C4-4A65-8436-02F0A1360D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3134" y="2852338"/>
            <a:ext cx="609600" cy="609600"/>
          </a:xfrm>
          <a:prstGeom prst="rect">
            <a:avLst/>
          </a:prstGeom>
        </p:spPr>
      </p:pic>
      <p:pic>
        <p:nvPicPr>
          <p:cNvPr id="25" name="fine ok">
            <a:hlinkClick r:id="" action="ppaction://media"/>
            <a:extLst>
              <a:ext uri="{FF2B5EF4-FFF2-40B4-BE49-F238E27FC236}">
                <a16:creationId xmlns:a16="http://schemas.microsoft.com/office/drawing/2014/main" id="{576AE79E-9D52-4C2C-9DD1-0B79DA6246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71450" y="720832"/>
            <a:ext cx="609600" cy="609600"/>
          </a:xfrm>
          <a:prstGeom prst="rect">
            <a:avLst/>
          </a:prstGeom>
        </p:spPr>
      </p:pic>
      <p:pic>
        <p:nvPicPr>
          <p:cNvPr id="26" name="great">
            <a:hlinkClick r:id="" action="ppaction://media"/>
            <a:extLst>
              <a:ext uri="{FF2B5EF4-FFF2-40B4-BE49-F238E27FC236}">
                <a16:creationId xmlns:a16="http://schemas.microsoft.com/office/drawing/2014/main" id="{9F62CB99-A457-4D8C-BE4F-00F827A75A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42239" y="2980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C86E1-AF65-4F3A-B7F3-A6E5E9A3BF13}"/>
              </a:ext>
            </a:extLst>
          </p:cNvPr>
          <p:cNvSpPr/>
          <p:nvPr/>
        </p:nvSpPr>
        <p:spPr>
          <a:xfrm>
            <a:off x="927912" y="-250798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084EBB-2942-4476-8AC5-C02BC211B558}"/>
              </a:ext>
            </a:extLst>
          </p:cNvPr>
          <p:cNvSpPr/>
          <p:nvPr/>
        </p:nvSpPr>
        <p:spPr>
          <a:xfrm>
            <a:off x="319920" y="137082"/>
            <a:ext cx="8254314" cy="48693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 descr="Kid With Question Mark Curious Vector Stock Illustration - Illustration of  sign, student: 157366210">
            <a:extLst>
              <a:ext uri="{FF2B5EF4-FFF2-40B4-BE49-F238E27FC236}">
                <a16:creationId xmlns:a16="http://schemas.microsoft.com/office/drawing/2014/main" id="{7E6A6820-33CF-44F8-8CF6-F0ABB538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1" y="524626"/>
            <a:ext cx="1774239" cy="21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,685 Sad Boy Illustrations &amp;amp; Clip Art - iStock">
            <a:extLst>
              <a:ext uri="{FF2B5EF4-FFF2-40B4-BE49-F238E27FC236}">
                <a16:creationId xmlns:a16="http://schemas.microsoft.com/office/drawing/2014/main" id="{C43DB133-095E-4791-ABC9-5CE79F899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55" y="-1925597"/>
            <a:ext cx="936927" cy="13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1625;p34">
            <a:extLst>
              <a:ext uri="{FF2B5EF4-FFF2-40B4-BE49-F238E27FC236}">
                <a16:creationId xmlns:a16="http://schemas.microsoft.com/office/drawing/2014/main" id="{7D17AED8-54E1-4B3D-AC6E-D8C07C6E964B}"/>
              </a:ext>
            </a:extLst>
          </p:cNvPr>
          <p:cNvSpPr txBox="1">
            <a:spLocks/>
          </p:cNvSpPr>
          <p:nvPr/>
        </p:nvSpPr>
        <p:spPr>
          <a:xfrm>
            <a:off x="580767" y="326860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053BA08-9CC5-40CC-8F7D-0045BF4745D1}"/>
              </a:ext>
            </a:extLst>
          </p:cNvPr>
          <p:cNvSpPr/>
          <p:nvPr/>
        </p:nvSpPr>
        <p:spPr>
          <a:xfrm>
            <a:off x="1885245" y="206256"/>
            <a:ext cx="2251546" cy="1067263"/>
          </a:xfrm>
          <a:prstGeom prst="wedgeEllipseCallout">
            <a:avLst>
              <a:gd name="adj1" fmla="val -52894"/>
              <a:gd name="adj2" fmla="val 332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72" name="Google Shape;1625;p34">
            <a:extLst>
              <a:ext uri="{FF2B5EF4-FFF2-40B4-BE49-F238E27FC236}">
                <a16:creationId xmlns:a16="http://schemas.microsoft.com/office/drawing/2014/main" id="{5E233D55-F3D9-46C8-846E-105E8F1C4E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6387" y="398703"/>
            <a:ext cx="3359055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How are</a:t>
            </a:r>
            <a:br>
              <a:rPr lang="en" sz="2000">
                <a:solidFill>
                  <a:srgbClr val="FF0000"/>
                </a:solidFill>
              </a:rPr>
            </a:br>
            <a:r>
              <a:rPr lang="en" sz="2000">
                <a:solidFill>
                  <a:srgbClr val="FF0000"/>
                </a:solidFill>
              </a:rPr>
              <a:t> you? </a:t>
            </a:r>
            <a:endParaRPr sz="200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875B54-FD22-48D1-A8CC-6AED9AF6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30" y="2494876"/>
            <a:ext cx="1481503" cy="177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17D95C7-FDAE-458C-ADE3-7877FF1F4954}"/>
              </a:ext>
            </a:extLst>
          </p:cNvPr>
          <p:cNvSpPr/>
          <p:nvPr/>
        </p:nvSpPr>
        <p:spPr>
          <a:xfrm>
            <a:off x="4532994" y="255572"/>
            <a:ext cx="1774239" cy="1413445"/>
          </a:xfrm>
          <a:prstGeom prst="wedgeEllipseCallout">
            <a:avLst>
              <a:gd name="adj1" fmla="val 70789"/>
              <a:gd name="adj2" fmla="val 568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12" name="Google Shape;1625;p34">
            <a:extLst>
              <a:ext uri="{FF2B5EF4-FFF2-40B4-BE49-F238E27FC236}">
                <a16:creationId xmlns:a16="http://schemas.microsoft.com/office/drawing/2014/main" id="{C8FE90D4-8B15-4F5E-B22A-F2CD576D3D4B}"/>
              </a:ext>
            </a:extLst>
          </p:cNvPr>
          <p:cNvSpPr txBox="1">
            <a:spLocks/>
          </p:cNvSpPr>
          <p:nvPr/>
        </p:nvSpPr>
        <p:spPr>
          <a:xfrm>
            <a:off x="3679654" y="706977"/>
            <a:ext cx="335905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</a:rPr>
              <a:t>I am …...</a:t>
            </a:r>
            <a:endParaRPr lang="vi-VN" sz="2000">
              <a:solidFill>
                <a:srgbClr val="FF0000"/>
              </a:solidFill>
            </a:endParaRPr>
          </a:p>
        </p:txBody>
      </p:sp>
      <p:pic>
        <p:nvPicPr>
          <p:cNvPr id="13" name="Picture 12" descr="The Pandemic&amp;#39;s Impact on Social Connections – Broadview Psychology">
            <a:extLst>
              <a:ext uri="{FF2B5EF4-FFF2-40B4-BE49-F238E27FC236}">
                <a16:creationId xmlns:a16="http://schemas.microsoft.com/office/drawing/2014/main" id="{30DF2D50-6CC7-4EF3-BF17-7E30D5D6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06" y="2656872"/>
            <a:ext cx="1267315" cy="164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d with thumbs up clipart - Clipart World">
            <a:extLst>
              <a:ext uri="{FF2B5EF4-FFF2-40B4-BE49-F238E27FC236}">
                <a16:creationId xmlns:a16="http://schemas.microsoft.com/office/drawing/2014/main" id="{3A4B4445-4D24-4FDA-BAE7-9A212AD8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59" y="2664802"/>
            <a:ext cx="1346913" cy="182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5+ Happy Clipart - Preview : Happy Children, C | HDClipartAll">
            <a:extLst>
              <a:ext uri="{FF2B5EF4-FFF2-40B4-BE49-F238E27FC236}">
                <a16:creationId xmlns:a16="http://schemas.microsoft.com/office/drawing/2014/main" id="{C2EC3AF8-2C61-4445-A68C-0C11E5FE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54" y="2571749"/>
            <a:ext cx="1515911" cy="17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B067-EFFF-48D3-9672-87C8E9AFB509}"/>
              </a:ext>
            </a:extLst>
          </p:cNvPr>
          <p:cNvSpPr/>
          <p:nvPr/>
        </p:nvSpPr>
        <p:spPr>
          <a:xfrm>
            <a:off x="1646021" y="440327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B7EE8C-1FC2-41A8-A672-8A7127D07F60}"/>
              </a:ext>
            </a:extLst>
          </p:cNvPr>
          <p:cNvSpPr/>
          <p:nvPr/>
        </p:nvSpPr>
        <p:spPr>
          <a:xfrm>
            <a:off x="3462125" y="4403270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88B368-B649-46F4-97F4-76031F585715}"/>
              </a:ext>
            </a:extLst>
          </p:cNvPr>
          <p:cNvSpPr/>
          <p:nvPr/>
        </p:nvSpPr>
        <p:spPr>
          <a:xfrm>
            <a:off x="5437331" y="435192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18313B-65B0-4CBD-A828-8B961BB99DB7}"/>
              </a:ext>
            </a:extLst>
          </p:cNvPr>
          <p:cNvSpPr/>
          <p:nvPr/>
        </p:nvSpPr>
        <p:spPr>
          <a:xfrm>
            <a:off x="7497979" y="435192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065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42450" y="2386027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PHONIC</a:t>
            </a:r>
            <a:endParaRPr sz="7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7538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35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Whoa!</a:t>
            </a:r>
            <a:endParaRPr/>
          </a:p>
        </p:txBody>
      </p:sp>
      <p:sp>
        <p:nvSpPr>
          <p:cNvPr id="1633" name="Google Shape;1633;p35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could be the part of the presentation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you can introduce yourself, write  your email...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1705C-A084-46AE-AEC8-C5BBBCCBC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47" y="-1223267"/>
            <a:ext cx="1832244" cy="374938"/>
          </a:xfrm>
          <a:prstGeom prst="rect">
            <a:avLst/>
          </a:prstGeom>
        </p:spPr>
      </p:pic>
      <p:pic>
        <p:nvPicPr>
          <p:cNvPr id="7" name="Picture 4" descr="Girl Pointing Up Stock Illustration - Download Image Now - iStock">
            <a:extLst>
              <a:ext uri="{FF2B5EF4-FFF2-40B4-BE49-F238E27FC236}">
                <a16:creationId xmlns:a16="http://schemas.microsoft.com/office/drawing/2014/main" id="{7A506DF4-A64D-46E3-A3DC-11917806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55" y="-1295552"/>
            <a:ext cx="894445" cy="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FD7FE0-7634-420D-9BC2-B6C5C60E71B9}"/>
              </a:ext>
            </a:extLst>
          </p:cNvPr>
          <p:cNvSpPr/>
          <p:nvPr/>
        </p:nvSpPr>
        <p:spPr>
          <a:xfrm>
            <a:off x="1292911" y="1083733"/>
            <a:ext cx="6406111" cy="343447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Writing Pencil Clipart 19 Pencil Writing Black And - Clip Art - 1024x1024  PNG Download - PNGkit">
            <a:extLst>
              <a:ext uri="{FF2B5EF4-FFF2-40B4-BE49-F238E27FC236}">
                <a16:creationId xmlns:a16="http://schemas.microsoft.com/office/drawing/2014/main" id="{0A6A069D-1668-4173-B0C5-D074654C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0" y="27230"/>
            <a:ext cx="597417" cy="7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B85BD2-D6FE-4EBB-807C-C72A116EC4AD}"/>
              </a:ext>
            </a:extLst>
          </p:cNvPr>
          <p:cNvSpPr/>
          <p:nvPr/>
        </p:nvSpPr>
        <p:spPr>
          <a:xfrm>
            <a:off x="3077469" y="372533"/>
            <a:ext cx="2950798" cy="374938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cd1 smart grade 2  (15)">
            <a:hlinkClick r:id="" action="ppaction://media"/>
            <a:extLst>
              <a:ext uri="{FF2B5EF4-FFF2-40B4-BE49-F238E27FC236}">
                <a16:creationId xmlns:a16="http://schemas.microsoft.com/office/drawing/2014/main" id="{A37BA51B-154C-488F-B2A9-DC5CC9492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0884" y="298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81705C-A084-46AE-AEC8-C5BBBCCBC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47" y="-1223267"/>
            <a:ext cx="1832244" cy="374938"/>
          </a:xfrm>
          <a:prstGeom prst="rect">
            <a:avLst/>
          </a:prstGeom>
        </p:spPr>
      </p:pic>
      <p:pic>
        <p:nvPicPr>
          <p:cNvPr id="7" name="Picture 4" descr="Girl Pointing Up Stock Illustration - Download Image Now - iStock">
            <a:extLst>
              <a:ext uri="{FF2B5EF4-FFF2-40B4-BE49-F238E27FC236}">
                <a16:creationId xmlns:a16="http://schemas.microsoft.com/office/drawing/2014/main" id="{7A506DF4-A64D-46E3-A3DC-11917806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55" y="-1295552"/>
            <a:ext cx="894445" cy="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FD7FE0-7634-420D-9BC2-B6C5C60E71B9}"/>
              </a:ext>
            </a:extLst>
          </p:cNvPr>
          <p:cNvSpPr/>
          <p:nvPr/>
        </p:nvSpPr>
        <p:spPr>
          <a:xfrm>
            <a:off x="601614" y="1095021"/>
            <a:ext cx="3471000" cy="343447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Writing Pencil Clipart 19 Pencil Writing Black And - Clip Art - 1024x1024  PNG Download - PNGkit">
            <a:extLst>
              <a:ext uri="{FF2B5EF4-FFF2-40B4-BE49-F238E27FC236}">
                <a16:creationId xmlns:a16="http://schemas.microsoft.com/office/drawing/2014/main" id="{0A6A069D-1668-4173-B0C5-D074654C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0" y="27230"/>
            <a:ext cx="597417" cy="7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B85BD2-D6FE-4EBB-807C-C72A116EC4AD}"/>
              </a:ext>
            </a:extLst>
          </p:cNvPr>
          <p:cNvSpPr/>
          <p:nvPr/>
        </p:nvSpPr>
        <p:spPr>
          <a:xfrm>
            <a:off x="3077469" y="372533"/>
            <a:ext cx="2950798" cy="374938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A87C1D-4859-4004-BBBE-440FADCA3914}"/>
              </a:ext>
            </a:extLst>
          </p:cNvPr>
          <p:cNvSpPr/>
          <p:nvPr/>
        </p:nvSpPr>
        <p:spPr>
          <a:xfrm>
            <a:off x="4572000" y="1095022"/>
            <a:ext cx="4380089" cy="3434475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659A59-93A0-45DF-BEF6-F955BAF9D485}"/>
              </a:ext>
            </a:extLst>
          </p:cNvPr>
          <p:cNvSpPr/>
          <p:nvPr/>
        </p:nvSpPr>
        <p:spPr>
          <a:xfrm>
            <a:off x="2337114" y="3295418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A66E75-95AD-441A-999A-705F6758BBA3}"/>
              </a:ext>
            </a:extLst>
          </p:cNvPr>
          <p:cNvSpPr/>
          <p:nvPr/>
        </p:nvSpPr>
        <p:spPr>
          <a:xfrm>
            <a:off x="6590390" y="3470396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</a:p>
        </p:txBody>
      </p:sp>
      <p:pic>
        <p:nvPicPr>
          <p:cNvPr id="13" name="cd1 smart grade 2  (16)">
            <a:hlinkClick r:id="" action="ppaction://media"/>
            <a:extLst>
              <a:ext uri="{FF2B5EF4-FFF2-40B4-BE49-F238E27FC236}">
                <a16:creationId xmlns:a16="http://schemas.microsoft.com/office/drawing/2014/main" id="{C714EAA8-57BD-4F2D-8D3A-A964F63FB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57244" y="349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3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7" grpId="0"/>
    </p:bld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329</Words>
  <Application>Microsoft Office PowerPoint</Application>
  <PresentationFormat>On-screen Show (16:9)</PresentationFormat>
  <Paragraphs>102</Paragraphs>
  <Slides>30</Slides>
  <Notes>30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Montserrat Alternates Black</vt:lpstr>
      <vt:lpstr>Roboto</vt:lpstr>
      <vt:lpstr>Montserrat ExtraBold</vt:lpstr>
      <vt:lpstr>Arial</vt:lpstr>
      <vt:lpstr>Times New Roman</vt:lpstr>
      <vt:lpstr>Signika</vt:lpstr>
      <vt:lpstr>Montserrat</vt:lpstr>
      <vt:lpstr>Tahoma</vt:lpstr>
      <vt:lpstr>Calibri Light</vt:lpstr>
      <vt:lpstr>Arial Nova</vt:lpstr>
      <vt:lpstr>Calibri</vt:lpstr>
      <vt:lpstr>Montserrat Medium</vt:lpstr>
      <vt:lpstr>Fun Games Classroom Kit by Slidesgo</vt:lpstr>
      <vt:lpstr>Office Theme</vt:lpstr>
      <vt:lpstr>Unit  1</vt:lpstr>
      <vt:lpstr>WARM UP</vt:lpstr>
      <vt:lpstr>PowerPoint Presentation</vt:lpstr>
      <vt:lpstr>REVIEW</vt:lpstr>
      <vt:lpstr>01</vt:lpstr>
      <vt:lpstr>How are  you? </vt:lpstr>
      <vt:lpstr>PHONIC</vt:lpstr>
      <vt:lpstr>Whoa!</vt:lpstr>
      <vt:lpstr>PowerPoint Presentation</vt:lpstr>
      <vt:lpstr>SING</vt:lpstr>
      <vt:lpstr>Listen  and  clap </vt:lpstr>
      <vt:lpstr>Whoa!</vt:lpstr>
      <vt:lpstr>PowerPoint Presentation</vt:lpstr>
      <vt:lpstr>SING</vt:lpstr>
      <vt:lpstr>Listen  and hop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</dc:title>
  <dc:creator>Thanh Yen</dc:creator>
  <cp:lastModifiedBy>tranthithanhyen2017</cp:lastModifiedBy>
  <cp:revision>8</cp:revision>
  <dcterms:modified xsi:type="dcterms:W3CDTF">2021-09-27T14:13:22Z</dcterms:modified>
</cp:coreProperties>
</file>