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48" r:id="rId2"/>
  </p:sldMasterIdLst>
  <p:notesMasterIdLst>
    <p:notesMasterId r:id="rId34"/>
  </p:notesMasterIdLst>
  <p:sldIdLst>
    <p:sldId id="256" r:id="rId3"/>
    <p:sldId id="346" r:id="rId4"/>
    <p:sldId id="347" r:id="rId5"/>
    <p:sldId id="259" r:id="rId6"/>
    <p:sldId id="258" r:id="rId7"/>
    <p:sldId id="338" r:id="rId8"/>
    <p:sldId id="331" r:id="rId9"/>
    <p:sldId id="361" r:id="rId10"/>
    <p:sldId id="362" r:id="rId11"/>
    <p:sldId id="363" r:id="rId12"/>
    <p:sldId id="364" r:id="rId13"/>
    <p:sldId id="260" r:id="rId14"/>
    <p:sldId id="339" r:id="rId15"/>
    <p:sldId id="317" r:id="rId16"/>
    <p:sldId id="376" r:id="rId17"/>
    <p:sldId id="375" r:id="rId18"/>
    <p:sldId id="372" r:id="rId19"/>
    <p:sldId id="373" r:id="rId20"/>
    <p:sldId id="374" r:id="rId21"/>
    <p:sldId id="316" r:id="rId22"/>
    <p:sldId id="378" r:id="rId23"/>
    <p:sldId id="379" r:id="rId24"/>
    <p:sldId id="377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19" r:id="rId33"/>
  </p:sldIdLst>
  <p:sldSz cx="9144000" cy="5143500" type="screen16x9"/>
  <p:notesSz cx="6858000" cy="9144000"/>
  <p:embeddedFontLst>
    <p:embeddedFont>
      <p:font typeface="Arial Nova" panose="020B050402020202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Montserrat" panose="02000505000000020004" pitchFamily="2" charset="0"/>
      <p:regular r:id="rId45"/>
      <p:bold r:id="rId46"/>
      <p:italic r:id="rId47"/>
      <p:boldItalic r:id="rId48"/>
    </p:embeddedFont>
    <p:embeddedFont>
      <p:font typeface="Montserrat ExtraBold" panose="00000900000000000000" pitchFamily="2" charset="0"/>
      <p:bold r:id="rId49"/>
      <p:boldItalic r:id="rId50"/>
    </p:embeddedFont>
    <p:embeddedFont>
      <p:font typeface="Montserrat Medium" panose="00000600000000000000" pitchFamily="2" charset="0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  <p:embeddedFont>
      <p:font typeface="Signika" panose="020B0604020202020204" charset="0"/>
      <p:regular r:id="rId59"/>
      <p:bold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thithanhyen2017" initials="t" lastIdx="1" clrIdx="0">
    <p:extLst>
      <p:ext uri="{19B8F6BF-5375-455C-9EA6-DF929625EA0E}">
        <p15:presenceInfo xmlns:p15="http://schemas.microsoft.com/office/powerpoint/2012/main" userId="tranthithanhyen2017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95303C-96BB-4182-9287-83445AD00EEE}">
  <a:tblStyle styleId="{B895303C-96BB-4182-9287-83445AD00E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3" autoAdjust="0"/>
    <p:restoredTop sz="94660"/>
  </p:normalViewPr>
  <p:slideViewPr>
    <p:cSldViewPr snapToGrid="0">
      <p:cViewPr>
        <p:scale>
          <a:sx n="84" d="100"/>
          <a:sy n="84" d="100"/>
        </p:scale>
        <p:origin x="82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14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41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205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599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5117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559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267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568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14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98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135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772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5973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5541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702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88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32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662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458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9719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18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9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370827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6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434298" y="1780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1492866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819752" y="48271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4011741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150386" y="3322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6996177" y="1177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6" y="3840077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1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4" y="3830159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3049166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"/>
          <p:cNvSpPr/>
          <p:nvPr/>
        </p:nvSpPr>
        <p:spPr>
          <a:xfrm>
            <a:off x="7867602" y="49572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"/>
          <p:cNvSpPr/>
          <p:nvPr/>
        </p:nvSpPr>
        <p:spPr>
          <a:xfrm>
            <a:off x="8572466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"/>
          <p:cNvSpPr/>
          <p:nvPr/>
        </p:nvSpPr>
        <p:spPr>
          <a:xfrm>
            <a:off x="125050" y="362027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>
            <a:off x="8764557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0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3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7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4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"/>
          <p:cNvSpPr/>
          <p:nvPr/>
        </p:nvSpPr>
        <p:spPr>
          <a:xfrm>
            <a:off x="2060916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9"/>
          <p:cNvSpPr/>
          <p:nvPr/>
        </p:nvSpPr>
        <p:spPr>
          <a:xfrm>
            <a:off x="8036652" y="47584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9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9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9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4999" y="120704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6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7" y="4030384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8" y="3544862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9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7" y="191289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3" y="2473371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0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6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3"/>
          <p:cNvSpPr/>
          <p:nvPr/>
        </p:nvSpPr>
        <p:spPr>
          <a:xfrm flipH="1">
            <a:off x="305156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1" y="377694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6" y="49296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8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699" y="4279066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1" y="4218150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3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7"/>
          <p:cNvSpPr/>
          <p:nvPr/>
        </p:nvSpPr>
        <p:spPr>
          <a:xfrm>
            <a:off x="6456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7"/>
          <p:cNvSpPr/>
          <p:nvPr/>
        </p:nvSpPr>
        <p:spPr>
          <a:xfrm>
            <a:off x="7939491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7"/>
          <p:cNvSpPr/>
          <p:nvPr/>
        </p:nvSpPr>
        <p:spPr>
          <a:xfrm>
            <a:off x="1990161" y="49869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7"/>
          <p:cNvSpPr/>
          <p:nvPr/>
        </p:nvSpPr>
        <p:spPr>
          <a:xfrm>
            <a:off x="337616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2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29" y="27734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3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5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_1_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8"/>
          <p:cNvSpPr/>
          <p:nvPr/>
        </p:nvSpPr>
        <p:spPr>
          <a:xfrm>
            <a:off x="3384486" y="635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50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8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8"/>
          <p:cNvSpPr/>
          <p:nvPr/>
        </p:nvSpPr>
        <p:spPr>
          <a:xfrm>
            <a:off x="2160966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8"/>
          <p:cNvSpPr/>
          <p:nvPr/>
        </p:nvSpPr>
        <p:spPr>
          <a:xfrm>
            <a:off x="8607341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8"/>
          <p:cNvSpPr/>
          <p:nvPr/>
        </p:nvSpPr>
        <p:spPr>
          <a:xfrm>
            <a:off x="-2" y="5037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8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28"/>
          <p:cNvSpPr/>
          <p:nvPr/>
        </p:nvSpPr>
        <p:spPr>
          <a:xfrm>
            <a:off x="9030807" y="13915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"/>
          <p:cNvSpPr/>
          <p:nvPr/>
        </p:nvSpPr>
        <p:spPr>
          <a:xfrm>
            <a:off x="614166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2" y="197704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0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54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49" r:id="rId2"/>
    <p:sldLayoutId id="2147483652" r:id="rId3"/>
    <p:sldLayoutId id="2147483678" r:id="rId4"/>
    <p:sldLayoutId id="2147483658" r:id="rId5"/>
    <p:sldLayoutId id="2147483659" r:id="rId6"/>
    <p:sldLayoutId id="2147483673" r:id="rId7"/>
    <p:sldLayoutId id="214748367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41456" y="5175647"/>
            <a:ext cx="5020408" cy="14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1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12" Type="http://schemas.openxmlformats.org/officeDocument/2006/relationships/image" Target="../media/image22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jpeg"/><Relationship Id="rId11" Type="http://schemas.openxmlformats.org/officeDocument/2006/relationships/image" Target="../media/image21.jpg"/><Relationship Id="rId5" Type="http://schemas.openxmlformats.org/officeDocument/2006/relationships/image" Target="../media/image23.png"/><Relationship Id="rId10" Type="http://schemas.openxmlformats.org/officeDocument/2006/relationships/image" Target="../media/image20.jp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9.mp3"/><Relationship Id="rId7" Type="http://schemas.openxmlformats.org/officeDocument/2006/relationships/image" Target="../media/image23.png"/><Relationship Id="rId12" Type="http://schemas.openxmlformats.org/officeDocument/2006/relationships/image" Target="../media/image28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7.jpg"/><Relationship Id="rId4" Type="http://schemas.openxmlformats.org/officeDocument/2006/relationships/audio" Target="../media/media9.mp3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jpeg"/><Relationship Id="rId11" Type="http://schemas.openxmlformats.org/officeDocument/2006/relationships/image" Target="../media/image33.jpeg"/><Relationship Id="rId5" Type="http://schemas.openxmlformats.org/officeDocument/2006/relationships/image" Target="../media/image29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12.mp3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13.mp3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42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jpeg"/><Relationship Id="rId4" Type="http://schemas.openxmlformats.org/officeDocument/2006/relationships/audio" Target="../media/media13.mp3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8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3.png"/><Relationship Id="rId18" Type="http://schemas.openxmlformats.org/officeDocument/2006/relationships/slide" Target="slide28.xml"/><Relationship Id="rId26" Type="http://schemas.openxmlformats.org/officeDocument/2006/relationships/image" Target="../media/image61.png"/><Relationship Id="rId3" Type="http://schemas.openxmlformats.org/officeDocument/2006/relationships/audio" Target="../media/audio3.wav"/><Relationship Id="rId21" Type="http://schemas.openxmlformats.org/officeDocument/2006/relationships/slide" Target="slide29.xml"/><Relationship Id="rId7" Type="http://schemas.openxmlformats.org/officeDocument/2006/relationships/image" Target="../media/image48.png"/><Relationship Id="rId12" Type="http://schemas.openxmlformats.org/officeDocument/2006/relationships/slide" Target="slide25.xml"/><Relationship Id="rId17" Type="http://schemas.openxmlformats.org/officeDocument/2006/relationships/image" Target="../media/image55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6" Type="http://schemas.openxmlformats.org/officeDocument/2006/relationships/slide" Target="slide27.xml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52.gif"/><Relationship Id="rId24" Type="http://schemas.openxmlformats.org/officeDocument/2006/relationships/image" Target="../media/image59.png"/><Relationship Id="rId5" Type="http://schemas.openxmlformats.org/officeDocument/2006/relationships/image" Target="../media/image46.gif"/><Relationship Id="rId15" Type="http://schemas.openxmlformats.org/officeDocument/2006/relationships/image" Target="../media/image54.png"/><Relationship Id="rId23" Type="http://schemas.openxmlformats.org/officeDocument/2006/relationships/slide" Target="slide30.xml"/><Relationship Id="rId10" Type="http://schemas.openxmlformats.org/officeDocument/2006/relationships/image" Target="../media/image51.png"/><Relationship Id="rId19" Type="http://schemas.openxmlformats.org/officeDocument/2006/relationships/image" Target="../media/image56.png"/><Relationship Id="rId4" Type="http://schemas.openxmlformats.org/officeDocument/2006/relationships/image" Target="../media/image45.png"/><Relationship Id="rId9" Type="http://schemas.openxmlformats.org/officeDocument/2006/relationships/image" Target="../media/image50.gif"/><Relationship Id="rId14" Type="http://schemas.openxmlformats.org/officeDocument/2006/relationships/slide" Target="slide26.xml"/><Relationship Id="rId2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audio" Target="../media/audio5.wav"/><Relationship Id="rId7" Type="http://schemas.openxmlformats.org/officeDocument/2006/relationships/slide" Target="slide4.xml"/><Relationship Id="rId12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11" Type="http://schemas.openxmlformats.org/officeDocument/2006/relationships/image" Target="../media/image65.jpeg"/><Relationship Id="rId5" Type="http://schemas.openxmlformats.org/officeDocument/2006/relationships/image" Target="../media/image62.jpeg"/><Relationship Id="rId10" Type="http://schemas.openxmlformats.org/officeDocument/2006/relationships/image" Target="../media/image50.gif"/><Relationship Id="rId4" Type="http://schemas.openxmlformats.org/officeDocument/2006/relationships/image" Target="../media/image45.png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49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5.png"/><Relationship Id="rId12" Type="http://schemas.openxmlformats.org/officeDocument/2006/relationships/slide" Target="slide2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audio3.wav"/><Relationship Id="rId11" Type="http://schemas.openxmlformats.org/officeDocument/2006/relationships/image" Target="../media/image64.gif"/><Relationship Id="rId5" Type="http://schemas.openxmlformats.org/officeDocument/2006/relationships/audio" Target="../media/audio5.wav"/><Relationship Id="rId15" Type="http://schemas.openxmlformats.org/officeDocument/2006/relationships/image" Target="../media/image61.png"/><Relationship Id="rId10" Type="http://schemas.openxmlformats.org/officeDocument/2006/relationships/slide" Target="slide12.xml"/><Relationship Id="rId4" Type="http://schemas.openxmlformats.org/officeDocument/2006/relationships/audio" Target="../media/audio4.wav"/><Relationship Id="rId9" Type="http://schemas.openxmlformats.org/officeDocument/2006/relationships/image" Target="../media/image63.jpeg"/><Relationship Id="rId1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audio" Target="../media/audio5.wav"/><Relationship Id="rId7" Type="http://schemas.openxmlformats.org/officeDocument/2006/relationships/slide" Target="slide1.xml"/><Relationship Id="rId12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11" Type="http://schemas.openxmlformats.org/officeDocument/2006/relationships/image" Target="../media/image66.jpeg"/><Relationship Id="rId5" Type="http://schemas.openxmlformats.org/officeDocument/2006/relationships/image" Target="../media/image62.jpeg"/><Relationship Id="rId10" Type="http://schemas.openxmlformats.org/officeDocument/2006/relationships/image" Target="../media/image50.gif"/><Relationship Id="rId4" Type="http://schemas.openxmlformats.org/officeDocument/2006/relationships/image" Target="../media/image45.png"/><Relationship Id="rId9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52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5.png"/><Relationship Id="rId12" Type="http://schemas.openxmlformats.org/officeDocument/2006/relationships/slide" Target="slide24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audio3.wav"/><Relationship Id="rId11" Type="http://schemas.openxmlformats.org/officeDocument/2006/relationships/image" Target="../media/image64.gif"/><Relationship Id="rId5" Type="http://schemas.openxmlformats.org/officeDocument/2006/relationships/audio" Target="../media/audio5.wav"/><Relationship Id="rId15" Type="http://schemas.openxmlformats.org/officeDocument/2006/relationships/image" Target="../media/image61.png"/><Relationship Id="rId10" Type="http://schemas.openxmlformats.org/officeDocument/2006/relationships/slide" Target="slide1.xml"/><Relationship Id="rId4" Type="http://schemas.openxmlformats.org/officeDocument/2006/relationships/audio" Target="../media/audio4.wav"/><Relationship Id="rId9" Type="http://schemas.openxmlformats.org/officeDocument/2006/relationships/image" Target="../media/image63.jpeg"/><Relationship Id="rId1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audio" Target="../media/audio5.wav"/><Relationship Id="rId7" Type="http://schemas.openxmlformats.org/officeDocument/2006/relationships/slide" Target="slide1.xml"/><Relationship Id="rId12" Type="http://schemas.openxmlformats.org/officeDocument/2006/relationships/image" Target="../media/image6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11" Type="http://schemas.openxmlformats.org/officeDocument/2006/relationships/image" Target="../media/image61.png"/><Relationship Id="rId5" Type="http://schemas.openxmlformats.org/officeDocument/2006/relationships/image" Target="../media/image62.jpeg"/><Relationship Id="rId10" Type="http://schemas.openxmlformats.org/officeDocument/2006/relationships/image" Target="../media/image50.gif"/><Relationship Id="rId4" Type="http://schemas.openxmlformats.org/officeDocument/2006/relationships/image" Target="../media/image45.png"/><Relationship Id="rId9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audio" Target="../media/audio5.wav"/><Relationship Id="rId7" Type="http://schemas.openxmlformats.org/officeDocument/2006/relationships/slide" Target="slide1.xml"/><Relationship Id="rId12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50.gif"/><Relationship Id="rId4" Type="http://schemas.openxmlformats.org/officeDocument/2006/relationships/image" Target="../media/image45.png"/><Relationship Id="rId9" Type="http://schemas.openxmlformats.org/officeDocument/2006/relationships/slide" Target="slide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31"/>
          <p:cNvGrpSpPr/>
          <p:nvPr/>
        </p:nvGrpSpPr>
        <p:grpSpPr>
          <a:xfrm rot="-7176634">
            <a:off x="4904144" y="3607789"/>
            <a:ext cx="1111469" cy="1244470"/>
            <a:chOff x="1338201" y="32850"/>
            <a:chExt cx="1111474" cy="1244475"/>
          </a:xfrm>
        </p:grpSpPr>
        <p:sp>
          <p:nvSpPr>
            <p:cNvPr id="1431" name="Google Shape;1431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2" name="Google Shape;1432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3" name="Google Shape;1433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4" name="Google Shape;1434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31"/>
          <p:cNvGrpSpPr/>
          <p:nvPr/>
        </p:nvGrpSpPr>
        <p:grpSpPr>
          <a:xfrm rot="-1507493">
            <a:off x="3730468" y="3773462"/>
            <a:ext cx="1031279" cy="913266"/>
            <a:chOff x="1343200" y="1432100"/>
            <a:chExt cx="1031261" cy="913250"/>
          </a:xfrm>
        </p:grpSpPr>
        <p:sp>
          <p:nvSpPr>
            <p:cNvPr id="1437" name="Google Shape;1437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8" name="Google Shape;1438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39" name="Google Shape;1439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31"/>
          <p:cNvGrpSpPr/>
          <p:nvPr/>
        </p:nvGrpSpPr>
        <p:grpSpPr>
          <a:xfrm rot="1588830">
            <a:off x="3030864" y="362113"/>
            <a:ext cx="516983" cy="1275570"/>
            <a:chOff x="2266600" y="1348075"/>
            <a:chExt cx="516975" cy="1275550"/>
          </a:xfrm>
        </p:grpSpPr>
        <p:sp>
          <p:nvSpPr>
            <p:cNvPr id="1442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7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448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2" name="Google Shape;1452;p31"/>
          <p:cNvGrpSpPr/>
          <p:nvPr/>
        </p:nvGrpSpPr>
        <p:grpSpPr>
          <a:xfrm>
            <a:off x="1389238" y="3064439"/>
            <a:ext cx="1519294" cy="1760777"/>
            <a:chOff x="374513" y="3152476"/>
            <a:chExt cx="1519294" cy="1760777"/>
          </a:xfrm>
        </p:grpSpPr>
        <p:sp>
          <p:nvSpPr>
            <p:cNvPr id="1453" name="Google Shape;1453;p3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31"/>
          <p:cNvSpPr/>
          <p:nvPr/>
        </p:nvSpPr>
        <p:spPr>
          <a:xfrm>
            <a:off x="7635391" y="17291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6007570" y="446474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1267411" y="11314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8" name="Google Shape;1468;p31"/>
          <p:cNvGrpSpPr/>
          <p:nvPr/>
        </p:nvGrpSpPr>
        <p:grpSpPr>
          <a:xfrm>
            <a:off x="6848809" y="933561"/>
            <a:ext cx="935003" cy="861693"/>
            <a:chOff x="6708722" y="1052986"/>
            <a:chExt cx="935003" cy="861693"/>
          </a:xfrm>
        </p:grpSpPr>
        <p:sp>
          <p:nvSpPr>
            <p:cNvPr id="1469" name="Google Shape;1469;p31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31"/>
          <p:cNvGrpSpPr/>
          <p:nvPr/>
        </p:nvGrpSpPr>
        <p:grpSpPr>
          <a:xfrm>
            <a:off x="4851274" y="567616"/>
            <a:ext cx="757289" cy="864550"/>
            <a:chOff x="5585712" y="137416"/>
            <a:chExt cx="757289" cy="864550"/>
          </a:xfrm>
        </p:grpSpPr>
        <p:sp>
          <p:nvSpPr>
            <p:cNvPr id="1475" name="Google Shape;1475;p3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2" name="Google Shape;1502;p31"/>
          <p:cNvGrpSpPr/>
          <p:nvPr/>
        </p:nvGrpSpPr>
        <p:grpSpPr>
          <a:xfrm>
            <a:off x="6135497" y="1948659"/>
            <a:ext cx="1377666" cy="1201172"/>
            <a:chOff x="6271135" y="2305084"/>
            <a:chExt cx="1377666" cy="1201172"/>
          </a:xfrm>
        </p:grpSpPr>
        <p:sp>
          <p:nvSpPr>
            <p:cNvPr id="1503" name="Google Shape;1503;p31"/>
            <p:cNvSpPr/>
            <p:nvPr/>
          </p:nvSpPr>
          <p:spPr>
            <a:xfrm>
              <a:off x="6271135" y="2305084"/>
              <a:ext cx="1377666" cy="1201172"/>
            </a:xfrm>
            <a:custGeom>
              <a:avLst/>
              <a:gdLst/>
              <a:ahLst/>
              <a:cxnLst/>
              <a:rect l="l" t="t" r="r" b="b"/>
              <a:pathLst>
                <a:path w="49668" h="43305" extrusionOk="0">
                  <a:moveTo>
                    <a:pt x="44109" y="1"/>
                  </a:moveTo>
                  <a:cubicBezTo>
                    <a:pt x="43875" y="1"/>
                    <a:pt x="43638" y="79"/>
                    <a:pt x="43436" y="240"/>
                  </a:cubicBezTo>
                  <a:lnTo>
                    <a:pt x="487" y="36198"/>
                  </a:lnTo>
                  <a:cubicBezTo>
                    <a:pt x="61" y="36563"/>
                    <a:pt x="1" y="37201"/>
                    <a:pt x="365" y="37657"/>
                  </a:cubicBezTo>
                  <a:lnTo>
                    <a:pt x="4773" y="42916"/>
                  </a:lnTo>
                  <a:cubicBezTo>
                    <a:pt x="4979" y="43173"/>
                    <a:pt x="5272" y="43305"/>
                    <a:pt x="5570" y="43305"/>
                  </a:cubicBezTo>
                  <a:cubicBezTo>
                    <a:pt x="5800" y="43305"/>
                    <a:pt x="6033" y="43227"/>
                    <a:pt x="6232" y="43068"/>
                  </a:cubicBezTo>
                  <a:lnTo>
                    <a:pt x="49181" y="7079"/>
                  </a:lnTo>
                  <a:cubicBezTo>
                    <a:pt x="49606" y="6715"/>
                    <a:pt x="49667" y="6076"/>
                    <a:pt x="49303" y="5651"/>
                  </a:cubicBezTo>
                  <a:lnTo>
                    <a:pt x="44895" y="362"/>
                  </a:lnTo>
                  <a:cubicBezTo>
                    <a:pt x="44692" y="125"/>
                    <a:pt x="44403" y="1"/>
                    <a:pt x="44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361365" y="2411236"/>
              <a:ext cx="1287436" cy="1094522"/>
            </a:xfrm>
            <a:custGeom>
              <a:avLst/>
              <a:gdLst/>
              <a:ahLst/>
              <a:cxnLst/>
              <a:rect l="l" t="t" r="r" b="b"/>
              <a:pathLst>
                <a:path w="46415" h="39460" extrusionOk="0">
                  <a:moveTo>
                    <a:pt x="44530" y="0"/>
                  </a:moveTo>
                  <a:lnTo>
                    <a:pt x="0" y="37295"/>
                  </a:lnTo>
                  <a:lnTo>
                    <a:pt x="1520" y="39089"/>
                  </a:lnTo>
                  <a:cubicBezTo>
                    <a:pt x="1719" y="39338"/>
                    <a:pt x="2000" y="39460"/>
                    <a:pt x="2288" y="39460"/>
                  </a:cubicBezTo>
                  <a:cubicBezTo>
                    <a:pt x="2528" y="39460"/>
                    <a:pt x="2772" y="39376"/>
                    <a:pt x="2979" y="39210"/>
                  </a:cubicBezTo>
                  <a:lnTo>
                    <a:pt x="45928" y="3252"/>
                  </a:lnTo>
                  <a:cubicBezTo>
                    <a:pt x="46353" y="2888"/>
                    <a:pt x="46414" y="2249"/>
                    <a:pt x="46050" y="1824"/>
                  </a:cubicBezTo>
                  <a:lnTo>
                    <a:pt x="445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548447" y="2485406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15550" y="2512394"/>
              <a:ext cx="49789" cy="55669"/>
            </a:xfrm>
            <a:custGeom>
              <a:avLst/>
              <a:gdLst/>
              <a:ahLst/>
              <a:cxnLst/>
              <a:rect l="l" t="t" r="r" b="b"/>
              <a:pathLst>
                <a:path w="1795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90" y="2007"/>
                  </a:lnTo>
                  <a:lnTo>
                    <a:pt x="1794" y="173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483513" y="253938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450644" y="2567204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418608" y="2594164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27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85711" y="262115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7352842" y="2648974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7320805" y="2675962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7287908" y="2702923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305" y="1"/>
                  </a:moveTo>
                  <a:lnTo>
                    <a:pt x="1" y="275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7255039" y="2730772"/>
              <a:ext cx="48929" cy="54809"/>
            </a:xfrm>
            <a:custGeom>
              <a:avLst/>
              <a:gdLst/>
              <a:ahLst/>
              <a:cxnLst/>
              <a:rect l="l" t="t" r="r" b="b"/>
              <a:pathLst>
                <a:path w="1764" h="1976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7223003" y="275773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7190106" y="278472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7158069" y="2812542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275" y="0"/>
                  </a:moveTo>
                  <a:lnTo>
                    <a:pt x="1" y="244"/>
                  </a:lnTo>
                  <a:lnTo>
                    <a:pt x="1460" y="1976"/>
                  </a:lnTo>
                  <a:lnTo>
                    <a:pt x="1764" y="17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7125200" y="283953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7092331" y="2866491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1"/>
                  </a:moveTo>
                  <a:lnTo>
                    <a:pt x="0" y="274"/>
                  </a:lnTo>
                  <a:lnTo>
                    <a:pt x="1489" y="2007"/>
                  </a:lnTo>
                  <a:lnTo>
                    <a:pt x="1793" y="176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7060294" y="2893480"/>
              <a:ext cx="48901" cy="55669"/>
            </a:xfrm>
            <a:custGeom>
              <a:avLst/>
              <a:gdLst/>
              <a:ahLst/>
              <a:cxnLst/>
              <a:rect l="l" t="t" r="r" b="b"/>
              <a:pathLst>
                <a:path w="1763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59" y="2006"/>
                  </a:lnTo>
                  <a:lnTo>
                    <a:pt x="1763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7027398" y="292130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6994529" y="2948289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90" y="2006"/>
                  </a:lnTo>
                  <a:lnTo>
                    <a:pt x="1794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962492" y="297611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929595" y="300307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897559" y="303005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6864690" y="305788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6831793" y="308486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6799756" y="311182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6766887" y="313965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6734850" y="316663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6701954" y="319362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6669085" y="3221448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6637048" y="324840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6604151" y="327539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5" name="Google Shape;1535;p31"/>
          <p:cNvSpPr/>
          <p:nvPr/>
        </p:nvSpPr>
        <p:spPr>
          <a:xfrm>
            <a:off x="6799882" y="3303218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1"/>
                </a:moveTo>
                <a:lnTo>
                  <a:pt x="1" y="244"/>
                </a:lnTo>
                <a:lnTo>
                  <a:pt x="1490" y="2007"/>
                </a:lnTo>
                <a:lnTo>
                  <a:pt x="1763" y="1733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>
            <a:off x="6767846" y="333020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0"/>
                </a:moveTo>
                <a:lnTo>
                  <a:pt x="0" y="243"/>
                </a:lnTo>
                <a:lnTo>
                  <a:pt x="1459" y="2006"/>
                </a:lnTo>
                <a:lnTo>
                  <a:pt x="1763" y="1733"/>
                </a:lnTo>
                <a:lnTo>
                  <a:pt x="304" y="0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>
            <a:off x="6734977" y="3357168"/>
            <a:ext cx="48901" cy="55697"/>
          </a:xfrm>
          <a:custGeom>
            <a:avLst/>
            <a:gdLst/>
            <a:ahLst/>
            <a:cxnLst/>
            <a:rect l="l" t="t" r="r" b="b"/>
            <a:pathLst>
              <a:path w="1763" h="2008" extrusionOk="0">
                <a:moveTo>
                  <a:pt x="304" y="1"/>
                </a:moveTo>
                <a:lnTo>
                  <a:pt x="0" y="274"/>
                </a:lnTo>
                <a:lnTo>
                  <a:pt x="1459" y="2007"/>
                </a:lnTo>
                <a:lnTo>
                  <a:pt x="1763" y="1764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>
            <a:off x="6702080" y="3384988"/>
            <a:ext cx="49761" cy="54837"/>
          </a:xfrm>
          <a:custGeom>
            <a:avLst/>
            <a:gdLst/>
            <a:ahLst/>
            <a:cxnLst/>
            <a:rect l="l" t="t" r="r" b="b"/>
            <a:pathLst>
              <a:path w="1794" h="1977" extrusionOk="0">
                <a:moveTo>
                  <a:pt x="305" y="1"/>
                </a:moveTo>
                <a:lnTo>
                  <a:pt x="1" y="244"/>
                </a:lnTo>
                <a:lnTo>
                  <a:pt x="1490" y="1977"/>
                </a:lnTo>
                <a:lnTo>
                  <a:pt x="1794" y="1734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>
            <a:off x="6670043" y="341197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5" y="1"/>
                </a:moveTo>
                <a:lnTo>
                  <a:pt x="1" y="244"/>
                </a:lnTo>
                <a:lnTo>
                  <a:pt x="1460" y="2007"/>
                </a:lnTo>
                <a:lnTo>
                  <a:pt x="1764" y="1733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>
            <a:off x="4461972" y="1131400"/>
            <a:ext cx="164428" cy="130339"/>
          </a:xfrm>
          <a:custGeom>
            <a:avLst/>
            <a:gdLst/>
            <a:ahLst/>
            <a:cxnLst/>
            <a:rect l="l" t="t" r="r" b="b"/>
            <a:pathLst>
              <a:path w="5928" h="4699" extrusionOk="0">
                <a:moveTo>
                  <a:pt x="5107" y="1"/>
                </a:moveTo>
                <a:lnTo>
                  <a:pt x="0" y="1490"/>
                </a:lnTo>
                <a:lnTo>
                  <a:pt x="487" y="3223"/>
                </a:lnTo>
                <a:cubicBezTo>
                  <a:pt x="763" y="4127"/>
                  <a:pt x="1579" y="4699"/>
                  <a:pt x="2471" y="4699"/>
                </a:cubicBezTo>
                <a:cubicBezTo>
                  <a:pt x="2659" y="4699"/>
                  <a:pt x="2850" y="4674"/>
                  <a:pt x="3040" y="4621"/>
                </a:cubicBezTo>
                <a:lnTo>
                  <a:pt x="4225" y="4286"/>
                </a:lnTo>
                <a:cubicBezTo>
                  <a:pt x="5289" y="3952"/>
                  <a:pt x="5927" y="2827"/>
                  <a:pt x="5593" y="1733"/>
                </a:cubicBezTo>
                <a:lnTo>
                  <a:pt x="5107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1" name="Google Shape;1541;p31"/>
          <p:cNvGrpSpPr/>
          <p:nvPr/>
        </p:nvGrpSpPr>
        <p:grpSpPr>
          <a:xfrm>
            <a:off x="4091843" y="446478"/>
            <a:ext cx="585982" cy="791184"/>
            <a:chOff x="3863243" y="446478"/>
            <a:chExt cx="585982" cy="791184"/>
          </a:xfrm>
        </p:grpSpPr>
        <p:sp>
          <p:nvSpPr>
            <p:cNvPr id="1542" name="Google Shape;1542;p31"/>
            <p:cNvSpPr/>
            <p:nvPr/>
          </p:nvSpPr>
          <p:spPr>
            <a:xfrm>
              <a:off x="4183611" y="1090931"/>
              <a:ext cx="233577" cy="146731"/>
            </a:xfrm>
            <a:custGeom>
              <a:avLst/>
              <a:gdLst/>
              <a:ahLst/>
              <a:cxnLst/>
              <a:rect l="l" t="t" r="r" b="b"/>
              <a:pathLst>
                <a:path w="8421" h="5290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66"/>
                  </a:lnTo>
                  <a:cubicBezTo>
                    <a:pt x="694" y="4577"/>
                    <a:pt x="1715" y="5289"/>
                    <a:pt x="2818" y="5289"/>
                  </a:cubicBezTo>
                  <a:cubicBezTo>
                    <a:pt x="3042" y="5289"/>
                    <a:pt x="3270" y="5260"/>
                    <a:pt x="349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56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3863243" y="446478"/>
              <a:ext cx="585982" cy="673161"/>
            </a:xfrm>
            <a:custGeom>
              <a:avLst/>
              <a:gdLst/>
              <a:ahLst/>
              <a:cxnLst/>
              <a:rect l="l" t="t" r="r" b="b"/>
              <a:pathLst>
                <a:path w="21126" h="24269" extrusionOk="0">
                  <a:moveTo>
                    <a:pt x="11196" y="0"/>
                  </a:moveTo>
                  <a:cubicBezTo>
                    <a:pt x="9217" y="0"/>
                    <a:pt x="7203" y="611"/>
                    <a:pt x="5441" y="1927"/>
                  </a:cubicBezTo>
                  <a:cubicBezTo>
                    <a:pt x="1" y="5940"/>
                    <a:pt x="304" y="14146"/>
                    <a:pt x="6019" y="17794"/>
                  </a:cubicBezTo>
                  <a:cubicBezTo>
                    <a:pt x="8238" y="19222"/>
                    <a:pt x="9879" y="21411"/>
                    <a:pt x="10609" y="23934"/>
                  </a:cubicBezTo>
                  <a:lnTo>
                    <a:pt x="10700" y="24268"/>
                  </a:lnTo>
                  <a:lnTo>
                    <a:pt x="19363" y="21776"/>
                  </a:lnTo>
                  <a:lnTo>
                    <a:pt x="19271" y="21441"/>
                  </a:lnTo>
                  <a:cubicBezTo>
                    <a:pt x="18542" y="18858"/>
                    <a:pt x="18785" y="16122"/>
                    <a:pt x="19940" y="13690"/>
                  </a:cubicBezTo>
                  <a:cubicBezTo>
                    <a:pt x="20943" y="11593"/>
                    <a:pt x="21126" y="9222"/>
                    <a:pt x="20487" y="7003"/>
                  </a:cubicBezTo>
                  <a:cubicBezTo>
                    <a:pt x="19237" y="2617"/>
                    <a:pt x="15292" y="0"/>
                    <a:pt x="1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4160006" y="1050462"/>
              <a:ext cx="254658" cy="134388"/>
            </a:xfrm>
            <a:custGeom>
              <a:avLst/>
              <a:gdLst/>
              <a:ahLst/>
              <a:cxnLst/>
              <a:rect l="l" t="t" r="r" b="b"/>
              <a:pathLst>
                <a:path w="9181" h="4845" extrusionOk="0">
                  <a:moveTo>
                    <a:pt x="8633" y="1"/>
                  </a:moveTo>
                  <a:lnTo>
                    <a:pt x="1" y="2493"/>
                  </a:lnTo>
                  <a:lnTo>
                    <a:pt x="122" y="2979"/>
                  </a:lnTo>
                  <a:cubicBezTo>
                    <a:pt x="449" y="4109"/>
                    <a:pt x="1479" y="4844"/>
                    <a:pt x="2598" y="4844"/>
                  </a:cubicBezTo>
                  <a:cubicBezTo>
                    <a:pt x="2835" y="4844"/>
                    <a:pt x="3075" y="4811"/>
                    <a:pt x="3314" y="4742"/>
                  </a:cubicBezTo>
                  <a:lnTo>
                    <a:pt x="7022" y="3678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4211431" y="846425"/>
              <a:ext cx="68317" cy="238626"/>
            </a:xfrm>
            <a:custGeom>
              <a:avLst/>
              <a:gdLst/>
              <a:ahLst/>
              <a:cxnLst/>
              <a:rect l="l" t="t" r="r" b="b"/>
              <a:pathLst>
                <a:path w="2463" h="8603" fill="none" extrusionOk="0">
                  <a:moveTo>
                    <a:pt x="2463" y="8603"/>
                  </a:moveTo>
                  <a:lnTo>
                    <a:pt x="1" y="1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4076544" y="716585"/>
              <a:ext cx="212497" cy="136635"/>
            </a:xfrm>
            <a:custGeom>
              <a:avLst/>
              <a:gdLst/>
              <a:ahLst/>
              <a:cxnLst/>
              <a:rect l="l" t="t" r="r" b="b"/>
              <a:pathLst>
                <a:path w="7661" h="4926" fill="none" extrusionOk="0">
                  <a:moveTo>
                    <a:pt x="7660" y="1"/>
                  </a:moveTo>
                  <a:lnTo>
                    <a:pt x="4955" y="4925"/>
                  </a:lnTo>
                  <a:lnTo>
                    <a:pt x="1" y="2220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7" name="Google Shape;1547;p31"/>
          <p:cNvSpPr/>
          <p:nvPr/>
        </p:nvSpPr>
        <p:spPr>
          <a:xfrm>
            <a:off x="2422517" y="900901"/>
            <a:ext cx="4680065" cy="3567514"/>
          </a:xfrm>
          <a:custGeom>
            <a:avLst/>
            <a:gdLst/>
            <a:ahLst/>
            <a:cxnLst/>
            <a:rect l="l" t="t" r="r" b="b"/>
            <a:pathLst>
              <a:path w="168727" h="128617" extrusionOk="0">
                <a:moveTo>
                  <a:pt x="18820" y="1"/>
                </a:moveTo>
                <a:cubicBezTo>
                  <a:pt x="17089" y="1"/>
                  <a:pt x="15567" y="1292"/>
                  <a:pt x="15319" y="3083"/>
                </a:cubicBezTo>
                <a:lnTo>
                  <a:pt x="14286" y="9982"/>
                </a:lnTo>
                <a:cubicBezTo>
                  <a:pt x="14286" y="9982"/>
                  <a:pt x="14803" y="11897"/>
                  <a:pt x="16201" y="12110"/>
                </a:cubicBezTo>
                <a:cubicBezTo>
                  <a:pt x="16905" y="12211"/>
                  <a:pt x="17637" y="12478"/>
                  <a:pt x="18371" y="12478"/>
                </a:cubicBezTo>
                <a:cubicBezTo>
                  <a:pt x="18968" y="12478"/>
                  <a:pt x="19566" y="12301"/>
                  <a:pt x="20152" y="11715"/>
                </a:cubicBezTo>
                <a:cubicBezTo>
                  <a:pt x="20769" y="10871"/>
                  <a:pt x="21644" y="10497"/>
                  <a:pt x="22509" y="10497"/>
                </a:cubicBezTo>
                <a:cubicBezTo>
                  <a:pt x="24072" y="10497"/>
                  <a:pt x="25600" y="11720"/>
                  <a:pt x="25502" y="13599"/>
                </a:cubicBezTo>
                <a:cubicBezTo>
                  <a:pt x="25392" y="15371"/>
                  <a:pt x="23955" y="16418"/>
                  <a:pt x="22502" y="16418"/>
                </a:cubicBezTo>
                <a:cubicBezTo>
                  <a:pt x="21537" y="16418"/>
                  <a:pt x="20565" y="15956"/>
                  <a:pt x="19970" y="14937"/>
                </a:cubicBezTo>
                <a:cubicBezTo>
                  <a:pt x="19970" y="14937"/>
                  <a:pt x="19172" y="13783"/>
                  <a:pt x="17513" y="13783"/>
                </a:cubicBezTo>
                <a:cubicBezTo>
                  <a:pt x="16952" y="13783"/>
                  <a:pt x="16293" y="13915"/>
                  <a:pt x="15532" y="14268"/>
                </a:cubicBezTo>
                <a:cubicBezTo>
                  <a:pt x="14256" y="14876"/>
                  <a:pt x="13557" y="15119"/>
                  <a:pt x="13557" y="15119"/>
                </a:cubicBezTo>
                <a:lnTo>
                  <a:pt x="12250" y="24056"/>
                </a:lnTo>
                <a:cubicBezTo>
                  <a:pt x="12250" y="24056"/>
                  <a:pt x="12736" y="26396"/>
                  <a:pt x="14164" y="26578"/>
                </a:cubicBezTo>
                <a:cubicBezTo>
                  <a:pt x="14704" y="26655"/>
                  <a:pt x="15254" y="26765"/>
                  <a:pt x="15808" y="26765"/>
                </a:cubicBezTo>
                <a:cubicBezTo>
                  <a:pt x="16566" y="26765"/>
                  <a:pt x="17331" y="26560"/>
                  <a:pt x="18085" y="25788"/>
                </a:cubicBezTo>
                <a:cubicBezTo>
                  <a:pt x="18704" y="24931"/>
                  <a:pt x="19585" y="24550"/>
                  <a:pt x="20455" y="24550"/>
                </a:cubicBezTo>
                <a:cubicBezTo>
                  <a:pt x="22023" y="24550"/>
                  <a:pt x="23552" y="25787"/>
                  <a:pt x="23435" y="27703"/>
                </a:cubicBezTo>
                <a:cubicBezTo>
                  <a:pt x="23327" y="29449"/>
                  <a:pt x="21898" y="30470"/>
                  <a:pt x="20453" y="30470"/>
                </a:cubicBezTo>
                <a:cubicBezTo>
                  <a:pt x="19458" y="30470"/>
                  <a:pt x="18455" y="29985"/>
                  <a:pt x="17873" y="28919"/>
                </a:cubicBezTo>
                <a:cubicBezTo>
                  <a:pt x="17712" y="28620"/>
                  <a:pt x="16943" y="27452"/>
                  <a:pt x="15408" y="27452"/>
                </a:cubicBezTo>
                <a:cubicBezTo>
                  <a:pt x="14913" y="27452"/>
                  <a:pt x="14338" y="27574"/>
                  <a:pt x="13678" y="27885"/>
                </a:cubicBezTo>
                <a:cubicBezTo>
                  <a:pt x="12888" y="28250"/>
                  <a:pt x="12158" y="28676"/>
                  <a:pt x="11490" y="29162"/>
                </a:cubicBezTo>
                <a:lnTo>
                  <a:pt x="10183" y="38098"/>
                </a:lnTo>
                <a:cubicBezTo>
                  <a:pt x="10183" y="38098"/>
                  <a:pt x="10791" y="40439"/>
                  <a:pt x="12219" y="40651"/>
                </a:cubicBezTo>
                <a:cubicBezTo>
                  <a:pt x="12743" y="40726"/>
                  <a:pt x="13257" y="40827"/>
                  <a:pt x="13771" y="40827"/>
                </a:cubicBezTo>
                <a:cubicBezTo>
                  <a:pt x="14509" y="40827"/>
                  <a:pt x="15248" y="40619"/>
                  <a:pt x="16019" y="39831"/>
                </a:cubicBezTo>
                <a:cubicBezTo>
                  <a:pt x="16626" y="38974"/>
                  <a:pt x="17504" y="38593"/>
                  <a:pt x="18375" y="38593"/>
                </a:cubicBezTo>
                <a:cubicBezTo>
                  <a:pt x="19943" y="38593"/>
                  <a:pt x="21486" y="39830"/>
                  <a:pt x="21368" y="41746"/>
                </a:cubicBezTo>
                <a:cubicBezTo>
                  <a:pt x="21243" y="43499"/>
                  <a:pt x="19822" y="44515"/>
                  <a:pt x="18390" y="44515"/>
                </a:cubicBezTo>
                <a:cubicBezTo>
                  <a:pt x="17388" y="44515"/>
                  <a:pt x="16381" y="44019"/>
                  <a:pt x="15806" y="42931"/>
                </a:cubicBezTo>
                <a:cubicBezTo>
                  <a:pt x="15594" y="42578"/>
                  <a:pt x="14725" y="41222"/>
                  <a:pt x="13073" y="41222"/>
                </a:cubicBezTo>
                <a:cubicBezTo>
                  <a:pt x="12592" y="41222"/>
                  <a:pt x="12045" y="41336"/>
                  <a:pt x="11429" y="41624"/>
                </a:cubicBezTo>
                <a:cubicBezTo>
                  <a:pt x="10639" y="41989"/>
                  <a:pt x="9970" y="42536"/>
                  <a:pt x="9423" y="43235"/>
                </a:cubicBezTo>
                <a:lnTo>
                  <a:pt x="8116" y="52141"/>
                </a:lnTo>
                <a:cubicBezTo>
                  <a:pt x="8116" y="52141"/>
                  <a:pt x="8632" y="54330"/>
                  <a:pt x="10061" y="54542"/>
                </a:cubicBezTo>
                <a:cubicBezTo>
                  <a:pt x="10659" y="54628"/>
                  <a:pt x="11264" y="54780"/>
                  <a:pt x="11873" y="54780"/>
                </a:cubicBezTo>
                <a:cubicBezTo>
                  <a:pt x="12563" y="54780"/>
                  <a:pt x="13257" y="54584"/>
                  <a:pt x="13952" y="53874"/>
                </a:cubicBezTo>
                <a:cubicBezTo>
                  <a:pt x="14571" y="53015"/>
                  <a:pt x="15451" y="52634"/>
                  <a:pt x="16319" y="52634"/>
                </a:cubicBezTo>
                <a:cubicBezTo>
                  <a:pt x="17878" y="52634"/>
                  <a:pt x="19399" y="53864"/>
                  <a:pt x="19301" y="55758"/>
                </a:cubicBezTo>
                <a:cubicBezTo>
                  <a:pt x="19210" y="57522"/>
                  <a:pt x="17781" y="58557"/>
                  <a:pt x="16335" y="58557"/>
                </a:cubicBezTo>
                <a:cubicBezTo>
                  <a:pt x="15364" y="58557"/>
                  <a:pt x="14386" y="58091"/>
                  <a:pt x="13800" y="57065"/>
                </a:cubicBezTo>
                <a:cubicBezTo>
                  <a:pt x="13775" y="57041"/>
                  <a:pt x="12718" y="55070"/>
                  <a:pt x="10724" y="55070"/>
                </a:cubicBezTo>
                <a:cubicBezTo>
                  <a:pt x="10251" y="55070"/>
                  <a:pt x="9726" y="55180"/>
                  <a:pt x="9149" y="55454"/>
                </a:cubicBezTo>
                <a:cubicBezTo>
                  <a:pt x="8359" y="55819"/>
                  <a:pt x="7721" y="56488"/>
                  <a:pt x="7356" y="57278"/>
                </a:cubicBezTo>
                <a:lnTo>
                  <a:pt x="6049" y="66184"/>
                </a:lnTo>
                <a:cubicBezTo>
                  <a:pt x="6049" y="66184"/>
                  <a:pt x="6505" y="68494"/>
                  <a:pt x="7903" y="68707"/>
                </a:cubicBezTo>
                <a:cubicBezTo>
                  <a:pt x="8465" y="68785"/>
                  <a:pt x="9038" y="68903"/>
                  <a:pt x="9613" y="68903"/>
                </a:cubicBezTo>
                <a:cubicBezTo>
                  <a:pt x="10375" y="68903"/>
                  <a:pt x="11140" y="68696"/>
                  <a:pt x="11885" y="67916"/>
                </a:cubicBezTo>
                <a:cubicBezTo>
                  <a:pt x="12505" y="67068"/>
                  <a:pt x="13385" y="66691"/>
                  <a:pt x="14253" y="66691"/>
                </a:cubicBezTo>
                <a:cubicBezTo>
                  <a:pt x="15812" y="66691"/>
                  <a:pt x="17332" y="67907"/>
                  <a:pt x="17234" y="69801"/>
                </a:cubicBezTo>
                <a:cubicBezTo>
                  <a:pt x="17143" y="71552"/>
                  <a:pt x="15706" y="72591"/>
                  <a:pt x="14256" y="72591"/>
                </a:cubicBezTo>
                <a:cubicBezTo>
                  <a:pt x="13289" y="72591"/>
                  <a:pt x="12316" y="72129"/>
                  <a:pt x="11733" y="71108"/>
                </a:cubicBezTo>
                <a:cubicBezTo>
                  <a:pt x="11733" y="71108"/>
                  <a:pt x="10937" y="69734"/>
                  <a:pt x="8079" y="69734"/>
                </a:cubicBezTo>
                <a:cubicBezTo>
                  <a:pt x="7728" y="69734"/>
                  <a:pt x="7346" y="69754"/>
                  <a:pt x="6930" y="69801"/>
                </a:cubicBezTo>
                <a:cubicBezTo>
                  <a:pt x="5562" y="69953"/>
                  <a:pt x="5258" y="71473"/>
                  <a:pt x="5258" y="71473"/>
                </a:cubicBezTo>
                <a:lnTo>
                  <a:pt x="3982" y="80227"/>
                </a:lnTo>
                <a:cubicBezTo>
                  <a:pt x="3982" y="80227"/>
                  <a:pt x="4468" y="82141"/>
                  <a:pt x="5897" y="82354"/>
                </a:cubicBezTo>
                <a:cubicBezTo>
                  <a:pt x="6590" y="82453"/>
                  <a:pt x="7310" y="82704"/>
                  <a:pt x="8032" y="82704"/>
                </a:cubicBezTo>
                <a:cubicBezTo>
                  <a:pt x="8640" y="82704"/>
                  <a:pt x="9251" y="82526"/>
                  <a:pt x="9848" y="81929"/>
                </a:cubicBezTo>
                <a:cubicBezTo>
                  <a:pt x="10461" y="81090"/>
                  <a:pt x="11329" y="80719"/>
                  <a:pt x="12186" y="80719"/>
                </a:cubicBezTo>
                <a:cubicBezTo>
                  <a:pt x="13753" y="80719"/>
                  <a:pt x="15285" y="81958"/>
                  <a:pt x="15167" y="83844"/>
                </a:cubicBezTo>
                <a:cubicBezTo>
                  <a:pt x="15077" y="85608"/>
                  <a:pt x="13647" y="86643"/>
                  <a:pt x="12201" y="86643"/>
                </a:cubicBezTo>
                <a:cubicBezTo>
                  <a:pt x="11230" y="86643"/>
                  <a:pt x="10252" y="86176"/>
                  <a:pt x="9666" y="85151"/>
                </a:cubicBezTo>
                <a:cubicBezTo>
                  <a:pt x="9594" y="85030"/>
                  <a:pt x="8644" y="83385"/>
                  <a:pt x="6803" y="83385"/>
                </a:cubicBezTo>
                <a:cubicBezTo>
                  <a:pt x="6320" y="83385"/>
                  <a:pt x="5774" y="83498"/>
                  <a:pt x="5167" y="83783"/>
                </a:cubicBezTo>
                <a:cubicBezTo>
                  <a:pt x="4407" y="84117"/>
                  <a:pt x="3739" y="84664"/>
                  <a:pt x="3252" y="85363"/>
                </a:cubicBezTo>
                <a:lnTo>
                  <a:pt x="1945" y="94269"/>
                </a:lnTo>
                <a:cubicBezTo>
                  <a:pt x="1945" y="94269"/>
                  <a:pt x="2523" y="96610"/>
                  <a:pt x="3951" y="96823"/>
                </a:cubicBezTo>
                <a:cubicBezTo>
                  <a:pt x="4491" y="96900"/>
                  <a:pt x="5025" y="97009"/>
                  <a:pt x="5560" y="97009"/>
                </a:cubicBezTo>
                <a:cubicBezTo>
                  <a:pt x="6292" y="97009"/>
                  <a:pt x="7027" y="96805"/>
                  <a:pt x="7781" y="96032"/>
                </a:cubicBezTo>
                <a:cubicBezTo>
                  <a:pt x="8393" y="95158"/>
                  <a:pt x="9277" y="94771"/>
                  <a:pt x="10150" y="94771"/>
                </a:cubicBezTo>
                <a:cubicBezTo>
                  <a:pt x="11705" y="94771"/>
                  <a:pt x="13228" y="95998"/>
                  <a:pt x="13131" y="97886"/>
                </a:cubicBezTo>
                <a:cubicBezTo>
                  <a:pt x="13040" y="99650"/>
                  <a:pt x="11600" y="100685"/>
                  <a:pt x="10152" y="100685"/>
                </a:cubicBezTo>
                <a:cubicBezTo>
                  <a:pt x="9179" y="100685"/>
                  <a:pt x="8203" y="100219"/>
                  <a:pt x="7629" y="99193"/>
                </a:cubicBezTo>
                <a:cubicBezTo>
                  <a:pt x="7508" y="99011"/>
                  <a:pt x="6809" y="98038"/>
                  <a:pt x="3252" y="97886"/>
                </a:cubicBezTo>
                <a:cubicBezTo>
                  <a:pt x="3224" y="97885"/>
                  <a:pt x="3197" y="97885"/>
                  <a:pt x="3169" y="97885"/>
                </a:cubicBezTo>
                <a:cubicBezTo>
                  <a:pt x="1741" y="97885"/>
                  <a:pt x="1185" y="99406"/>
                  <a:pt x="1185" y="99406"/>
                </a:cubicBezTo>
                <a:lnTo>
                  <a:pt x="274" y="105637"/>
                </a:lnTo>
                <a:cubicBezTo>
                  <a:pt x="0" y="107583"/>
                  <a:pt x="1337" y="109406"/>
                  <a:pt x="3313" y="109680"/>
                </a:cubicBezTo>
                <a:lnTo>
                  <a:pt x="132313" y="128616"/>
                </a:lnTo>
                <a:lnTo>
                  <a:pt x="155900" y="111048"/>
                </a:lnTo>
                <a:lnTo>
                  <a:pt x="168453" y="25515"/>
                </a:lnTo>
                <a:cubicBezTo>
                  <a:pt x="168727" y="23539"/>
                  <a:pt x="167359" y="21715"/>
                  <a:pt x="165413" y="21441"/>
                </a:cubicBezTo>
                <a:lnTo>
                  <a:pt x="19362" y="43"/>
                </a:lnTo>
                <a:cubicBezTo>
                  <a:pt x="19180" y="15"/>
                  <a:pt x="18999" y="1"/>
                  <a:pt x="18820" y="1"/>
                </a:cubicBez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31"/>
          <p:cNvSpPr/>
          <p:nvPr/>
        </p:nvSpPr>
        <p:spPr>
          <a:xfrm>
            <a:off x="6092521" y="3907785"/>
            <a:ext cx="654272" cy="559770"/>
          </a:xfrm>
          <a:custGeom>
            <a:avLst/>
            <a:gdLst/>
            <a:ahLst/>
            <a:cxnLst/>
            <a:rect l="l" t="t" r="r" b="b"/>
            <a:pathLst>
              <a:path w="23588" h="20181" extrusionOk="0">
                <a:moveTo>
                  <a:pt x="5372" y="1"/>
                </a:moveTo>
                <a:cubicBezTo>
                  <a:pt x="3989" y="1"/>
                  <a:pt x="2806" y="985"/>
                  <a:pt x="2584" y="2399"/>
                </a:cubicBezTo>
                <a:lnTo>
                  <a:pt x="1" y="20181"/>
                </a:lnTo>
                <a:lnTo>
                  <a:pt x="1" y="20181"/>
                </a:lnTo>
                <a:lnTo>
                  <a:pt x="23588" y="2643"/>
                </a:lnTo>
                <a:lnTo>
                  <a:pt x="5776" y="29"/>
                </a:lnTo>
                <a:cubicBezTo>
                  <a:pt x="5640" y="10"/>
                  <a:pt x="5505" y="1"/>
                  <a:pt x="5372" y="1"/>
                </a:cubicBezTo>
                <a:close/>
              </a:path>
            </a:pathLst>
          </a:custGeom>
          <a:solidFill>
            <a:srgbClr val="B3B7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31"/>
          <p:cNvSpPr/>
          <p:nvPr/>
        </p:nvSpPr>
        <p:spPr>
          <a:xfrm>
            <a:off x="2544756" y="1113398"/>
            <a:ext cx="4363913" cy="3215054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1"/>
          <p:cNvSpPr/>
          <p:nvPr/>
        </p:nvSpPr>
        <p:spPr>
          <a:xfrm>
            <a:off x="6157454" y="3773535"/>
            <a:ext cx="596939" cy="556608"/>
          </a:xfrm>
          <a:custGeom>
            <a:avLst/>
            <a:gdLst/>
            <a:ahLst/>
            <a:cxnLst/>
            <a:rect l="l" t="t" r="r" b="b"/>
            <a:pathLst>
              <a:path w="21521" h="20067" extrusionOk="0">
                <a:moveTo>
                  <a:pt x="3840" y="0"/>
                </a:moveTo>
                <a:cubicBezTo>
                  <a:pt x="2397" y="0"/>
                  <a:pt x="1212" y="1097"/>
                  <a:pt x="1125" y="2559"/>
                </a:cubicBezTo>
                <a:lnTo>
                  <a:pt x="0" y="20066"/>
                </a:lnTo>
                <a:lnTo>
                  <a:pt x="21520" y="1130"/>
                </a:lnTo>
                <a:lnTo>
                  <a:pt x="4012" y="5"/>
                </a:lnTo>
                <a:cubicBezTo>
                  <a:pt x="3955" y="2"/>
                  <a:pt x="3897" y="0"/>
                  <a:pt x="3840" y="0"/>
                </a:cubicBezTo>
                <a:close/>
              </a:path>
            </a:pathLst>
          </a:custGeom>
          <a:solidFill>
            <a:srgbClr val="DED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1"/>
          <p:cNvSpPr/>
          <p:nvPr/>
        </p:nvSpPr>
        <p:spPr>
          <a:xfrm>
            <a:off x="2700277" y="1225319"/>
            <a:ext cx="4150612" cy="2971130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1"/>
          <p:cNvSpPr/>
          <p:nvPr/>
        </p:nvSpPr>
        <p:spPr>
          <a:xfrm>
            <a:off x="6251013" y="3665747"/>
            <a:ext cx="558162" cy="558162"/>
          </a:xfrm>
          <a:custGeom>
            <a:avLst/>
            <a:gdLst/>
            <a:ahLst/>
            <a:cxnLst/>
            <a:rect l="l" t="t" r="r" b="b"/>
            <a:pathLst>
              <a:path w="20123" h="20123" extrusionOk="0">
                <a:moveTo>
                  <a:pt x="2737" y="1"/>
                </a:moveTo>
                <a:cubicBezTo>
                  <a:pt x="1217" y="1"/>
                  <a:pt x="1" y="1217"/>
                  <a:pt x="31" y="2706"/>
                </a:cubicBezTo>
                <a:lnTo>
                  <a:pt x="31" y="20123"/>
                </a:lnTo>
                <a:lnTo>
                  <a:pt x="20123" y="1"/>
                </a:lnTo>
                <a:close/>
              </a:path>
            </a:pathLst>
          </a:custGeom>
          <a:solidFill>
            <a:srgbClr val="E7EB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1"/>
          <p:cNvSpPr/>
          <p:nvPr/>
        </p:nvSpPr>
        <p:spPr>
          <a:xfrm rot="-926104">
            <a:off x="5880216" y="1006950"/>
            <a:ext cx="913713" cy="86177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4" name="Google Shape;1554;p31"/>
          <p:cNvGrpSpPr/>
          <p:nvPr/>
        </p:nvGrpSpPr>
        <p:grpSpPr>
          <a:xfrm>
            <a:off x="6157454" y="3120321"/>
            <a:ext cx="1657343" cy="808493"/>
            <a:chOff x="6016754" y="2989146"/>
            <a:chExt cx="1657343" cy="808493"/>
          </a:xfrm>
        </p:grpSpPr>
        <p:sp>
          <p:nvSpPr>
            <p:cNvPr id="1555" name="Google Shape;1555;p3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31"/>
          <p:cNvGrpSpPr/>
          <p:nvPr/>
        </p:nvGrpSpPr>
        <p:grpSpPr>
          <a:xfrm>
            <a:off x="6493848" y="2823682"/>
            <a:ext cx="1094855" cy="1504759"/>
            <a:chOff x="6143348" y="1855432"/>
            <a:chExt cx="1094855" cy="1504759"/>
          </a:xfrm>
        </p:grpSpPr>
        <p:sp>
          <p:nvSpPr>
            <p:cNvPr id="1561" name="Google Shape;1561;p3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7" name="Google Shape;1567;p31"/>
          <p:cNvSpPr txBox="1">
            <a:spLocks noGrp="1"/>
          </p:cNvSpPr>
          <p:nvPr>
            <p:ph type="title"/>
          </p:nvPr>
        </p:nvSpPr>
        <p:spPr>
          <a:xfrm>
            <a:off x="-273457" y="75098"/>
            <a:ext cx="2444978" cy="6995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Unit  1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568" name="Google Shape;1568;p31"/>
          <p:cNvSpPr/>
          <p:nvPr/>
        </p:nvSpPr>
        <p:spPr>
          <a:xfrm>
            <a:off x="1492879" y="45486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31"/>
          <p:cNvSpPr/>
          <p:nvPr/>
        </p:nvSpPr>
        <p:spPr>
          <a:xfrm>
            <a:off x="6507336" y="45827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0" name="Google Shape;1570;p31"/>
          <p:cNvGrpSpPr/>
          <p:nvPr/>
        </p:nvGrpSpPr>
        <p:grpSpPr>
          <a:xfrm>
            <a:off x="1343200" y="1432100"/>
            <a:ext cx="1031261" cy="913250"/>
            <a:chOff x="1343200" y="1432100"/>
            <a:chExt cx="1031261" cy="913250"/>
          </a:xfrm>
        </p:grpSpPr>
        <p:sp>
          <p:nvSpPr>
            <p:cNvPr id="1571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2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573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31"/>
          <p:cNvGrpSpPr/>
          <p:nvPr/>
        </p:nvGrpSpPr>
        <p:grpSpPr>
          <a:xfrm>
            <a:off x="1876176" y="710725"/>
            <a:ext cx="1111474" cy="1244475"/>
            <a:chOff x="1338201" y="32850"/>
            <a:chExt cx="1111474" cy="1244475"/>
          </a:xfrm>
        </p:grpSpPr>
        <p:sp>
          <p:nvSpPr>
            <p:cNvPr id="1576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7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8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9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1"/>
          <p:cNvGrpSpPr/>
          <p:nvPr/>
        </p:nvGrpSpPr>
        <p:grpSpPr>
          <a:xfrm>
            <a:off x="2164413" y="2335346"/>
            <a:ext cx="1186423" cy="2313961"/>
            <a:chOff x="5329725" y="2719275"/>
            <a:chExt cx="1048725" cy="2045400"/>
          </a:xfrm>
        </p:grpSpPr>
        <p:sp>
          <p:nvSpPr>
            <p:cNvPr id="1582" name="Google Shape;1582;p31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31"/>
          <p:cNvSpPr/>
          <p:nvPr/>
        </p:nvSpPr>
        <p:spPr>
          <a:xfrm>
            <a:off x="1780271" y="2685271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1"/>
          <p:cNvSpPr/>
          <p:nvPr/>
        </p:nvSpPr>
        <p:spPr>
          <a:xfrm>
            <a:off x="5782021" y="920208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1"/>
          <p:cNvSpPr/>
          <p:nvPr/>
        </p:nvSpPr>
        <p:spPr>
          <a:xfrm>
            <a:off x="7056078" y="27209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1"/>
          <p:cNvSpPr/>
          <p:nvPr/>
        </p:nvSpPr>
        <p:spPr>
          <a:xfrm>
            <a:off x="3494215" y="43893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567;p31">
            <a:extLst>
              <a:ext uri="{FF2B5EF4-FFF2-40B4-BE49-F238E27FC236}">
                <a16:creationId xmlns:a16="http://schemas.microsoft.com/office/drawing/2014/main" id="{26A3674C-4F42-4377-B3E8-1CAA41B6C6E5}"/>
              </a:ext>
            </a:extLst>
          </p:cNvPr>
          <p:cNvSpPr txBox="1">
            <a:spLocks/>
          </p:cNvSpPr>
          <p:nvPr/>
        </p:nvSpPr>
        <p:spPr>
          <a:xfrm>
            <a:off x="2999569" y="1777853"/>
            <a:ext cx="3269729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5400">
                <a:solidFill>
                  <a:srgbClr val="00B050"/>
                </a:solidFill>
              </a:rPr>
              <a:t>Feeling</a:t>
            </a:r>
            <a:endParaRPr lang="vi-VN" sz="5400">
              <a:solidFill>
                <a:srgbClr val="00B050"/>
              </a:solidFill>
            </a:endParaRPr>
          </a:p>
        </p:txBody>
      </p:sp>
      <p:sp>
        <p:nvSpPr>
          <p:cNvPr id="168" name="Google Shape;1567;p31">
            <a:extLst>
              <a:ext uri="{FF2B5EF4-FFF2-40B4-BE49-F238E27FC236}">
                <a16:creationId xmlns:a16="http://schemas.microsoft.com/office/drawing/2014/main" id="{57596A50-D389-486D-9F8C-D2452669538B}"/>
              </a:ext>
            </a:extLst>
          </p:cNvPr>
          <p:cNvSpPr txBox="1">
            <a:spLocks/>
          </p:cNvSpPr>
          <p:nvPr/>
        </p:nvSpPr>
        <p:spPr>
          <a:xfrm>
            <a:off x="3396932" y="3392474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500">
                <a:solidFill>
                  <a:srgbClr val="FF0000"/>
                </a:solidFill>
              </a:rPr>
              <a:t>Lesson 3</a:t>
            </a:r>
            <a:endParaRPr lang="vi-VN" sz="3500">
              <a:solidFill>
                <a:srgbClr val="FF0000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0DD02F85-0F10-4395-B305-EDB8DEFD949A}"/>
              </a:ext>
            </a:extLst>
          </p:cNvPr>
          <p:cNvSpPr txBox="1"/>
          <p:nvPr/>
        </p:nvSpPr>
        <p:spPr>
          <a:xfrm>
            <a:off x="2677475" y="-447778"/>
            <a:ext cx="4797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THANH YEN TRAN 0967 255 149 FB Thanhyentran</a:t>
            </a:r>
            <a:endParaRPr lang="vi-VN"/>
          </a:p>
        </p:txBody>
      </p:sp>
      <p:pic>
        <p:nvPicPr>
          <p:cNvPr id="2" name="NHAC NEN PPT 2">
            <a:hlinkClick r:id="" action="ppaction://media"/>
            <a:extLst>
              <a:ext uri="{FF2B5EF4-FFF2-40B4-BE49-F238E27FC236}">
                <a16:creationId xmlns:a16="http://schemas.microsoft.com/office/drawing/2014/main" id="{DFC39BA8-DCF8-4227-8116-721256C4B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0395" y="2210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367"/>
    </mc:Choice>
    <mc:Fallback xmlns="">
      <p:transition spd="slow" advTm="1838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67;p31">
            <a:extLst>
              <a:ext uri="{FF2B5EF4-FFF2-40B4-BE49-F238E27FC236}">
                <a16:creationId xmlns:a16="http://schemas.microsoft.com/office/drawing/2014/main" id="{A44C7127-F526-4F44-A337-F7A7898841ED}"/>
              </a:ext>
            </a:extLst>
          </p:cNvPr>
          <p:cNvSpPr txBox="1">
            <a:spLocks/>
          </p:cNvSpPr>
          <p:nvPr/>
        </p:nvSpPr>
        <p:spPr>
          <a:xfrm>
            <a:off x="5767754" y="2255029"/>
            <a:ext cx="2885591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4800">
                <a:solidFill>
                  <a:schemeClr val="bg1"/>
                </a:solidFill>
              </a:rPr>
              <a:t>hungry</a:t>
            </a:r>
            <a:endParaRPr lang="vi-VN" sz="4800">
              <a:solidFill>
                <a:schemeClr val="bg1"/>
              </a:solidFill>
            </a:endParaRPr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5DCCD29B-53EE-4D02-9038-0F1C221FC102}"/>
              </a:ext>
            </a:extLst>
          </p:cNvPr>
          <p:cNvSpPr/>
          <p:nvPr/>
        </p:nvSpPr>
        <p:spPr>
          <a:xfrm>
            <a:off x="1553288" y="390293"/>
            <a:ext cx="4214467" cy="4148797"/>
          </a:xfrm>
          <a:prstGeom prst="snip1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ungry">
            <a:hlinkClick r:id="" action="ppaction://media"/>
            <a:extLst>
              <a:ext uri="{FF2B5EF4-FFF2-40B4-BE49-F238E27FC236}">
                <a16:creationId xmlns:a16="http://schemas.microsoft.com/office/drawing/2014/main" id="{7C3D000B-567C-4978-9AD2-45ACC92EC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6705" y="1607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34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67;p31">
            <a:extLst>
              <a:ext uri="{FF2B5EF4-FFF2-40B4-BE49-F238E27FC236}">
                <a16:creationId xmlns:a16="http://schemas.microsoft.com/office/drawing/2014/main" id="{A44C7127-F526-4F44-A337-F7A7898841ED}"/>
              </a:ext>
            </a:extLst>
          </p:cNvPr>
          <p:cNvSpPr txBox="1">
            <a:spLocks/>
          </p:cNvSpPr>
          <p:nvPr/>
        </p:nvSpPr>
        <p:spPr>
          <a:xfrm>
            <a:off x="5767754" y="2255029"/>
            <a:ext cx="2885591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4800">
                <a:solidFill>
                  <a:schemeClr val="bg1"/>
                </a:solidFill>
              </a:rPr>
              <a:t>thirsty</a:t>
            </a:r>
            <a:endParaRPr lang="vi-VN" sz="4800">
              <a:solidFill>
                <a:schemeClr val="bg1"/>
              </a:solidFill>
            </a:endParaRPr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DE269A30-53B5-4EFB-B57E-4122728EB699}"/>
              </a:ext>
            </a:extLst>
          </p:cNvPr>
          <p:cNvSpPr/>
          <p:nvPr/>
        </p:nvSpPr>
        <p:spPr>
          <a:xfrm>
            <a:off x="1377176" y="468351"/>
            <a:ext cx="4164979" cy="3983468"/>
          </a:xfrm>
          <a:prstGeom prst="snip1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thirsty">
            <a:hlinkClick r:id="" action="ppaction://media"/>
            <a:extLst>
              <a:ext uri="{FF2B5EF4-FFF2-40B4-BE49-F238E27FC236}">
                <a16:creationId xmlns:a16="http://schemas.microsoft.com/office/drawing/2014/main" id="{CCE46E5C-BD46-44F7-B438-195BA88C4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9678" y="143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1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81705C-A084-46AE-AEC8-C5BBBCCBC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347" y="-1223267"/>
            <a:ext cx="1832244" cy="374938"/>
          </a:xfrm>
          <a:prstGeom prst="rect">
            <a:avLst/>
          </a:prstGeom>
        </p:spPr>
      </p:pic>
      <p:pic>
        <p:nvPicPr>
          <p:cNvPr id="7" name="Picture 4" descr="Girl Pointing Up Stock Illustration - Download Image Now - iStock">
            <a:extLst>
              <a:ext uri="{FF2B5EF4-FFF2-40B4-BE49-F238E27FC236}">
                <a16:creationId xmlns:a16="http://schemas.microsoft.com/office/drawing/2014/main" id="{7A506DF4-A64D-46E3-A3DC-11917806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29" y="0"/>
            <a:ext cx="894445" cy="89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riting Pencil Clipart 19 Pencil Writing Black And - Clip Art - 1024x1024  PNG Download - PNGkit">
            <a:extLst>
              <a:ext uri="{FF2B5EF4-FFF2-40B4-BE49-F238E27FC236}">
                <a16:creationId xmlns:a16="http://schemas.microsoft.com/office/drawing/2014/main" id="{0A6A069D-1668-4173-B0C5-D074654C2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625" y="-1420499"/>
            <a:ext cx="597417" cy="7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B85BD2-D6FE-4EBB-807C-C72A116EC4AD}"/>
              </a:ext>
            </a:extLst>
          </p:cNvPr>
          <p:cNvSpPr/>
          <p:nvPr/>
        </p:nvSpPr>
        <p:spPr>
          <a:xfrm>
            <a:off x="3077469" y="372533"/>
            <a:ext cx="2950798" cy="37493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301ABF62-C5C6-4F50-B7AF-E3C5A3FB2AAF}"/>
              </a:ext>
            </a:extLst>
          </p:cNvPr>
          <p:cNvSpPr/>
          <p:nvPr/>
        </p:nvSpPr>
        <p:spPr>
          <a:xfrm>
            <a:off x="383829" y="1761892"/>
            <a:ext cx="2000820" cy="2141034"/>
          </a:xfrm>
          <a:prstGeom prst="snip1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3437C64B-F25E-4848-A408-E6039C05BB36}"/>
              </a:ext>
            </a:extLst>
          </p:cNvPr>
          <p:cNvSpPr/>
          <p:nvPr/>
        </p:nvSpPr>
        <p:spPr>
          <a:xfrm>
            <a:off x="2552048" y="1761892"/>
            <a:ext cx="2000820" cy="2141034"/>
          </a:xfrm>
          <a:prstGeom prst="snip1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: Single Corner Snipped 16">
            <a:extLst>
              <a:ext uri="{FF2B5EF4-FFF2-40B4-BE49-F238E27FC236}">
                <a16:creationId xmlns:a16="http://schemas.microsoft.com/office/drawing/2014/main" id="{7B99304F-BB9E-461E-88A6-7B0B5E2348ED}"/>
              </a:ext>
            </a:extLst>
          </p:cNvPr>
          <p:cNvSpPr/>
          <p:nvPr/>
        </p:nvSpPr>
        <p:spPr>
          <a:xfrm>
            <a:off x="4762265" y="1761892"/>
            <a:ext cx="2000820" cy="2141034"/>
          </a:xfrm>
          <a:prstGeom prst="snip1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: Single Corner Snipped 17">
            <a:extLst>
              <a:ext uri="{FF2B5EF4-FFF2-40B4-BE49-F238E27FC236}">
                <a16:creationId xmlns:a16="http://schemas.microsoft.com/office/drawing/2014/main" id="{573412E1-DD6B-41CA-846B-5457F5B0E5ED}"/>
              </a:ext>
            </a:extLst>
          </p:cNvPr>
          <p:cNvSpPr/>
          <p:nvPr/>
        </p:nvSpPr>
        <p:spPr>
          <a:xfrm>
            <a:off x="6930484" y="1761892"/>
            <a:ext cx="2000820" cy="2141034"/>
          </a:xfrm>
          <a:prstGeom prst="snip1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cd1 smart grade 2  (23)">
            <a:hlinkClick r:id="" action="ppaction://media"/>
            <a:extLst>
              <a:ext uri="{FF2B5EF4-FFF2-40B4-BE49-F238E27FC236}">
                <a16:creationId xmlns:a16="http://schemas.microsoft.com/office/drawing/2014/main" id="{F6B6347B-E67E-437F-B1A6-23D1C372B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20884" y="284845"/>
            <a:ext cx="609600" cy="609600"/>
          </a:xfrm>
          <a:prstGeom prst="rect">
            <a:avLst/>
          </a:prstGeom>
        </p:spPr>
      </p:pic>
      <p:sp>
        <p:nvSpPr>
          <p:cNvPr id="20" name="Google Shape;1567;p31">
            <a:extLst>
              <a:ext uri="{FF2B5EF4-FFF2-40B4-BE49-F238E27FC236}">
                <a16:creationId xmlns:a16="http://schemas.microsoft.com/office/drawing/2014/main" id="{9C6D36B2-4ED1-46CB-AF1C-BDD3EE6A6DC8}"/>
              </a:ext>
            </a:extLst>
          </p:cNvPr>
          <p:cNvSpPr txBox="1">
            <a:spLocks/>
          </p:cNvSpPr>
          <p:nvPr/>
        </p:nvSpPr>
        <p:spPr>
          <a:xfrm>
            <a:off x="4180706" y="-760782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500">
                <a:solidFill>
                  <a:schemeClr val="tx1"/>
                </a:solidFill>
              </a:rPr>
              <a:t>happy</a:t>
            </a:r>
            <a:endParaRPr lang="vi-VN" sz="2500">
              <a:solidFill>
                <a:schemeClr val="tx1"/>
              </a:solidFill>
            </a:endParaRPr>
          </a:p>
        </p:txBody>
      </p:sp>
      <p:sp>
        <p:nvSpPr>
          <p:cNvPr id="21" name="Google Shape;1567;p31">
            <a:extLst>
              <a:ext uri="{FF2B5EF4-FFF2-40B4-BE49-F238E27FC236}">
                <a16:creationId xmlns:a16="http://schemas.microsoft.com/office/drawing/2014/main" id="{99CDB73F-F7C9-4005-8EA2-B06417A54F46}"/>
              </a:ext>
            </a:extLst>
          </p:cNvPr>
          <p:cNvSpPr txBox="1">
            <a:spLocks/>
          </p:cNvSpPr>
          <p:nvPr/>
        </p:nvSpPr>
        <p:spPr>
          <a:xfrm>
            <a:off x="73931" y="1043183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scared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24" name="Google Shape;1567;p31">
            <a:extLst>
              <a:ext uri="{FF2B5EF4-FFF2-40B4-BE49-F238E27FC236}">
                <a16:creationId xmlns:a16="http://schemas.microsoft.com/office/drawing/2014/main" id="{488B97A5-F5E6-4FB0-8674-628BAD1C2459}"/>
              </a:ext>
            </a:extLst>
          </p:cNvPr>
          <p:cNvSpPr txBox="1">
            <a:spLocks/>
          </p:cNvSpPr>
          <p:nvPr/>
        </p:nvSpPr>
        <p:spPr>
          <a:xfrm>
            <a:off x="2161347" y="1024065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bored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27" name="Google Shape;1567;p31">
            <a:extLst>
              <a:ext uri="{FF2B5EF4-FFF2-40B4-BE49-F238E27FC236}">
                <a16:creationId xmlns:a16="http://schemas.microsoft.com/office/drawing/2014/main" id="{DAF5400F-1CFA-45B4-B66C-959A3E35DB19}"/>
              </a:ext>
            </a:extLst>
          </p:cNvPr>
          <p:cNvSpPr txBox="1">
            <a:spLocks/>
          </p:cNvSpPr>
          <p:nvPr/>
        </p:nvSpPr>
        <p:spPr>
          <a:xfrm>
            <a:off x="4319879" y="1004947"/>
            <a:ext cx="2885591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hungry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28" name="Google Shape;1567;p31">
            <a:extLst>
              <a:ext uri="{FF2B5EF4-FFF2-40B4-BE49-F238E27FC236}">
                <a16:creationId xmlns:a16="http://schemas.microsoft.com/office/drawing/2014/main" id="{1C083569-73E4-45BB-8083-B0EB8B9847C4}"/>
              </a:ext>
            </a:extLst>
          </p:cNvPr>
          <p:cNvSpPr txBox="1">
            <a:spLocks/>
          </p:cNvSpPr>
          <p:nvPr/>
        </p:nvSpPr>
        <p:spPr>
          <a:xfrm>
            <a:off x="6478411" y="1062301"/>
            <a:ext cx="2885591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thirsty</a:t>
            </a:r>
            <a:endParaRPr lang="vi-VN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81705C-A084-46AE-AEC8-C5BBBCCBC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1347" y="-1223267"/>
            <a:ext cx="1832244" cy="374938"/>
          </a:xfrm>
          <a:prstGeom prst="rect">
            <a:avLst/>
          </a:prstGeom>
        </p:spPr>
      </p:pic>
      <p:pic>
        <p:nvPicPr>
          <p:cNvPr id="7" name="Picture 4" descr="Girl Pointing Up Stock Illustration - Download Image Now - iStock">
            <a:extLst>
              <a:ext uri="{FF2B5EF4-FFF2-40B4-BE49-F238E27FC236}">
                <a16:creationId xmlns:a16="http://schemas.microsoft.com/office/drawing/2014/main" id="{7A506DF4-A64D-46E3-A3DC-11917806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34" y="64806"/>
            <a:ext cx="894445" cy="89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riting Pencil Clipart 19 Pencil Writing Black And - Clip Art - 1024x1024  PNG Download - PNGkit">
            <a:extLst>
              <a:ext uri="{FF2B5EF4-FFF2-40B4-BE49-F238E27FC236}">
                <a16:creationId xmlns:a16="http://schemas.microsoft.com/office/drawing/2014/main" id="{0A6A069D-1668-4173-B0C5-D074654C2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079" y="-1420499"/>
            <a:ext cx="597417" cy="7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B85BD2-D6FE-4EBB-807C-C72A116EC4AD}"/>
              </a:ext>
            </a:extLst>
          </p:cNvPr>
          <p:cNvSpPr/>
          <p:nvPr/>
        </p:nvSpPr>
        <p:spPr>
          <a:xfrm>
            <a:off x="3077469" y="372533"/>
            <a:ext cx="2950798" cy="374938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cd1 smart grade 2  (16)">
            <a:hlinkClick r:id="" action="ppaction://media"/>
            <a:extLst>
              <a:ext uri="{FF2B5EF4-FFF2-40B4-BE49-F238E27FC236}">
                <a16:creationId xmlns:a16="http://schemas.microsoft.com/office/drawing/2014/main" id="{C714EAA8-57BD-4F2D-8D3A-A964F63FB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73053" y="-1243128"/>
            <a:ext cx="609600" cy="6096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7BE64D2-3B48-4D2D-A41F-347011229344}"/>
              </a:ext>
            </a:extLst>
          </p:cNvPr>
          <p:cNvSpPr/>
          <p:nvPr/>
        </p:nvSpPr>
        <p:spPr>
          <a:xfrm>
            <a:off x="304521" y="1044598"/>
            <a:ext cx="8534958" cy="3689299"/>
          </a:xfrm>
          <a:prstGeom prst="round2Diag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cd1 smart grade 2  (24)">
            <a:hlinkClick r:id="" action="ppaction://media"/>
            <a:extLst>
              <a:ext uri="{FF2B5EF4-FFF2-40B4-BE49-F238E27FC236}">
                <a16:creationId xmlns:a16="http://schemas.microsoft.com/office/drawing/2014/main" id="{62E78E3A-0882-4584-814D-DE5B1B2CAF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09188" y="286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3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016001" y="-1081095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SING</a:t>
            </a:r>
            <a:endParaRPr sz="7000">
              <a:solidFill>
                <a:srgbClr val="FFFF00"/>
              </a:solidFill>
            </a:endParaRPr>
          </a:p>
        </p:txBody>
      </p:sp>
      <p:pic>
        <p:nvPicPr>
          <p:cNvPr id="1028" name="Picture 4" descr="114,549 Sing Stock Vector Illustration and Royalty Free Sing Clipart">
            <a:extLst>
              <a:ext uri="{FF2B5EF4-FFF2-40B4-BE49-F238E27FC236}">
                <a16:creationId xmlns:a16="http://schemas.microsoft.com/office/drawing/2014/main" id="{E2F5AF3F-9A9A-4CAC-B84C-E5866E22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039" y="-14704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bbound 2 | Book icons, Icon design, Book design layout">
            <a:extLst>
              <a:ext uri="{FF2B5EF4-FFF2-40B4-BE49-F238E27FC236}">
                <a16:creationId xmlns:a16="http://schemas.microsoft.com/office/drawing/2014/main" id="{9D5354BC-CDFC-41F0-B53E-2DBB4930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4EF"/>
              </a:clrFrom>
              <a:clrTo>
                <a:srgbClr val="FDF4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05" y="1719729"/>
            <a:ext cx="818450" cy="6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alysis, file, magnifier, page, search, search page icon - Download on  Iconfinder">
            <a:extLst>
              <a:ext uri="{FF2B5EF4-FFF2-40B4-BE49-F238E27FC236}">
                <a16:creationId xmlns:a16="http://schemas.microsoft.com/office/drawing/2014/main" id="{B68CC790-A536-4087-AAD6-641632659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05" y="2731386"/>
            <a:ext cx="648818" cy="64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625;p34">
            <a:extLst>
              <a:ext uri="{FF2B5EF4-FFF2-40B4-BE49-F238E27FC236}">
                <a16:creationId xmlns:a16="http://schemas.microsoft.com/office/drawing/2014/main" id="{964D81AD-852E-4ECD-9958-DFD528F9CA9D}"/>
              </a:ext>
            </a:extLst>
          </p:cNvPr>
          <p:cNvSpPr txBox="1">
            <a:spLocks/>
          </p:cNvSpPr>
          <p:nvPr/>
        </p:nvSpPr>
        <p:spPr>
          <a:xfrm>
            <a:off x="325053" y="-1068175"/>
            <a:ext cx="244033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This is a</a:t>
            </a:r>
            <a:endParaRPr lang="vi-VN" sz="350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A1133B3-BC95-4610-A077-527DE21B1C9A}"/>
              </a:ext>
            </a:extLst>
          </p:cNvPr>
          <p:cNvSpPr/>
          <p:nvPr/>
        </p:nvSpPr>
        <p:spPr>
          <a:xfrm>
            <a:off x="0" y="0"/>
            <a:ext cx="9144000" cy="50403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CBBA46-82C6-41D0-9D45-4F52C5864776}"/>
              </a:ext>
            </a:extLst>
          </p:cNvPr>
          <p:cNvSpPr/>
          <p:nvPr/>
        </p:nvSpPr>
        <p:spPr>
          <a:xfrm>
            <a:off x="3021980" y="446049"/>
            <a:ext cx="2464420" cy="45720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9" name="Picture 4" descr="Listening Clipart, Picture - Listen To Music Clipart - Png Download - Full  Size Clipart (#5319110) - PinClipart">
            <a:extLst>
              <a:ext uri="{FF2B5EF4-FFF2-40B4-BE49-F238E27FC236}">
                <a16:creationId xmlns:a16="http://schemas.microsoft.com/office/drawing/2014/main" id="{6CE13401-DD49-4175-A46E-9A00696BB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91" y="262810"/>
            <a:ext cx="716046" cy="6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d1 smart grade 2  (25)">
            <a:hlinkClick r:id="" action="ppaction://media"/>
            <a:extLst>
              <a:ext uri="{FF2B5EF4-FFF2-40B4-BE49-F238E27FC236}">
                <a16:creationId xmlns:a16="http://schemas.microsoft.com/office/drawing/2014/main" id="{CFC6C4A4-0C0B-40A8-AA9B-AFE3BA30D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72287" y="367888"/>
            <a:ext cx="609600" cy="609600"/>
          </a:xfrm>
          <a:prstGeom prst="rect">
            <a:avLst/>
          </a:prstGeom>
        </p:spPr>
      </p:pic>
      <p:pic>
        <p:nvPicPr>
          <p:cNvPr id="9" name="Picture 4" descr="Happy Cute Kid Boy Feels So Thirsty | Cute kids, Kids vector, Cartoon kids">
            <a:extLst>
              <a:ext uri="{FF2B5EF4-FFF2-40B4-BE49-F238E27FC236}">
                <a16:creationId xmlns:a16="http://schemas.microsoft.com/office/drawing/2014/main" id="{10D41471-F4BB-464A-8D0C-1958837A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190" y="1315044"/>
            <a:ext cx="2946710" cy="294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625;p34">
            <a:extLst>
              <a:ext uri="{FF2B5EF4-FFF2-40B4-BE49-F238E27FC236}">
                <a16:creationId xmlns:a16="http://schemas.microsoft.com/office/drawing/2014/main" id="{EEBC15F0-36D5-4BC1-B757-6F539A12E60D}"/>
              </a:ext>
            </a:extLst>
          </p:cNvPr>
          <p:cNvSpPr txBox="1">
            <a:spLocks/>
          </p:cNvSpPr>
          <p:nvPr/>
        </p:nvSpPr>
        <p:spPr>
          <a:xfrm>
            <a:off x="1297193" y="3380204"/>
            <a:ext cx="3449574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Minh’s thirsty.</a:t>
            </a:r>
            <a:endParaRPr lang="vi-VN" sz="3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8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81705C-A084-46AE-AEC8-C5BBBCCBC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347" y="-1223267"/>
            <a:ext cx="1832244" cy="374938"/>
          </a:xfrm>
          <a:prstGeom prst="rect">
            <a:avLst/>
          </a:prstGeom>
        </p:spPr>
      </p:pic>
      <p:pic>
        <p:nvPicPr>
          <p:cNvPr id="7" name="Picture 4" descr="Girl Pointing Up Stock Illustration - Download Image Now - iStock">
            <a:extLst>
              <a:ext uri="{FF2B5EF4-FFF2-40B4-BE49-F238E27FC236}">
                <a16:creationId xmlns:a16="http://schemas.microsoft.com/office/drawing/2014/main" id="{7A506DF4-A64D-46E3-A3DC-11917806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34" y="64806"/>
            <a:ext cx="894445" cy="89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riting Pencil Clipart 19 Pencil Writing Black And - Clip Art - 1024x1024  PNG Download - PNGkit">
            <a:extLst>
              <a:ext uri="{FF2B5EF4-FFF2-40B4-BE49-F238E27FC236}">
                <a16:creationId xmlns:a16="http://schemas.microsoft.com/office/drawing/2014/main" id="{0A6A069D-1668-4173-B0C5-D074654C2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079" y="-1420499"/>
            <a:ext cx="597417" cy="7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d1 smart grade 2  (16)">
            <a:hlinkClick r:id="" action="ppaction://media"/>
            <a:extLst>
              <a:ext uri="{FF2B5EF4-FFF2-40B4-BE49-F238E27FC236}">
                <a16:creationId xmlns:a16="http://schemas.microsoft.com/office/drawing/2014/main" id="{C714EAA8-57BD-4F2D-8D3A-A964F63FB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3053" y="-1243128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152961-E194-4C13-AD17-DEBA367FE1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39" y="1329547"/>
            <a:ext cx="9144000" cy="297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0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242450" y="2386027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SPEAKING </a:t>
            </a:r>
            <a:br>
              <a:rPr lang="en" sz="7000">
                <a:solidFill>
                  <a:srgbClr val="FFFF00"/>
                </a:solidFill>
              </a:rPr>
            </a:br>
            <a:r>
              <a:rPr lang="en" sz="7000">
                <a:solidFill>
                  <a:srgbClr val="FFFF00"/>
                </a:solidFill>
              </a:rPr>
              <a:t>PRACTICE</a:t>
            </a:r>
            <a:endParaRPr sz="7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8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016001" y="-1081095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SING</a:t>
            </a:r>
            <a:endParaRPr sz="7000">
              <a:solidFill>
                <a:srgbClr val="FFFF00"/>
              </a:solidFill>
            </a:endParaRPr>
          </a:p>
        </p:txBody>
      </p:sp>
      <p:pic>
        <p:nvPicPr>
          <p:cNvPr id="1028" name="Picture 4" descr="114,549 Sing Stock Vector Illustration and Royalty Free Sing Clipart">
            <a:extLst>
              <a:ext uri="{FF2B5EF4-FFF2-40B4-BE49-F238E27FC236}">
                <a16:creationId xmlns:a16="http://schemas.microsoft.com/office/drawing/2014/main" id="{E2F5AF3F-9A9A-4CAC-B84C-E5866E22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039" y="-14704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bbound 2 | Book icons, Icon design, Book design layout">
            <a:extLst>
              <a:ext uri="{FF2B5EF4-FFF2-40B4-BE49-F238E27FC236}">
                <a16:creationId xmlns:a16="http://schemas.microsoft.com/office/drawing/2014/main" id="{9D5354BC-CDFC-41F0-B53E-2DBB4930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4EF"/>
              </a:clrFrom>
              <a:clrTo>
                <a:srgbClr val="FDF4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05" y="1719729"/>
            <a:ext cx="818450" cy="6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alysis, file, magnifier, page, search, search page icon - Download on  Iconfinder">
            <a:extLst>
              <a:ext uri="{FF2B5EF4-FFF2-40B4-BE49-F238E27FC236}">
                <a16:creationId xmlns:a16="http://schemas.microsoft.com/office/drawing/2014/main" id="{B68CC790-A536-4087-AAD6-641632659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05" y="2731386"/>
            <a:ext cx="648818" cy="64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625;p34">
            <a:extLst>
              <a:ext uri="{FF2B5EF4-FFF2-40B4-BE49-F238E27FC236}">
                <a16:creationId xmlns:a16="http://schemas.microsoft.com/office/drawing/2014/main" id="{964D81AD-852E-4ECD-9958-DFD528F9CA9D}"/>
              </a:ext>
            </a:extLst>
          </p:cNvPr>
          <p:cNvSpPr txBox="1">
            <a:spLocks/>
          </p:cNvSpPr>
          <p:nvPr/>
        </p:nvSpPr>
        <p:spPr>
          <a:xfrm>
            <a:off x="325053" y="-1068175"/>
            <a:ext cx="244033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This is a</a:t>
            </a:r>
            <a:endParaRPr lang="vi-VN" sz="350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A1133B3-BC95-4610-A077-527DE21B1C9A}"/>
              </a:ext>
            </a:extLst>
          </p:cNvPr>
          <p:cNvSpPr/>
          <p:nvPr/>
        </p:nvSpPr>
        <p:spPr>
          <a:xfrm>
            <a:off x="0" y="0"/>
            <a:ext cx="9144000" cy="50403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Google Shape;1625;p34">
            <a:extLst>
              <a:ext uri="{FF2B5EF4-FFF2-40B4-BE49-F238E27FC236}">
                <a16:creationId xmlns:a16="http://schemas.microsoft.com/office/drawing/2014/main" id="{EEBC15F0-36D5-4BC1-B757-6F539A12E60D}"/>
              </a:ext>
            </a:extLst>
          </p:cNvPr>
          <p:cNvSpPr txBox="1">
            <a:spLocks/>
          </p:cNvSpPr>
          <p:nvPr/>
        </p:nvSpPr>
        <p:spPr>
          <a:xfrm>
            <a:off x="1582768" y="3008080"/>
            <a:ext cx="3449574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Nam’s bored.</a:t>
            </a:r>
            <a:endParaRPr lang="vi-VN" sz="3500">
              <a:solidFill>
                <a:schemeClr val="tx1"/>
              </a:solidFill>
            </a:endParaRPr>
          </a:p>
        </p:txBody>
      </p:sp>
      <p:pic>
        <p:nvPicPr>
          <p:cNvPr id="13" name="Picture 2" descr="1,042 Bored Boy Illustrations &amp;amp; Clip Art - iStock">
            <a:extLst>
              <a:ext uri="{FF2B5EF4-FFF2-40B4-BE49-F238E27FC236}">
                <a16:creationId xmlns:a16="http://schemas.microsoft.com/office/drawing/2014/main" id="{97831594-C10F-430F-9F91-EFA4F0D4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69" y="989753"/>
            <a:ext cx="2687627" cy="26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60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1.35802E-6 L -1.94444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016001" y="-1081095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SING</a:t>
            </a:r>
            <a:endParaRPr sz="7000">
              <a:solidFill>
                <a:srgbClr val="FFFF00"/>
              </a:solidFill>
            </a:endParaRPr>
          </a:p>
        </p:txBody>
      </p:sp>
      <p:pic>
        <p:nvPicPr>
          <p:cNvPr id="1028" name="Picture 4" descr="114,549 Sing Stock Vector Illustration and Royalty Free Sing Clipart">
            <a:extLst>
              <a:ext uri="{FF2B5EF4-FFF2-40B4-BE49-F238E27FC236}">
                <a16:creationId xmlns:a16="http://schemas.microsoft.com/office/drawing/2014/main" id="{E2F5AF3F-9A9A-4CAC-B84C-E5866E22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039" y="-14704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bbound 2 | Book icons, Icon design, Book design layout">
            <a:extLst>
              <a:ext uri="{FF2B5EF4-FFF2-40B4-BE49-F238E27FC236}">
                <a16:creationId xmlns:a16="http://schemas.microsoft.com/office/drawing/2014/main" id="{9D5354BC-CDFC-41F0-B53E-2DBB4930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4EF"/>
              </a:clrFrom>
              <a:clrTo>
                <a:srgbClr val="FDF4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05" y="1719729"/>
            <a:ext cx="818450" cy="6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alysis, file, magnifier, page, search, search page icon - Download on  Iconfinder">
            <a:extLst>
              <a:ext uri="{FF2B5EF4-FFF2-40B4-BE49-F238E27FC236}">
                <a16:creationId xmlns:a16="http://schemas.microsoft.com/office/drawing/2014/main" id="{B68CC790-A536-4087-AAD6-641632659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05" y="2731386"/>
            <a:ext cx="648818" cy="64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625;p34">
            <a:extLst>
              <a:ext uri="{FF2B5EF4-FFF2-40B4-BE49-F238E27FC236}">
                <a16:creationId xmlns:a16="http://schemas.microsoft.com/office/drawing/2014/main" id="{964D81AD-852E-4ECD-9958-DFD528F9CA9D}"/>
              </a:ext>
            </a:extLst>
          </p:cNvPr>
          <p:cNvSpPr txBox="1">
            <a:spLocks/>
          </p:cNvSpPr>
          <p:nvPr/>
        </p:nvSpPr>
        <p:spPr>
          <a:xfrm>
            <a:off x="325053" y="-1068175"/>
            <a:ext cx="244033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This is a</a:t>
            </a:r>
            <a:endParaRPr lang="vi-VN" sz="350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A1133B3-BC95-4610-A077-527DE21B1C9A}"/>
              </a:ext>
            </a:extLst>
          </p:cNvPr>
          <p:cNvSpPr/>
          <p:nvPr/>
        </p:nvSpPr>
        <p:spPr>
          <a:xfrm>
            <a:off x="0" y="0"/>
            <a:ext cx="9144000" cy="50403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Google Shape;1625;p34">
            <a:extLst>
              <a:ext uri="{FF2B5EF4-FFF2-40B4-BE49-F238E27FC236}">
                <a16:creationId xmlns:a16="http://schemas.microsoft.com/office/drawing/2014/main" id="{EEBC15F0-36D5-4BC1-B757-6F539A12E60D}"/>
              </a:ext>
            </a:extLst>
          </p:cNvPr>
          <p:cNvSpPr txBox="1">
            <a:spLocks/>
          </p:cNvSpPr>
          <p:nvPr/>
        </p:nvSpPr>
        <p:spPr>
          <a:xfrm>
            <a:off x="1446223" y="3380204"/>
            <a:ext cx="3449574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Vy’s scared.</a:t>
            </a:r>
            <a:endParaRPr lang="vi-VN" sz="3500">
              <a:solidFill>
                <a:schemeClr val="tx1"/>
              </a:solidFill>
            </a:endParaRPr>
          </a:p>
        </p:txBody>
      </p:sp>
      <p:pic>
        <p:nvPicPr>
          <p:cNvPr id="3074" name="Picture 2" descr="Girl Worry Stock Illustrations – 2,410 Girl Worry Stock Illustrations,  Vectors &amp;amp; Clipart - Dreamstime">
            <a:extLst>
              <a:ext uri="{FF2B5EF4-FFF2-40B4-BE49-F238E27FC236}">
                <a16:creationId xmlns:a16="http://schemas.microsoft.com/office/drawing/2014/main" id="{DE28C1CD-F532-4835-B7F5-4026BBCC7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46" y="169358"/>
            <a:ext cx="4701633" cy="470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1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2.22222E-6 L -1.38889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016001" y="-1081095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SING</a:t>
            </a:r>
            <a:endParaRPr sz="7000">
              <a:solidFill>
                <a:srgbClr val="FFFF00"/>
              </a:solidFill>
            </a:endParaRPr>
          </a:p>
        </p:txBody>
      </p:sp>
      <p:pic>
        <p:nvPicPr>
          <p:cNvPr id="1028" name="Picture 4" descr="114,549 Sing Stock Vector Illustration and Royalty Free Sing Clipart">
            <a:extLst>
              <a:ext uri="{FF2B5EF4-FFF2-40B4-BE49-F238E27FC236}">
                <a16:creationId xmlns:a16="http://schemas.microsoft.com/office/drawing/2014/main" id="{E2F5AF3F-9A9A-4CAC-B84C-E5866E22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039" y="-14704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bbound 2 | Book icons, Icon design, Book design layout">
            <a:extLst>
              <a:ext uri="{FF2B5EF4-FFF2-40B4-BE49-F238E27FC236}">
                <a16:creationId xmlns:a16="http://schemas.microsoft.com/office/drawing/2014/main" id="{9D5354BC-CDFC-41F0-B53E-2DBB4930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4EF"/>
              </a:clrFrom>
              <a:clrTo>
                <a:srgbClr val="FDF4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05" y="1719729"/>
            <a:ext cx="818450" cy="6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alysis, file, magnifier, page, search, search page icon - Download on  Iconfinder">
            <a:extLst>
              <a:ext uri="{FF2B5EF4-FFF2-40B4-BE49-F238E27FC236}">
                <a16:creationId xmlns:a16="http://schemas.microsoft.com/office/drawing/2014/main" id="{B68CC790-A536-4087-AAD6-641632659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05" y="2731386"/>
            <a:ext cx="648818" cy="64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625;p34">
            <a:extLst>
              <a:ext uri="{FF2B5EF4-FFF2-40B4-BE49-F238E27FC236}">
                <a16:creationId xmlns:a16="http://schemas.microsoft.com/office/drawing/2014/main" id="{964D81AD-852E-4ECD-9958-DFD528F9CA9D}"/>
              </a:ext>
            </a:extLst>
          </p:cNvPr>
          <p:cNvSpPr txBox="1">
            <a:spLocks/>
          </p:cNvSpPr>
          <p:nvPr/>
        </p:nvSpPr>
        <p:spPr>
          <a:xfrm>
            <a:off x="325053" y="-1068175"/>
            <a:ext cx="244033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This is a</a:t>
            </a:r>
            <a:endParaRPr lang="vi-VN" sz="350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A1133B3-BC95-4610-A077-527DE21B1C9A}"/>
              </a:ext>
            </a:extLst>
          </p:cNvPr>
          <p:cNvSpPr/>
          <p:nvPr/>
        </p:nvSpPr>
        <p:spPr>
          <a:xfrm>
            <a:off x="0" y="0"/>
            <a:ext cx="9144000" cy="50403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Google Shape;1625;p34">
            <a:extLst>
              <a:ext uri="{FF2B5EF4-FFF2-40B4-BE49-F238E27FC236}">
                <a16:creationId xmlns:a16="http://schemas.microsoft.com/office/drawing/2014/main" id="{EEBC15F0-36D5-4BC1-B757-6F539A12E60D}"/>
              </a:ext>
            </a:extLst>
          </p:cNvPr>
          <p:cNvSpPr txBox="1">
            <a:spLocks/>
          </p:cNvSpPr>
          <p:nvPr/>
        </p:nvSpPr>
        <p:spPr>
          <a:xfrm>
            <a:off x="1582768" y="3008080"/>
            <a:ext cx="3449574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Lan’s hungry.</a:t>
            </a:r>
            <a:endParaRPr lang="vi-VN" sz="3500">
              <a:solidFill>
                <a:schemeClr val="tx1"/>
              </a:solidFill>
            </a:endParaRPr>
          </a:p>
        </p:txBody>
      </p:sp>
      <p:pic>
        <p:nvPicPr>
          <p:cNvPr id="7170" name="Picture 2" descr="Girl Hungry Stock Illustrations – 2,827 Girl Hungry Stock Illustrations,  Vectors &amp;amp; Clipart - Dreamstime">
            <a:extLst>
              <a:ext uri="{FF2B5EF4-FFF2-40B4-BE49-F238E27FC236}">
                <a16:creationId xmlns:a16="http://schemas.microsoft.com/office/drawing/2014/main" id="{CBDFE85C-1035-40A3-A808-FC8897B24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76" y="699041"/>
            <a:ext cx="3642267" cy="364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5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1.35802E-6 L -1.94444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186006" y="2058649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rgbClr val="FFFF00"/>
                </a:solidFill>
              </a:rPr>
              <a:t>WARM UP</a:t>
            </a:r>
            <a:endParaRPr sz="700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F6CD69-5FF5-4893-8584-10E53C91972C}"/>
              </a:ext>
            </a:extLst>
          </p:cNvPr>
          <p:cNvSpPr txBox="1"/>
          <p:nvPr/>
        </p:nvSpPr>
        <p:spPr>
          <a:xfrm>
            <a:off x="2677475" y="-447778"/>
            <a:ext cx="4797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THANH YEN TRAN 0967 255 149 FB Thanhyentran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27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2925749" y="-3348126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4078223" y="-1933175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4" name="cd1 smart grade 2  (18)">
            <a:hlinkClick r:id="" action="ppaction://media"/>
            <a:extLst>
              <a:ext uri="{FF2B5EF4-FFF2-40B4-BE49-F238E27FC236}">
                <a16:creationId xmlns:a16="http://schemas.microsoft.com/office/drawing/2014/main" id="{363E44F7-E349-4F4E-9EA7-1E13A1F7E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81542" y="-1183775"/>
            <a:ext cx="609600" cy="609600"/>
          </a:xfrm>
          <a:prstGeom prst="rect">
            <a:avLst/>
          </a:prstGeom>
        </p:spPr>
      </p:pic>
      <p:pic>
        <p:nvPicPr>
          <p:cNvPr id="6152" name="Picture 8" descr="Slow-Clap to Stand up Against &amp;#39;derisory&amp;#39; Payrise for NHS staff –  devizine.com">
            <a:extLst>
              <a:ext uri="{FF2B5EF4-FFF2-40B4-BE49-F238E27FC236}">
                <a16:creationId xmlns:a16="http://schemas.microsoft.com/office/drawing/2014/main" id="{841361FF-B1A6-4A4F-A726-49341768C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84" y="-1888015"/>
            <a:ext cx="1108699" cy="10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DEA7BF-8AC1-430F-ADFA-1368678A5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CD35C3-0DFA-4603-A0DB-1DFBF6E23C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100" y="0"/>
            <a:ext cx="7027540" cy="5143500"/>
          </a:xfrm>
          <a:prstGeom prst="rect">
            <a:avLst/>
          </a:prstGeom>
        </p:spPr>
      </p:pic>
      <p:pic>
        <p:nvPicPr>
          <p:cNvPr id="7" name="cd1 smart grade 2  (26)">
            <a:hlinkClick r:id="" action="ppaction://media"/>
            <a:extLst>
              <a:ext uri="{FF2B5EF4-FFF2-40B4-BE49-F238E27FC236}">
                <a16:creationId xmlns:a16="http://schemas.microsoft.com/office/drawing/2014/main" id="{7F12FEBE-5DA4-486D-87F6-7028F4BB89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2870" y="-30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11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2925749" y="-3348126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4078223" y="-1933175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4" name="cd1 smart grade 2  (18)">
            <a:hlinkClick r:id="" action="ppaction://media"/>
            <a:extLst>
              <a:ext uri="{FF2B5EF4-FFF2-40B4-BE49-F238E27FC236}">
                <a16:creationId xmlns:a16="http://schemas.microsoft.com/office/drawing/2014/main" id="{363E44F7-E349-4F4E-9EA7-1E13A1F7E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81542" y="-1183775"/>
            <a:ext cx="609600" cy="609600"/>
          </a:xfrm>
          <a:prstGeom prst="rect">
            <a:avLst/>
          </a:prstGeom>
        </p:spPr>
      </p:pic>
      <p:pic>
        <p:nvPicPr>
          <p:cNvPr id="6152" name="Picture 8" descr="Slow-Clap to Stand up Against &amp;#39;derisory&amp;#39; Payrise for NHS staff –  devizine.com">
            <a:extLst>
              <a:ext uri="{FF2B5EF4-FFF2-40B4-BE49-F238E27FC236}">
                <a16:creationId xmlns:a16="http://schemas.microsoft.com/office/drawing/2014/main" id="{841361FF-B1A6-4A4F-A726-49341768C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84" y="-1888015"/>
            <a:ext cx="1108699" cy="10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DEA7BF-8AC1-430F-ADFA-1368678A5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9C40F8-55ED-49E6-9F51-AD9CF984D0ED}"/>
              </a:ext>
            </a:extLst>
          </p:cNvPr>
          <p:cNvSpPr/>
          <p:nvPr/>
        </p:nvSpPr>
        <p:spPr>
          <a:xfrm>
            <a:off x="888023" y="61546"/>
            <a:ext cx="7702062" cy="498523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400">
              <a:solidFill>
                <a:schemeClr val="tx1"/>
              </a:solidFill>
            </a:endParaRPr>
          </a:p>
        </p:txBody>
      </p:sp>
      <p:pic>
        <p:nvPicPr>
          <p:cNvPr id="1026" name="Picture 2" descr="1,812 Doubt kid Vector Images, Doubt kid Illustrations | Depositphotos">
            <a:extLst>
              <a:ext uri="{FF2B5EF4-FFF2-40B4-BE49-F238E27FC236}">
                <a16:creationId xmlns:a16="http://schemas.microsoft.com/office/drawing/2014/main" id="{70FBB1C0-0085-42D9-982D-FF5AD8EAD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33" y="1714550"/>
            <a:ext cx="2254250" cy="271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ppy Boy Clipart Stock Illustrations – 37,756 Happy Boy Clipart Stock  Illustrations, Vectors &amp;amp; Clipart - Dreamstime">
            <a:extLst>
              <a:ext uri="{FF2B5EF4-FFF2-40B4-BE49-F238E27FC236}">
                <a16:creationId xmlns:a16="http://schemas.microsoft.com/office/drawing/2014/main" id="{5D9CCD11-2298-447D-906A-2BB4385D3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873" y="1647817"/>
            <a:ext cx="2694842" cy="269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EC882DD-FB67-49BC-AE0A-D374AE4C4AF1}"/>
              </a:ext>
            </a:extLst>
          </p:cNvPr>
          <p:cNvSpPr/>
          <p:nvPr/>
        </p:nvSpPr>
        <p:spPr>
          <a:xfrm>
            <a:off x="2025575" y="769767"/>
            <a:ext cx="2023540" cy="1259860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66AF168F-9B07-4226-94B2-5E591F489A59}"/>
              </a:ext>
            </a:extLst>
          </p:cNvPr>
          <p:cNvSpPr/>
          <p:nvPr/>
        </p:nvSpPr>
        <p:spPr>
          <a:xfrm>
            <a:off x="4572000" y="414345"/>
            <a:ext cx="2118946" cy="1259860"/>
          </a:xfrm>
          <a:prstGeom prst="wedgeEllipseCallout">
            <a:avLst>
              <a:gd name="adj1" fmla="val 25589"/>
              <a:gd name="adj2" fmla="val 5901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Google Shape;1625;p34">
            <a:extLst>
              <a:ext uri="{FF2B5EF4-FFF2-40B4-BE49-F238E27FC236}">
                <a16:creationId xmlns:a16="http://schemas.microsoft.com/office/drawing/2014/main" id="{9F650448-8BEC-4428-9193-D7438B2FC318}"/>
              </a:ext>
            </a:extLst>
          </p:cNvPr>
          <p:cNvSpPr txBox="1">
            <a:spLocks/>
          </p:cNvSpPr>
          <p:nvPr/>
        </p:nvSpPr>
        <p:spPr>
          <a:xfrm>
            <a:off x="1289480" y="1144356"/>
            <a:ext cx="3449574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500">
                <a:solidFill>
                  <a:schemeClr val="tx1"/>
                </a:solidFill>
              </a:rPr>
              <a:t>What’s your</a:t>
            </a:r>
          </a:p>
          <a:p>
            <a:r>
              <a:rPr lang="en-US" sz="2500">
                <a:solidFill>
                  <a:schemeClr val="tx1"/>
                </a:solidFill>
              </a:rPr>
              <a:t> name ?</a:t>
            </a:r>
            <a:endParaRPr lang="vi-VN" sz="2500">
              <a:solidFill>
                <a:schemeClr val="tx1"/>
              </a:solidFill>
            </a:endParaRPr>
          </a:p>
        </p:txBody>
      </p:sp>
      <p:sp>
        <p:nvSpPr>
          <p:cNvPr id="16" name="Google Shape;1625;p34">
            <a:extLst>
              <a:ext uri="{FF2B5EF4-FFF2-40B4-BE49-F238E27FC236}">
                <a16:creationId xmlns:a16="http://schemas.microsoft.com/office/drawing/2014/main" id="{28C3528F-9A64-4ABA-9E78-B15228819AEE}"/>
              </a:ext>
            </a:extLst>
          </p:cNvPr>
          <p:cNvSpPr txBox="1">
            <a:spLocks/>
          </p:cNvSpPr>
          <p:nvPr/>
        </p:nvSpPr>
        <p:spPr>
          <a:xfrm>
            <a:off x="3849243" y="820611"/>
            <a:ext cx="3449574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500">
                <a:solidFill>
                  <a:schemeClr val="tx1"/>
                </a:solidFill>
              </a:rPr>
              <a:t>My name’s</a:t>
            </a:r>
          </a:p>
          <a:p>
            <a:r>
              <a:rPr lang="en-US" sz="2500">
                <a:solidFill>
                  <a:schemeClr val="tx1"/>
                </a:solidFill>
              </a:rPr>
              <a:t>Vinh.</a:t>
            </a:r>
            <a:endParaRPr lang="vi-VN" sz="250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4B9A0B-FF94-48ED-9006-3DF8F277A4D3}"/>
              </a:ext>
            </a:extLst>
          </p:cNvPr>
          <p:cNvSpPr/>
          <p:nvPr/>
        </p:nvSpPr>
        <p:spPr>
          <a:xfrm>
            <a:off x="1011299" y="140677"/>
            <a:ext cx="1770243" cy="296342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cd1 smart grade 2  (27)">
            <a:hlinkClick r:id="" action="ppaction://media"/>
            <a:extLst>
              <a:ext uri="{FF2B5EF4-FFF2-40B4-BE49-F238E27FC236}">
                <a16:creationId xmlns:a16="http://schemas.microsoft.com/office/drawing/2014/main" id="{DFF79CF4-7BC7-46FD-B63D-2EAEAA6BC6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35852" y="96715"/>
            <a:ext cx="509231" cy="50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4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1.35802E-6 L -1.94444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1.35802E-6 L -1.94444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3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2925749" y="-3348126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4078223" y="-1933175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4" name="cd1 smart grade 2  (18)">
            <a:hlinkClick r:id="" action="ppaction://media"/>
            <a:extLst>
              <a:ext uri="{FF2B5EF4-FFF2-40B4-BE49-F238E27FC236}">
                <a16:creationId xmlns:a16="http://schemas.microsoft.com/office/drawing/2014/main" id="{363E44F7-E349-4F4E-9EA7-1E13A1F7E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1542" y="-1183775"/>
            <a:ext cx="609600" cy="609600"/>
          </a:xfrm>
          <a:prstGeom prst="rect">
            <a:avLst/>
          </a:prstGeom>
        </p:spPr>
      </p:pic>
      <p:pic>
        <p:nvPicPr>
          <p:cNvPr id="6152" name="Picture 8" descr="Slow-Clap to Stand up Against &amp;#39;derisory&amp;#39; Payrise for NHS staff –  devizine.com">
            <a:extLst>
              <a:ext uri="{FF2B5EF4-FFF2-40B4-BE49-F238E27FC236}">
                <a16:creationId xmlns:a16="http://schemas.microsoft.com/office/drawing/2014/main" id="{841361FF-B1A6-4A4F-A726-49341768C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84" y="-1888015"/>
            <a:ext cx="1108699" cy="10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18CF4E-8112-4573-AC65-0C36A2966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" y="329565"/>
            <a:ext cx="8561070" cy="44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48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2925749" y="-3348126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-258151" y="789664"/>
            <a:ext cx="9660301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GAME</a:t>
            </a:r>
            <a:endParaRPr sz="7000">
              <a:solidFill>
                <a:srgbClr val="FFFF00"/>
              </a:solidFill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4078223" y="-1933175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4" name="cd1 smart grade 2  (18)">
            <a:hlinkClick r:id="" action="ppaction://media"/>
            <a:extLst>
              <a:ext uri="{FF2B5EF4-FFF2-40B4-BE49-F238E27FC236}">
                <a16:creationId xmlns:a16="http://schemas.microsoft.com/office/drawing/2014/main" id="{363E44F7-E349-4F4E-9EA7-1E13A1F7E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1542" y="-1183775"/>
            <a:ext cx="609600" cy="609600"/>
          </a:xfrm>
          <a:prstGeom prst="rect">
            <a:avLst/>
          </a:prstGeom>
        </p:spPr>
      </p:pic>
      <p:pic>
        <p:nvPicPr>
          <p:cNvPr id="6152" name="Picture 8" descr="Slow-Clap to Stand up Against &amp;#39;derisory&amp;#39; Payrise for NHS staff –  devizine.com">
            <a:extLst>
              <a:ext uri="{FF2B5EF4-FFF2-40B4-BE49-F238E27FC236}">
                <a16:creationId xmlns:a16="http://schemas.microsoft.com/office/drawing/2014/main" id="{841361FF-B1A6-4A4F-A726-49341768C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84" y="-1888015"/>
            <a:ext cx="1108699" cy="10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ute Christmas Present [Free GIF] | Animated clipart, Cute christmas  presents, Cute gift boxes">
            <a:extLst>
              <a:ext uri="{FF2B5EF4-FFF2-40B4-BE49-F238E27FC236}">
                <a16:creationId xmlns:a16="http://schemas.microsoft.com/office/drawing/2014/main" id="{FA2295FB-DF57-4BC0-8049-A9D9B61A76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6305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23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044" y="160481"/>
            <a:ext cx="8934846" cy="5025851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2171" y="3628530"/>
            <a:ext cx="1229668" cy="12296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6909" y="3706150"/>
            <a:ext cx="1282012" cy="126408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2749" y="3607682"/>
            <a:ext cx="328690" cy="130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52" y="3994980"/>
            <a:ext cx="1593752" cy="12750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87" y="4097430"/>
            <a:ext cx="1035677" cy="99926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955" y="4063621"/>
            <a:ext cx="1035677" cy="99926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6234" y="3667918"/>
            <a:ext cx="832022" cy="126408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45" y="4133144"/>
            <a:ext cx="1290755" cy="103260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81" y="1285675"/>
            <a:ext cx="1028700" cy="1012646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909" y="1281676"/>
            <a:ext cx="1028700" cy="1016645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06" y="1285673"/>
            <a:ext cx="1028700" cy="1020633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79" y="2266983"/>
            <a:ext cx="1028700" cy="1012565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29993" y="4388050"/>
            <a:ext cx="646013" cy="64601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37255" y="4388820"/>
            <a:ext cx="646013" cy="64601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89204" y="4413448"/>
            <a:ext cx="646013" cy="64601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30732" y="4416875"/>
            <a:ext cx="646013" cy="646013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63405" y="3690575"/>
            <a:ext cx="328690" cy="130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:a16="http://schemas.microsoft.com/office/drawing/2014/main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610" y="4146514"/>
            <a:ext cx="1035677" cy="99926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:a16="http://schemas.microsoft.com/office/drawing/2014/main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20648" y="4470943"/>
            <a:ext cx="646013" cy="6460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8415545" y="4917210"/>
            <a:ext cx="733340" cy="232238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41863" y="3700832"/>
            <a:ext cx="1282012" cy="126408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:a16="http://schemas.microsoft.com/office/drawing/2014/main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940" y="4092113"/>
            <a:ext cx="1035677" cy="99926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44157" y="4408130"/>
            <a:ext cx="646013" cy="646013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884" y="2257699"/>
            <a:ext cx="1028700" cy="1012565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81" y="2267284"/>
            <a:ext cx="1028700" cy="1016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9533" y="336995"/>
            <a:ext cx="5587469" cy="1330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C46F00-9DC4-4CC2-BC2E-23A401D56BD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34084" y="5253176"/>
            <a:ext cx="4908967" cy="143856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92971BA-78B2-4A90-AEF2-894431E69EAC}"/>
              </a:ext>
            </a:extLst>
          </p:cNvPr>
          <p:cNvSpPr txBox="1"/>
          <p:nvPr/>
        </p:nvSpPr>
        <p:spPr>
          <a:xfrm>
            <a:off x="2677475" y="-447778"/>
            <a:ext cx="4797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THANH YEN TRAN 0967 255 149 FB Thanhyentran</a:t>
            </a:r>
            <a:endParaRPr lang="vi-V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805F9A-3DA3-4AB0-BAA8-0134248906BB}"/>
              </a:ext>
            </a:extLst>
          </p:cNvPr>
          <p:cNvSpPr txBox="1"/>
          <p:nvPr/>
        </p:nvSpPr>
        <p:spPr>
          <a:xfrm>
            <a:off x="-5166918" y="2103810"/>
            <a:ext cx="4797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THANH YEN TRAN 0967 255 149 FB Thanhyentran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640915" y="176981"/>
            <a:ext cx="7875638" cy="278744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730046" y="309716"/>
            <a:ext cx="7632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Look and choose the right answer.</a:t>
            </a:r>
            <a:endParaRPr lang="en-US" sz="21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5013143" y="3091074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hungry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57580" y="3893256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bored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5003701" y="3893256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scared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679954" y="3220346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thirsty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28917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0176" y="371704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36373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645" y="284941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1073" y="1585102"/>
            <a:ext cx="3431558" cy="34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rId9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956" y="2247892"/>
            <a:ext cx="2774497" cy="267695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oung suffering sad man is hungry Royalty Free Vector Image">
            <a:extLst>
              <a:ext uri="{FF2B5EF4-FFF2-40B4-BE49-F238E27FC236}">
                <a16:creationId xmlns:a16="http://schemas.microsoft.com/office/drawing/2014/main" id="{66EEA821-1EE1-416C-A2BD-0D5B60484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4425" r="2599" b="7169"/>
          <a:stretch/>
        </p:blipFill>
        <p:spPr bwMode="auto">
          <a:xfrm>
            <a:off x="5283698" y="117373"/>
            <a:ext cx="2651606" cy="28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F86ABA-DB87-4F71-842A-344AAB423B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4084" y="5253176"/>
            <a:ext cx="4908967" cy="14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640915" y="176981"/>
            <a:ext cx="7875638" cy="278744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40915" y="3831032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She’s thirty.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5020368" y="3155288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She’s hungry.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5007711" y="3877298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He’s hungry.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640915" y="3117133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He’s thirty.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28917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9886" y="36522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31521" y="293022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60859" y="359937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2866" y="399474"/>
            <a:ext cx="3431558" cy="34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mbo TripU 3N2Ä Novotel PhÃº Quá»c">
            <a:hlinkClick r:id="rId12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18" y="2255325"/>
            <a:ext cx="3832001" cy="306560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87380B-B54C-48FE-9361-04D2EACB27D3}"/>
              </a:ext>
            </a:extLst>
          </p:cNvPr>
          <p:cNvSpPr txBox="1"/>
          <p:nvPr/>
        </p:nvSpPr>
        <p:spPr>
          <a:xfrm>
            <a:off x="900930" y="265514"/>
            <a:ext cx="7632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Listen and choose the right answer.</a:t>
            </a:r>
            <a:endParaRPr lang="en-US" sz="21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she's thirsty">
            <a:hlinkClick r:id="" action="ppaction://media"/>
            <a:extLst>
              <a:ext uri="{FF2B5EF4-FFF2-40B4-BE49-F238E27FC236}">
                <a16:creationId xmlns:a16="http://schemas.microsoft.com/office/drawing/2014/main" id="{C68C2F80-AC2A-43C1-AD01-FBCFA2B1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25489" y="418591"/>
            <a:ext cx="457200" cy="45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7039CE-D41C-444D-BA96-86C8B1073E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84" y="5253176"/>
            <a:ext cx="4908967" cy="14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634180" y="92267"/>
            <a:ext cx="7875638" cy="278744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4918445" y="3910097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She’s bored.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57580" y="3893256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She’s hungry.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4837736" y="3141629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She’s scared.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651223" y="3136232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She’s thirty.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28917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31611" y="2965417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36373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674518" y="3593634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4541" y="1163932"/>
            <a:ext cx="3431558" cy="34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9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882" y="2190338"/>
            <a:ext cx="2703281" cy="260824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ored school girl stock vector. Illustration of homework - 86557412">
            <a:extLst>
              <a:ext uri="{FF2B5EF4-FFF2-40B4-BE49-F238E27FC236}">
                <a16:creationId xmlns:a16="http://schemas.microsoft.com/office/drawing/2014/main" id="{38BB062B-E568-43F6-BAC3-50D246AB9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39" y="46171"/>
            <a:ext cx="2964500" cy="296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DB96409-DF10-4AB0-BAE8-7677B76D31E1}"/>
              </a:ext>
            </a:extLst>
          </p:cNvPr>
          <p:cNvSpPr txBox="1"/>
          <p:nvPr/>
        </p:nvSpPr>
        <p:spPr>
          <a:xfrm>
            <a:off x="730046" y="309716"/>
            <a:ext cx="7632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Look and choose the right answer.</a:t>
            </a:r>
            <a:endParaRPr lang="en-US" sz="21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DAB08B-1118-4E85-B832-A678CEB26E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4084" y="5253176"/>
            <a:ext cx="4908967" cy="14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640915" y="176981"/>
            <a:ext cx="7875638" cy="278744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4990234" y="3106326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He’s bored.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57580" y="3893256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He’s hungry.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5003701" y="3893256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He’s happy.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640915" y="3117133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He’s thirsty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28917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0176" y="371704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36373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10179" y="2874672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2002" y="649744"/>
            <a:ext cx="3431558" cy="34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[crop output image]">
            <a:hlinkClick r:id="rId12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234" y="2288904"/>
            <a:ext cx="3173567" cy="253885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67D423-6857-46A6-BAD6-69A273B02FEC}"/>
              </a:ext>
            </a:extLst>
          </p:cNvPr>
          <p:cNvSpPr txBox="1"/>
          <p:nvPr/>
        </p:nvSpPr>
        <p:spPr>
          <a:xfrm>
            <a:off x="762588" y="366677"/>
            <a:ext cx="7632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Listen and choose the right answer.</a:t>
            </a:r>
            <a:endParaRPr lang="en-US" sz="21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he's bored">
            <a:hlinkClick r:id="" action="ppaction://media"/>
            <a:extLst>
              <a:ext uri="{FF2B5EF4-FFF2-40B4-BE49-F238E27FC236}">
                <a16:creationId xmlns:a16="http://schemas.microsoft.com/office/drawing/2014/main" id="{E21FE1CC-D80F-4F59-95C1-68D616957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50863" y="421143"/>
            <a:ext cx="457200" cy="45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A4BC2A-EEB2-4545-9915-7DF22B5D95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84" y="5253176"/>
            <a:ext cx="4908967" cy="14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640915" y="176981"/>
            <a:ext cx="7875638" cy="278744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4835136" y="3893256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 name’s Nam.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57580" y="3893256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I’m great.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4835136" y="3141629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I’m Ok.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640915" y="3117133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She’s is Lan.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28917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31611" y="2965417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36373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38830" y="3711634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3000" y="460801"/>
            <a:ext cx="3431558" cy="34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9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649" y="2371243"/>
            <a:ext cx="2703281" cy="260824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FE0E76-41E6-473A-BA21-D7DEA9D205E7}"/>
              </a:ext>
            </a:extLst>
          </p:cNvPr>
          <p:cNvSpPr txBox="1"/>
          <p:nvPr/>
        </p:nvSpPr>
        <p:spPr>
          <a:xfrm>
            <a:off x="870796" y="321482"/>
            <a:ext cx="394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What’s your name ?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0C7D91-4921-46D8-B468-EEE684EF12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4084" y="5253176"/>
            <a:ext cx="4908967" cy="1438569"/>
          </a:xfrm>
          <a:prstGeom prst="rect">
            <a:avLst/>
          </a:prstGeom>
        </p:spPr>
      </p:pic>
      <p:pic>
        <p:nvPicPr>
          <p:cNvPr id="2050" name="Picture 2" descr="Nice Boy clipart - Clip Art Library | Kids clipart, Flashcards for kids, Boy  and girl cartoon">
            <a:extLst>
              <a:ext uri="{FF2B5EF4-FFF2-40B4-BE49-F238E27FC236}">
                <a16:creationId xmlns:a16="http://schemas.microsoft.com/office/drawing/2014/main" id="{6567130F-82B3-40F3-A433-CC96CECD4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935" y="480973"/>
            <a:ext cx="1415512" cy="22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67DA7B-16BB-4E3C-ADD1-D24BCDA7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" name="Emotions Song for Kids - Emotions Hokey Pokey - Preschool Songs - The Kiboomers">
            <a:hlinkClick r:id="" action="ppaction://media"/>
            <a:extLst>
              <a:ext uri="{FF2B5EF4-FFF2-40B4-BE49-F238E27FC236}">
                <a16:creationId xmlns:a16="http://schemas.microsoft.com/office/drawing/2014/main" id="{5DB2B3D0-7D2C-4D7D-B8C6-7A085FD26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22" y="101111"/>
            <a:ext cx="8791355" cy="49412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2FD425-A5B2-422B-8497-24CA25E25FA0}"/>
              </a:ext>
            </a:extLst>
          </p:cNvPr>
          <p:cNvSpPr txBox="1"/>
          <p:nvPr/>
        </p:nvSpPr>
        <p:spPr>
          <a:xfrm>
            <a:off x="2677475" y="-447778"/>
            <a:ext cx="4797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THANH YEN TRAN 0967 255 149 FB Thanhyentran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0696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640915" y="176981"/>
            <a:ext cx="7875638" cy="278744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5003701" y="3081072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Vinh is scared.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57580" y="3893256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Vinh is bored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5003701" y="3893256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Vinh scared is.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640915" y="3117133"/>
            <a:ext cx="3512852" cy="452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Vinh is sad.</a:t>
            </a:r>
            <a:endParaRPr lang="en-US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28917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0176" y="371704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36373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645" y="284941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5664" y="259769"/>
            <a:ext cx="3431558" cy="34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rId9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245" y="1748288"/>
            <a:ext cx="3335493" cy="321823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cared Png - Scared Png - Transparent Scared Clipart, Png Download - kindpng">
            <a:extLst>
              <a:ext uri="{FF2B5EF4-FFF2-40B4-BE49-F238E27FC236}">
                <a16:creationId xmlns:a16="http://schemas.microsoft.com/office/drawing/2014/main" id="{973DF665-9C29-4536-B32C-0A9A1B2D7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92" y="586195"/>
            <a:ext cx="1716383" cy="217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CF020A-DCFB-4189-B874-65F147075C2D}"/>
              </a:ext>
            </a:extLst>
          </p:cNvPr>
          <p:cNvSpPr txBox="1"/>
          <p:nvPr/>
        </p:nvSpPr>
        <p:spPr>
          <a:xfrm>
            <a:off x="730046" y="309716"/>
            <a:ext cx="7632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Look and choose the right answer.</a:t>
            </a:r>
            <a:endParaRPr lang="en-US" sz="21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F54CA2-445F-4460-85FC-E47421A9CA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4084" y="5253176"/>
            <a:ext cx="4908967" cy="14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2925749" y="-3348126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859105" y="2088546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GOODBYE </a:t>
            </a:r>
            <a:endParaRPr sz="7000">
              <a:solidFill>
                <a:srgbClr val="FFFF00"/>
              </a:solidFill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4078223" y="-1933175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849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242450" y="2386027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REVIEW</a:t>
            </a:r>
            <a:endParaRPr sz="700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33"/>
          <p:cNvSpPr/>
          <p:nvPr/>
        </p:nvSpPr>
        <p:spPr>
          <a:xfrm rot="-926124">
            <a:off x="-2118057" y="2373324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Picture 4" descr="Listening Clipart, Picture - Listen To Music Clipart - Png Download - Full  Size Clipart (#5319110) - PinClipart">
            <a:extLst>
              <a:ext uri="{FF2B5EF4-FFF2-40B4-BE49-F238E27FC236}">
                <a16:creationId xmlns:a16="http://schemas.microsoft.com/office/drawing/2014/main" id="{F9F00B11-90F3-4E05-8FF4-1FD131E4D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8145" y="-218237"/>
            <a:ext cx="716046" cy="6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2218DA8-9DFA-4B05-A5FE-5F902E08A25C}"/>
              </a:ext>
            </a:extLst>
          </p:cNvPr>
          <p:cNvSpPr/>
          <p:nvPr/>
        </p:nvSpPr>
        <p:spPr>
          <a:xfrm>
            <a:off x="1172019" y="259790"/>
            <a:ext cx="1492899" cy="132938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8EDD4EA-ED4A-4B98-B1AD-C15348FBE419}"/>
              </a:ext>
            </a:extLst>
          </p:cNvPr>
          <p:cNvSpPr/>
          <p:nvPr/>
        </p:nvSpPr>
        <p:spPr>
          <a:xfrm>
            <a:off x="4683133" y="270544"/>
            <a:ext cx="1403994" cy="135114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A687660-DC90-447C-8930-0156C330774B}"/>
              </a:ext>
            </a:extLst>
          </p:cNvPr>
          <p:cNvSpPr/>
          <p:nvPr/>
        </p:nvSpPr>
        <p:spPr>
          <a:xfrm>
            <a:off x="2972028" y="259791"/>
            <a:ext cx="1403995" cy="135114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0E4FA19-41FC-4759-AC34-B56BDEE11A71}"/>
              </a:ext>
            </a:extLst>
          </p:cNvPr>
          <p:cNvSpPr/>
          <p:nvPr/>
        </p:nvSpPr>
        <p:spPr>
          <a:xfrm>
            <a:off x="6386690" y="270544"/>
            <a:ext cx="1475293" cy="1340389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Google Shape;1567;p31">
            <a:extLst>
              <a:ext uri="{FF2B5EF4-FFF2-40B4-BE49-F238E27FC236}">
                <a16:creationId xmlns:a16="http://schemas.microsoft.com/office/drawing/2014/main" id="{2865A0DA-BE68-4D53-B93E-F1ADDD984E6A}"/>
              </a:ext>
            </a:extLst>
          </p:cNvPr>
          <p:cNvSpPr txBox="1">
            <a:spLocks/>
          </p:cNvSpPr>
          <p:nvPr/>
        </p:nvSpPr>
        <p:spPr>
          <a:xfrm>
            <a:off x="695979" y="1539788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500">
                <a:solidFill>
                  <a:schemeClr val="tx1"/>
                </a:solidFill>
              </a:rPr>
              <a:t>happy</a:t>
            </a:r>
            <a:endParaRPr lang="vi-VN" sz="2500">
              <a:solidFill>
                <a:schemeClr val="tx1"/>
              </a:solidFill>
            </a:endParaRPr>
          </a:p>
        </p:txBody>
      </p:sp>
      <p:sp>
        <p:nvSpPr>
          <p:cNvPr id="45" name="Google Shape;1567;p31">
            <a:extLst>
              <a:ext uri="{FF2B5EF4-FFF2-40B4-BE49-F238E27FC236}">
                <a16:creationId xmlns:a16="http://schemas.microsoft.com/office/drawing/2014/main" id="{4271C6F7-0FDD-419A-A8A3-3ABD0D148DF6}"/>
              </a:ext>
            </a:extLst>
          </p:cNvPr>
          <p:cNvSpPr txBox="1">
            <a:spLocks/>
          </p:cNvSpPr>
          <p:nvPr/>
        </p:nvSpPr>
        <p:spPr>
          <a:xfrm>
            <a:off x="2518693" y="1560886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500">
                <a:solidFill>
                  <a:schemeClr val="tx1"/>
                </a:solidFill>
              </a:rPr>
              <a:t>fine/OK</a:t>
            </a:r>
            <a:endParaRPr lang="vi-VN" sz="2500">
              <a:solidFill>
                <a:schemeClr val="tx1"/>
              </a:solidFill>
            </a:endParaRPr>
          </a:p>
        </p:txBody>
      </p:sp>
      <p:sp>
        <p:nvSpPr>
          <p:cNvPr id="46" name="Google Shape;1567;p31">
            <a:extLst>
              <a:ext uri="{FF2B5EF4-FFF2-40B4-BE49-F238E27FC236}">
                <a16:creationId xmlns:a16="http://schemas.microsoft.com/office/drawing/2014/main" id="{4493BEF7-6ABA-4BF8-99FF-5BCD42BDA28C}"/>
              </a:ext>
            </a:extLst>
          </p:cNvPr>
          <p:cNvSpPr txBox="1">
            <a:spLocks/>
          </p:cNvSpPr>
          <p:nvPr/>
        </p:nvSpPr>
        <p:spPr>
          <a:xfrm>
            <a:off x="4194517" y="1539788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500">
                <a:solidFill>
                  <a:schemeClr val="tx1"/>
                </a:solidFill>
              </a:rPr>
              <a:t>sad</a:t>
            </a:r>
          </a:p>
          <a:p>
            <a:endParaRPr lang="vi-VN" sz="3500">
              <a:solidFill>
                <a:schemeClr val="tx1"/>
              </a:solidFill>
            </a:endParaRPr>
          </a:p>
        </p:txBody>
      </p:sp>
      <p:sp>
        <p:nvSpPr>
          <p:cNvPr id="47" name="Google Shape;1567;p31">
            <a:extLst>
              <a:ext uri="{FF2B5EF4-FFF2-40B4-BE49-F238E27FC236}">
                <a16:creationId xmlns:a16="http://schemas.microsoft.com/office/drawing/2014/main" id="{0A0104B8-93E9-40CE-9D24-B8C56E7E79E9}"/>
              </a:ext>
            </a:extLst>
          </p:cNvPr>
          <p:cNvSpPr txBox="1">
            <a:spLocks/>
          </p:cNvSpPr>
          <p:nvPr/>
        </p:nvSpPr>
        <p:spPr>
          <a:xfrm>
            <a:off x="5901847" y="1491709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500">
                <a:solidFill>
                  <a:schemeClr val="tx1"/>
                </a:solidFill>
              </a:rPr>
              <a:t>great</a:t>
            </a:r>
            <a:endParaRPr lang="vi-VN" sz="250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D86A9B-B07B-4963-AA42-FA51D3271238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-1814997" y="1711501"/>
            <a:ext cx="1351200" cy="447900"/>
          </a:xfrm>
        </p:spPr>
        <p:txBody>
          <a:bodyPr/>
          <a:lstStyle/>
          <a:p>
            <a:endParaRPr lang="vi-VN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79918FF1-4AC0-45EB-9CEE-88260A6CF407}"/>
              </a:ext>
            </a:extLst>
          </p:cNvPr>
          <p:cNvSpPr/>
          <p:nvPr/>
        </p:nvSpPr>
        <p:spPr>
          <a:xfrm>
            <a:off x="1245425" y="2800615"/>
            <a:ext cx="1467350" cy="1437522"/>
          </a:xfrm>
          <a:prstGeom prst="hexag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13046B9E-6357-4085-B2A4-FC1592E83F00}"/>
              </a:ext>
            </a:extLst>
          </p:cNvPr>
          <p:cNvSpPr/>
          <p:nvPr/>
        </p:nvSpPr>
        <p:spPr>
          <a:xfrm>
            <a:off x="2959180" y="2789862"/>
            <a:ext cx="1467350" cy="1437522"/>
          </a:xfrm>
          <a:prstGeom prst="hexagon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01B0B3A0-5B58-4C55-B901-D20486FE5F59}"/>
              </a:ext>
            </a:extLst>
          </p:cNvPr>
          <p:cNvSpPr/>
          <p:nvPr/>
        </p:nvSpPr>
        <p:spPr>
          <a:xfrm>
            <a:off x="4765367" y="2775394"/>
            <a:ext cx="1467350" cy="1437522"/>
          </a:xfrm>
          <a:prstGeom prst="hexagon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F5C4E724-FD80-4201-ACD3-F133D8A737A8}"/>
              </a:ext>
            </a:extLst>
          </p:cNvPr>
          <p:cNvSpPr/>
          <p:nvPr/>
        </p:nvSpPr>
        <p:spPr>
          <a:xfrm>
            <a:off x="6504385" y="2784511"/>
            <a:ext cx="1467350" cy="1437522"/>
          </a:xfrm>
          <a:prstGeom prst="hexagon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Google Shape;1567;p31">
            <a:extLst>
              <a:ext uri="{FF2B5EF4-FFF2-40B4-BE49-F238E27FC236}">
                <a16:creationId xmlns:a16="http://schemas.microsoft.com/office/drawing/2014/main" id="{1807B78D-4F9C-4B90-9F8E-209CFB818CDD}"/>
              </a:ext>
            </a:extLst>
          </p:cNvPr>
          <p:cNvSpPr txBox="1">
            <a:spLocks/>
          </p:cNvSpPr>
          <p:nvPr/>
        </p:nvSpPr>
        <p:spPr>
          <a:xfrm>
            <a:off x="825424" y="4251024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500">
                <a:solidFill>
                  <a:schemeClr val="tx1"/>
                </a:solidFill>
              </a:rPr>
              <a:t>nut</a:t>
            </a:r>
            <a:endParaRPr lang="vi-VN" sz="2500">
              <a:solidFill>
                <a:schemeClr val="tx1"/>
              </a:solidFill>
            </a:endParaRPr>
          </a:p>
        </p:txBody>
      </p:sp>
      <p:sp>
        <p:nvSpPr>
          <p:cNvPr id="49" name="Google Shape;1567;p31">
            <a:extLst>
              <a:ext uri="{FF2B5EF4-FFF2-40B4-BE49-F238E27FC236}">
                <a16:creationId xmlns:a16="http://schemas.microsoft.com/office/drawing/2014/main" id="{B915D13E-009B-46EA-9A35-4B578B6BAE2D}"/>
              </a:ext>
            </a:extLst>
          </p:cNvPr>
          <p:cNvSpPr txBox="1">
            <a:spLocks/>
          </p:cNvSpPr>
          <p:nvPr/>
        </p:nvSpPr>
        <p:spPr>
          <a:xfrm>
            <a:off x="2506607" y="4212916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500">
                <a:solidFill>
                  <a:schemeClr val="tx1"/>
                </a:solidFill>
              </a:rPr>
              <a:t>nose</a:t>
            </a:r>
            <a:endParaRPr lang="vi-VN" sz="2500">
              <a:solidFill>
                <a:schemeClr val="tx1"/>
              </a:solidFill>
            </a:endParaRPr>
          </a:p>
        </p:txBody>
      </p:sp>
      <p:sp>
        <p:nvSpPr>
          <p:cNvPr id="50" name="Google Shape;1567;p31">
            <a:extLst>
              <a:ext uri="{FF2B5EF4-FFF2-40B4-BE49-F238E27FC236}">
                <a16:creationId xmlns:a16="http://schemas.microsoft.com/office/drawing/2014/main" id="{823BC0F1-7093-4EA7-A87E-A949BBF49D57}"/>
              </a:ext>
            </a:extLst>
          </p:cNvPr>
          <p:cNvSpPr txBox="1">
            <a:spLocks/>
          </p:cNvSpPr>
          <p:nvPr/>
        </p:nvSpPr>
        <p:spPr>
          <a:xfrm>
            <a:off x="4328242" y="4191818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500">
                <a:solidFill>
                  <a:schemeClr val="tx1"/>
                </a:solidFill>
              </a:rPr>
              <a:t>octopus</a:t>
            </a:r>
            <a:endParaRPr lang="vi-VN" sz="2500">
              <a:solidFill>
                <a:schemeClr val="tx1"/>
              </a:solidFill>
            </a:endParaRPr>
          </a:p>
        </p:txBody>
      </p:sp>
      <p:sp>
        <p:nvSpPr>
          <p:cNvPr id="51" name="Google Shape;1567;p31">
            <a:extLst>
              <a:ext uri="{FF2B5EF4-FFF2-40B4-BE49-F238E27FC236}">
                <a16:creationId xmlns:a16="http://schemas.microsoft.com/office/drawing/2014/main" id="{E1212B8A-183C-4FE0-87FE-9A6A551A6E79}"/>
              </a:ext>
            </a:extLst>
          </p:cNvPr>
          <p:cNvSpPr txBox="1">
            <a:spLocks/>
          </p:cNvSpPr>
          <p:nvPr/>
        </p:nvSpPr>
        <p:spPr>
          <a:xfrm>
            <a:off x="6069396" y="4202367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500">
                <a:solidFill>
                  <a:schemeClr val="tx1"/>
                </a:solidFill>
              </a:rPr>
              <a:t>orange</a:t>
            </a:r>
            <a:endParaRPr lang="vi-VN" sz="25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0C86E1-AF65-4F3A-B7F3-A6E5E9A3BF13}"/>
              </a:ext>
            </a:extLst>
          </p:cNvPr>
          <p:cNvSpPr/>
          <p:nvPr/>
        </p:nvSpPr>
        <p:spPr>
          <a:xfrm>
            <a:off x="927912" y="-2507987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Sing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084EBB-2942-4476-8AC5-C02BC211B558}"/>
              </a:ext>
            </a:extLst>
          </p:cNvPr>
          <p:cNvSpPr/>
          <p:nvPr/>
        </p:nvSpPr>
        <p:spPr>
          <a:xfrm>
            <a:off x="319920" y="137082"/>
            <a:ext cx="8254314" cy="486933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0" name="Picture 2" descr="Kid With Question Mark Curious Vector Stock Illustration - Illustration of  sign, student: 157366210">
            <a:extLst>
              <a:ext uri="{FF2B5EF4-FFF2-40B4-BE49-F238E27FC236}">
                <a16:creationId xmlns:a16="http://schemas.microsoft.com/office/drawing/2014/main" id="{7E6A6820-33CF-44F8-8CF6-F0ABB538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81" y="524626"/>
            <a:ext cx="1774239" cy="21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,685 Sad Boy Illustrations &amp;amp; Clip Art - iStock">
            <a:extLst>
              <a:ext uri="{FF2B5EF4-FFF2-40B4-BE49-F238E27FC236}">
                <a16:creationId xmlns:a16="http://schemas.microsoft.com/office/drawing/2014/main" id="{C43DB133-095E-4791-ABC9-5CE79F899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55" y="-1925597"/>
            <a:ext cx="936927" cy="131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1625;p34">
            <a:extLst>
              <a:ext uri="{FF2B5EF4-FFF2-40B4-BE49-F238E27FC236}">
                <a16:creationId xmlns:a16="http://schemas.microsoft.com/office/drawing/2014/main" id="{7D17AED8-54E1-4B3D-AC6E-D8C07C6E964B}"/>
              </a:ext>
            </a:extLst>
          </p:cNvPr>
          <p:cNvSpPr txBox="1">
            <a:spLocks/>
          </p:cNvSpPr>
          <p:nvPr/>
        </p:nvSpPr>
        <p:spPr>
          <a:xfrm>
            <a:off x="580767" y="326860"/>
            <a:ext cx="797597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053BA08-9CC5-40CC-8F7D-0045BF4745D1}"/>
              </a:ext>
            </a:extLst>
          </p:cNvPr>
          <p:cNvSpPr/>
          <p:nvPr/>
        </p:nvSpPr>
        <p:spPr>
          <a:xfrm>
            <a:off x="1885245" y="206256"/>
            <a:ext cx="2251546" cy="1067263"/>
          </a:xfrm>
          <a:prstGeom prst="wedgeEllipseCallout">
            <a:avLst>
              <a:gd name="adj1" fmla="val -52894"/>
              <a:gd name="adj2" fmla="val 332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	</a:t>
            </a:r>
            <a:endParaRPr lang="vi-VN"/>
          </a:p>
        </p:txBody>
      </p:sp>
      <p:sp>
        <p:nvSpPr>
          <p:cNvPr id="72" name="Google Shape;1625;p34">
            <a:extLst>
              <a:ext uri="{FF2B5EF4-FFF2-40B4-BE49-F238E27FC236}">
                <a16:creationId xmlns:a16="http://schemas.microsoft.com/office/drawing/2014/main" id="{5E233D55-F3D9-46C8-846E-105E8F1C4E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6387" y="398703"/>
            <a:ext cx="3359055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How are</a:t>
            </a:r>
            <a:br>
              <a:rPr lang="en" sz="2000">
                <a:solidFill>
                  <a:srgbClr val="FF0000"/>
                </a:solidFill>
              </a:rPr>
            </a:br>
            <a:r>
              <a:rPr lang="en" sz="2000">
                <a:solidFill>
                  <a:srgbClr val="FF0000"/>
                </a:solidFill>
              </a:rPr>
              <a:t> you? </a:t>
            </a:r>
            <a:endParaRPr sz="200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875B54-FD22-48D1-A8CC-6AED9AF6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30" y="2494876"/>
            <a:ext cx="1481503" cy="177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817D95C7-FDAE-458C-ADE3-7877FF1F4954}"/>
              </a:ext>
            </a:extLst>
          </p:cNvPr>
          <p:cNvSpPr/>
          <p:nvPr/>
        </p:nvSpPr>
        <p:spPr>
          <a:xfrm>
            <a:off x="4532994" y="255572"/>
            <a:ext cx="1774239" cy="1413445"/>
          </a:xfrm>
          <a:prstGeom prst="wedgeEllipseCallout">
            <a:avLst>
              <a:gd name="adj1" fmla="val 70789"/>
              <a:gd name="adj2" fmla="val 5683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	</a:t>
            </a:r>
            <a:endParaRPr lang="vi-VN"/>
          </a:p>
        </p:txBody>
      </p:sp>
      <p:sp>
        <p:nvSpPr>
          <p:cNvPr id="12" name="Google Shape;1625;p34">
            <a:extLst>
              <a:ext uri="{FF2B5EF4-FFF2-40B4-BE49-F238E27FC236}">
                <a16:creationId xmlns:a16="http://schemas.microsoft.com/office/drawing/2014/main" id="{C8FE90D4-8B15-4F5E-B22A-F2CD576D3D4B}"/>
              </a:ext>
            </a:extLst>
          </p:cNvPr>
          <p:cNvSpPr txBox="1">
            <a:spLocks/>
          </p:cNvSpPr>
          <p:nvPr/>
        </p:nvSpPr>
        <p:spPr>
          <a:xfrm>
            <a:off x="3679654" y="706977"/>
            <a:ext cx="3359055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2000">
                <a:solidFill>
                  <a:srgbClr val="FF0000"/>
                </a:solidFill>
              </a:rPr>
              <a:t>I am …...</a:t>
            </a:r>
            <a:endParaRPr lang="vi-VN" sz="2000">
              <a:solidFill>
                <a:srgbClr val="FF0000"/>
              </a:solidFill>
            </a:endParaRPr>
          </a:p>
        </p:txBody>
      </p:sp>
      <p:pic>
        <p:nvPicPr>
          <p:cNvPr id="13" name="Picture 12" descr="The Pandemic&amp;#39;s Impact on Social Connections – Broadview Psychology">
            <a:extLst>
              <a:ext uri="{FF2B5EF4-FFF2-40B4-BE49-F238E27FC236}">
                <a16:creationId xmlns:a16="http://schemas.microsoft.com/office/drawing/2014/main" id="{30DF2D50-6CC7-4EF3-BF17-7E30D5D6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06" y="2656872"/>
            <a:ext cx="1267315" cy="164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d with thumbs up clipart - Clipart World">
            <a:extLst>
              <a:ext uri="{FF2B5EF4-FFF2-40B4-BE49-F238E27FC236}">
                <a16:creationId xmlns:a16="http://schemas.microsoft.com/office/drawing/2014/main" id="{3A4B4445-4D24-4FDA-BAE7-9A212AD80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59" y="2664802"/>
            <a:ext cx="1346913" cy="182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5+ Happy Clipart - Preview : Happy Children, C | HDClipartAll">
            <a:extLst>
              <a:ext uri="{FF2B5EF4-FFF2-40B4-BE49-F238E27FC236}">
                <a16:creationId xmlns:a16="http://schemas.microsoft.com/office/drawing/2014/main" id="{C2EC3AF8-2C61-4445-A68C-0C11E5FE2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054" y="2571749"/>
            <a:ext cx="1515911" cy="175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FAB067-EFFF-48D3-9672-87C8E9AFB509}"/>
              </a:ext>
            </a:extLst>
          </p:cNvPr>
          <p:cNvSpPr/>
          <p:nvPr/>
        </p:nvSpPr>
        <p:spPr>
          <a:xfrm>
            <a:off x="1646021" y="4403271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B7EE8C-1FC2-41A8-A672-8A7127D07F60}"/>
              </a:ext>
            </a:extLst>
          </p:cNvPr>
          <p:cNvSpPr/>
          <p:nvPr/>
        </p:nvSpPr>
        <p:spPr>
          <a:xfrm>
            <a:off x="3462125" y="4403270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88B368-B649-46F4-97F4-76031F585715}"/>
              </a:ext>
            </a:extLst>
          </p:cNvPr>
          <p:cNvSpPr/>
          <p:nvPr/>
        </p:nvSpPr>
        <p:spPr>
          <a:xfrm>
            <a:off x="5437331" y="4351921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18313B-65B0-4CBD-A828-8B961BB99DB7}"/>
              </a:ext>
            </a:extLst>
          </p:cNvPr>
          <p:cNvSpPr/>
          <p:nvPr/>
        </p:nvSpPr>
        <p:spPr>
          <a:xfrm>
            <a:off x="7497979" y="4351921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7065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242450" y="2386027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VOCABULARY</a:t>
            </a:r>
            <a:endParaRPr sz="7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75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9174BE98-676E-4849-8D3D-0B7AAC5C312C}"/>
              </a:ext>
            </a:extLst>
          </p:cNvPr>
          <p:cNvSpPr/>
          <p:nvPr/>
        </p:nvSpPr>
        <p:spPr>
          <a:xfrm>
            <a:off x="1175289" y="405919"/>
            <a:ext cx="4109802" cy="4397810"/>
          </a:xfrm>
          <a:prstGeom prst="snip1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Google Shape;1567;p31">
            <a:extLst>
              <a:ext uri="{FF2B5EF4-FFF2-40B4-BE49-F238E27FC236}">
                <a16:creationId xmlns:a16="http://schemas.microsoft.com/office/drawing/2014/main" id="{A44C7127-F526-4F44-A337-F7A7898841ED}"/>
              </a:ext>
            </a:extLst>
          </p:cNvPr>
          <p:cNvSpPr txBox="1">
            <a:spLocks/>
          </p:cNvSpPr>
          <p:nvPr/>
        </p:nvSpPr>
        <p:spPr>
          <a:xfrm>
            <a:off x="5767755" y="2255029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4800">
                <a:solidFill>
                  <a:schemeClr val="bg1"/>
                </a:solidFill>
              </a:rPr>
              <a:t>scared</a:t>
            </a:r>
            <a:endParaRPr lang="vi-VN" sz="4800">
              <a:solidFill>
                <a:schemeClr val="bg1"/>
              </a:solidFill>
            </a:endParaRPr>
          </a:p>
        </p:txBody>
      </p:sp>
      <p:pic>
        <p:nvPicPr>
          <p:cNvPr id="4" name="scared">
            <a:hlinkClick r:id="" action="ppaction://media"/>
            <a:extLst>
              <a:ext uri="{FF2B5EF4-FFF2-40B4-BE49-F238E27FC236}">
                <a16:creationId xmlns:a16="http://schemas.microsoft.com/office/drawing/2014/main" id="{33FC27D9-2E0C-442F-AD15-305413D4F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5444" y="1585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70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67;p31">
            <a:extLst>
              <a:ext uri="{FF2B5EF4-FFF2-40B4-BE49-F238E27FC236}">
                <a16:creationId xmlns:a16="http://schemas.microsoft.com/office/drawing/2014/main" id="{A44C7127-F526-4F44-A337-F7A7898841ED}"/>
              </a:ext>
            </a:extLst>
          </p:cNvPr>
          <p:cNvSpPr txBox="1">
            <a:spLocks/>
          </p:cNvSpPr>
          <p:nvPr/>
        </p:nvSpPr>
        <p:spPr>
          <a:xfrm>
            <a:off x="5767755" y="2255029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4800">
                <a:solidFill>
                  <a:schemeClr val="bg1"/>
                </a:solidFill>
              </a:rPr>
              <a:t>bored</a:t>
            </a:r>
            <a:endParaRPr lang="vi-VN" sz="4800">
              <a:solidFill>
                <a:schemeClr val="bg1"/>
              </a:solidFill>
            </a:endParaRPr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9FA8C46D-4D75-4771-AAB5-8653B3D49E1C}"/>
              </a:ext>
            </a:extLst>
          </p:cNvPr>
          <p:cNvSpPr/>
          <p:nvPr/>
        </p:nvSpPr>
        <p:spPr>
          <a:xfrm>
            <a:off x="1300437" y="412596"/>
            <a:ext cx="4151618" cy="4124252"/>
          </a:xfrm>
          <a:prstGeom prst="snip1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ored">
            <a:hlinkClick r:id="" action="ppaction://media"/>
            <a:extLst>
              <a:ext uri="{FF2B5EF4-FFF2-40B4-BE49-F238E27FC236}">
                <a16:creationId xmlns:a16="http://schemas.microsoft.com/office/drawing/2014/main" id="{3D62769B-DD86-4E0C-82FA-3EFF478C3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6400" y="1645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0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240</Words>
  <Application>Microsoft Office PowerPoint</Application>
  <PresentationFormat>On-screen Show (16:9)</PresentationFormat>
  <Paragraphs>91</Paragraphs>
  <Slides>31</Slides>
  <Notes>25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Montserrat ExtraBold</vt:lpstr>
      <vt:lpstr>Montserrat</vt:lpstr>
      <vt:lpstr>Roboto</vt:lpstr>
      <vt:lpstr>Arial</vt:lpstr>
      <vt:lpstr>Arial Nova</vt:lpstr>
      <vt:lpstr>Times New Roman</vt:lpstr>
      <vt:lpstr>Calibri Light</vt:lpstr>
      <vt:lpstr>Calibri</vt:lpstr>
      <vt:lpstr>Montserrat Medium</vt:lpstr>
      <vt:lpstr>Signika</vt:lpstr>
      <vt:lpstr>Fun Games Classroom Kit by Slidesgo</vt:lpstr>
      <vt:lpstr>Office Theme</vt:lpstr>
      <vt:lpstr>Unit  1</vt:lpstr>
      <vt:lpstr>WARM UP</vt:lpstr>
      <vt:lpstr>PowerPoint Presentation</vt:lpstr>
      <vt:lpstr>REVIEW</vt:lpstr>
      <vt:lpstr>PowerPoint Presentation</vt:lpstr>
      <vt:lpstr>How are  you? 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</vt:lpstr>
      <vt:lpstr>PowerPoint Presentation</vt:lpstr>
      <vt:lpstr>SPEAKING  PRACTICE</vt:lpstr>
      <vt:lpstr>SING</vt:lpstr>
      <vt:lpstr>SING</vt:lpstr>
      <vt:lpstr>SING</vt:lpstr>
      <vt:lpstr>01</vt:lpstr>
      <vt:lpstr>01</vt:lpstr>
      <vt:lpstr>01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</dc:title>
  <dc:creator>Thanh Yen</dc:creator>
  <cp:lastModifiedBy>tranthithanhyen2017</cp:lastModifiedBy>
  <cp:revision>13</cp:revision>
  <dcterms:modified xsi:type="dcterms:W3CDTF">2021-10-02T05:22:53Z</dcterms:modified>
</cp:coreProperties>
</file>