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2" r:id="rId1"/>
    <p:sldMasterId id="2147483648" r:id="rId2"/>
  </p:sldMasterIdLst>
  <p:notesMasterIdLst>
    <p:notesMasterId r:id="rId34"/>
  </p:notesMasterIdLst>
  <p:sldIdLst>
    <p:sldId id="256" r:id="rId3"/>
    <p:sldId id="257" r:id="rId4"/>
    <p:sldId id="277" r:id="rId5"/>
    <p:sldId id="317" r:id="rId6"/>
    <p:sldId id="259" r:id="rId7"/>
    <p:sldId id="300" r:id="rId8"/>
    <p:sldId id="318" r:id="rId9"/>
    <p:sldId id="319" r:id="rId10"/>
    <p:sldId id="320" r:id="rId11"/>
    <p:sldId id="321" r:id="rId12"/>
    <p:sldId id="322" r:id="rId13"/>
    <p:sldId id="323" r:id="rId14"/>
    <p:sldId id="301" r:id="rId15"/>
    <p:sldId id="304" r:id="rId16"/>
    <p:sldId id="302" r:id="rId17"/>
    <p:sldId id="311" r:id="rId18"/>
    <p:sldId id="303" r:id="rId19"/>
    <p:sldId id="324" r:id="rId20"/>
    <p:sldId id="325" r:id="rId21"/>
    <p:sldId id="327" r:id="rId22"/>
    <p:sldId id="305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16" r:id="rId33"/>
  </p:sldIdLst>
  <p:sldSz cx="12192000" cy="6858000"/>
  <p:notesSz cx="6858000" cy="9144000"/>
  <p:embeddedFontLst>
    <p:embeddedFont>
      <p:font typeface="Aharoni" panose="02010803020104030203" pitchFamily="2" charset="-79"/>
      <p:bold r:id="rId35"/>
    </p:embeddedFont>
    <p:embeddedFont>
      <p:font typeface="Berlin Sans FB Demi" panose="020E0802020502020306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mprint MT Shadow" panose="04020605060303030202" pitchFamily="82" charset="0"/>
      <p:regular r:id="rId43"/>
    </p:embeddedFont>
    <p:embeddedFont>
      <p:font typeface="STCaiyun" panose="02010800040101010101" pitchFamily="2" charset="-122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F1"/>
    <a:srgbClr val="CFFFF0"/>
    <a:srgbClr val="F5FFFC"/>
    <a:srgbClr val="43A081"/>
    <a:srgbClr val="89FFD8"/>
    <a:srgbClr val="B6B0D6"/>
    <a:srgbClr val="FDDB87"/>
    <a:srgbClr val="FABABB"/>
    <a:srgbClr val="F7898C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1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Yến Trần 0967 255 149 zalo/ FB https://www.facebook.com/thanhyentrananhngutaymy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166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7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1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2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095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Yến Trần 0967 255 149 zalo/ FB https://www.facebook.com/thanhyentrananhngutaymy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1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Yến Trần 0967 255 149 zalo/ FB https://www.facebook.com/thanhyentrananhngutaymy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92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Yến Trần 0967 255 149 zalo/ FB https://www.facebook.com/thanhyentrananhngutaymy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4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9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71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3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2021/10/3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95142-515E-4956-B9C3-684ED4BA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5DC04-36AE-49BB-8F7D-4725781B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D86EE-AE3C-4255-A1D2-70C473315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BCE58-F5BF-444E-85DC-1D61C89A0E0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CC326-69A1-41A7-813E-258A95ECE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14577-F3AE-47D6-ADCD-1AB4DDE5F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D50BE-0EF8-4A60-9871-038200BB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3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em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4.jp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2.png"/><Relationship Id="rId18" Type="http://schemas.openxmlformats.org/officeDocument/2006/relationships/slide" Target="slide30.xml"/><Relationship Id="rId3" Type="http://schemas.openxmlformats.org/officeDocument/2006/relationships/image" Target="../media/image37.png"/><Relationship Id="rId21" Type="http://schemas.openxmlformats.org/officeDocument/2006/relationships/image" Target="../media/image47.png"/><Relationship Id="rId7" Type="http://schemas.openxmlformats.org/officeDocument/2006/relationships/image" Target="../media/image39.png"/><Relationship Id="rId12" Type="http://schemas.openxmlformats.org/officeDocument/2006/relationships/slide" Target="slide27.xml"/><Relationship Id="rId17" Type="http://schemas.openxmlformats.org/officeDocument/2006/relationships/image" Target="../media/image44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slide" Target="slide29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image" Target="../media/image41.png"/><Relationship Id="rId24" Type="http://schemas.openxmlformats.org/officeDocument/2006/relationships/image" Target="../media/image50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9.png"/><Relationship Id="rId10" Type="http://schemas.openxmlformats.org/officeDocument/2006/relationships/slide" Target="slide26.xml"/><Relationship Id="rId19" Type="http://schemas.openxmlformats.org/officeDocument/2006/relationships/image" Target="../media/image45.png"/><Relationship Id="rId4" Type="http://schemas.openxmlformats.org/officeDocument/2006/relationships/slide" Target="slide23.xml"/><Relationship Id="rId9" Type="http://schemas.openxmlformats.org/officeDocument/2006/relationships/image" Target="../media/image40.png"/><Relationship Id="rId14" Type="http://schemas.openxmlformats.org/officeDocument/2006/relationships/slide" Target="slide28.xml"/><Relationship Id="rId2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2.wav"/><Relationship Id="rId11" Type="http://schemas.openxmlformats.org/officeDocument/2006/relationships/image" Target="../media/image52.jpg"/><Relationship Id="rId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2.jpg"/><Relationship Id="rId4" Type="http://schemas.openxmlformats.org/officeDocument/2006/relationships/notesSlide" Target="../notesSlides/notesSlide12.xml"/><Relationship Id="rId9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1.wav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96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36E714-56A7-41BD-984F-1CDA8304A643}"/>
              </a:ext>
            </a:extLst>
          </p:cNvPr>
          <p:cNvSpPr/>
          <p:nvPr/>
        </p:nvSpPr>
        <p:spPr>
          <a:xfrm>
            <a:off x="4109314" y="2694424"/>
            <a:ext cx="35637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NUMBER</a:t>
            </a:r>
            <a:endParaRPr lang="en-US" sz="6000" b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F5CA-71C3-4842-98D3-ACEC10468613}"/>
              </a:ext>
            </a:extLst>
          </p:cNvPr>
          <p:cNvSpPr/>
          <p:nvPr/>
        </p:nvSpPr>
        <p:spPr>
          <a:xfrm>
            <a:off x="8181828" y="3954545"/>
            <a:ext cx="2632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Lesson 1</a:t>
            </a:r>
          </a:p>
        </p:txBody>
      </p:sp>
      <p:pic>
        <p:nvPicPr>
          <p:cNvPr id="4" name="NHAC NEN PPT 3">
            <a:hlinkClick r:id="" action="ppaction://media"/>
            <a:extLst>
              <a:ext uri="{FF2B5EF4-FFF2-40B4-BE49-F238E27FC236}">
                <a16:creationId xmlns:a16="http://schemas.microsoft.com/office/drawing/2014/main" id="{C3522A34-891F-4A66-A1C3-7E8D65E5E9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1604" y="746530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CBEBBF-41BA-4E83-9F9B-B12229AD981D}"/>
              </a:ext>
            </a:extLst>
          </p:cNvPr>
          <p:cNvSpPr txBox="1"/>
          <p:nvPr/>
        </p:nvSpPr>
        <p:spPr>
          <a:xfrm>
            <a:off x="271363" y="-1033824"/>
            <a:ext cx="6391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Yến Trần 0967 255 149 zalo/ FB https://www.facebook.com/thanhyentrananhngutaymy</a:t>
            </a:r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36269" y="1728204"/>
            <a:ext cx="8850092" cy="36219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070271" y="933187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6">
            <a:extLst>
              <a:ext uri="{FF2B5EF4-FFF2-40B4-BE49-F238E27FC236}">
                <a16:creationId xmlns:a16="http://schemas.microsoft.com/office/drawing/2014/main" id="{1F26C293-9C6A-4C63-8868-AFF5F28D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50" y="3276600"/>
            <a:ext cx="35711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fifteen</a:t>
            </a:r>
            <a:endParaRPr lang="zh-CN" altLang="en-US" sz="6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AutoShape 2" descr="Sort Numbers (Maths/Counting to 20) Year 1 - FreeTeacher">
            <a:extLst>
              <a:ext uri="{FF2B5EF4-FFF2-40B4-BE49-F238E27FC236}">
                <a16:creationId xmlns:a16="http://schemas.microsoft.com/office/drawing/2014/main" id="{4048A80C-7035-4C2A-B9C4-537B3D3FAA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4" descr="Sort Numbers (Maths/Counting to 20) Year 1 - FreeTeacher">
            <a:extLst>
              <a:ext uri="{FF2B5EF4-FFF2-40B4-BE49-F238E27FC236}">
                <a16:creationId xmlns:a16="http://schemas.microsoft.com/office/drawing/2014/main" id="{E1FB810C-35F8-4A93-B0D1-DB7144AE2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2" name="Picture 2" descr="Sort Numbers (Maths/Counting to 20) Year 1 - FreeTeacher">
            <a:extLst>
              <a:ext uri="{FF2B5EF4-FFF2-40B4-BE49-F238E27FC236}">
                <a16:creationId xmlns:a16="http://schemas.microsoft.com/office/drawing/2014/main" id="{471FB90B-32A9-48C3-8FBD-AAD81B13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15" y="1947339"/>
            <a:ext cx="2963322" cy="29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5">
            <a:hlinkClick r:id="" action="ppaction://media"/>
            <a:extLst>
              <a:ext uri="{FF2B5EF4-FFF2-40B4-BE49-F238E27FC236}">
                <a16:creationId xmlns:a16="http://schemas.microsoft.com/office/drawing/2014/main" id="{CB453405-DA31-47C1-BE3D-6D3E29DE1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2084" y="1965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AutoShape 2" descr="Sort Numbers (Maths/Counting to 20) Year 1 - FreeTeacher">
            <a:extLst>
              <a:ext uri="{FF2B5EF4-FFF2-40B4-BE49-F238E27FC236}">
                <a16:creationId xmlns:a16="http://schemas.microsoft.com/office/drawing/2014/main" id="{4048A80C-7035-4C2A-B9C4-537B3D3FAA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1643" y="36506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4" descr="Sort Numbers (Maths/Counting to 20) Year 1 - FreeTeacher">
            <a:extLst>
              <a:ext uri="{FF2B5EF4-FFF2-40B4-BE49-F238E27FC236}">
                <a16:creationId xmlns:a16="http://schemas.microsoft.com/office/drawing/2014/main" id="{E1FB810C-35F8-4A93-B0D1-DB7144AE2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4043" y="38030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1050A3-B9D4-405D-B188-F9B0D2CFD709}"/>
              </a:ext>
            </a:extLst>
          </p:cNvPr>
          <p:cNvGrpSpPr/>
          <p:nvPr/>
        </p:nvGrpSpPr>
        <p:grpSpPr>
          <a:xfrm>
            <a:off x="3344716" y="856277"/>
            <a:ext cx="2751283" cy="2646590"/>
            <a:chOff x="2110328" y="265162"/>
            <a:chExt cx="2633914" cy="3011438"/>
          </a:xfrm>
        </p:grpSpPr>
        <p:sp>
          <p:nvSpPr>
            <p:cNvPr id="15" name="圆角矩形 21">
              <a:extLst>
                <a:ext uri="{FF2B5EF4-FFF2-40B4-BE49-F238E27FC236}">
                  <a16:creationId xmlns:a16="http://schemas.microsoft.com/office/drawing/2014/main" id="{8E575DC7-0BA1-44BB-AAF9-D750E126F49E}"/>
                </a:ext>
              </a:extLst>
            </p:cNvPr>
            <p:cNvSpPr/>
            <p:nvPr/>
          </p:nvSpPr>
          <p:spPr>
            <a:xfrm>
              <a:off x="2110328" y="1075563"/>
              <a:ext cx="2633914" cy="2201037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>
              <a:off x="2743980" y="265162"/>
              <a:ext cx="1538192" cy="1146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A4DD4B-197B-4C45-B3CE-1BCCBC146D3E}"/>
              </a:ext>
            </a:extLst>
          </p:cNvPr>
          <p:cNvGrpSpPr/>
          <p:nvPr/>
        </p:nvGrpSpPr>
        <p:grpSpPr>
          <a:xfrm>
            <a:off x="6673341" y="806834"/>
            <a:ext cx="2901919" cy="2696032"/>
            <a:chOff x="2110328" y="265162"/>
            <a:chExt cx="2633914" cy="3011438"/>
          </a:xfrm>
        </p:grpSpPr>
        <p:sp>
          <p:nvSpPr>
            <p:cNvPr id="20" name="圆角矩形 21">
              <a:extLst>
                <a:ext uri="{FF2B5EF4-FFF2-40B4-BE49-F238E27FC236}">
                  <a16:creationId xmlns:a16="http://schemas.microsoft.com/office/drawing/2014/main" id="{A05B620C-36BC-4C04-834E-7A7997B8CA09}"/>
                </a:ext>
              </a:extLst>
            </p:cNvPr>
            <p:cNvSpPr/>
            <p:nvPr/>
          </p:nvSpPr>
          <p:spPr>
            <a:xfrm>
              <a:off x="2110328" y="1075563"/>
              <a:ext cx="2633914" cy="2201037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32">
              <a:extLst>
                <a:ext uri="{FF2B5EF4-FFF2-40B4-BE49-F238E27FC236}">
                  <a16:creationId xmlns:a16="http://schemas.microsoft.com/office/drawing/2014/main" id="{24332CEB-87AC-4BEF-9340-AE64E7A2B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>
              <a:off x="2743980" y="265162"/>
              <a:ext cx="1538192" cy="1146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14E090-C947-4248-B2DA-524DE29D2CDF}"/>
              </a:ext>
            </a:extLst>
          </p:cNvPr>
          <p:cNvGrpSpPr/>
          <p:nvPr/>
        </p:nvGrpSpPr>
        <p:grpSpPr>
          <a:xfrm>
            <a:off x="4908842" y="3502866"/>
            <a:ext cx="2633914" cy="2785431"/>
            <a:chOff x="2110328" y="265162"/>
            <a:chExt cx="2633914" cy="3011438"/>
          </a:xfrm>
        </p:grpSpPr>
        <p:sp>
          <p:nvSpPr>
            <p:cNvPr id="24" name="圆角矩形 21">
              <a:extLst>
                <a:ext uri="{FF2B5EF4-FFF2-40B4-BE49-F238E27FC236}">
                  <a16:creationId xmlns:a16="http://schemas.microsoft.com/office/drawing/2014/main" id="{D494362E-4110-459D-A88E-B44125998789}"/>
                </a:ext>
              </a:extLst>
            </p:cNvPr>
            <p:cNvSpPr/>
            <p:nvPr/>
          </p:nvSpPr>
          <p:spPr>
            <a:xfrm>
              <a:off x="2110328" y="1075563"/>
              <a:ext cx="2633914" cy="2201037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2AFB3698-F962-431F-B6DD-4C0A0175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>
              <a:off x="2743980" y="265162"/>
              <a:ext cx="1538192" cy="1146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2" descr="Sort Numbers (Maths/Counting to 20) Year 1 - FreeTeacher">
            <a:extLst>
              <a:ext uri="{FF2B5EF4-FFF2-40B4-BE49-F238E27FC236}">
                <a16:creationId xmlns:a16="http://schemas.microsoft.com/office/drawing/2014/main" id="{D0A84F47-7A00-441F-8200-772F8ADA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40" y="1769517"/>
            <a:ext cx="1315796" cy="131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ort Numbers (Maths/Counting to 20) Year 1 - FreeTeacher">
            <a:extLst>
              <a:ext uri="{FF2B5EF4-FFF2-40B4-BE49-F238E27FC236}">
                <a16:creationId xmlns:a16="http://schemas.microsoft.com/office/drawing/2014/main" id="{07C253F7-7CF8-49D5-A2F5-32A92BB1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68" y="1675122"/>
            <a:ext cx="1394907" cy="13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D4ECA9-462E-4D97-9359-6754F0BFB50C}"/>
              </a:ext>
            </a:extLst>
          </p:cNvPr>
          <p:cNvGrpSpPr/>
          <p:nvPr/>
        </p:nvGrpSpPr>
        <p:grpSpPr>
          <a:xfrm>
            <a:off x="1880275" y="3561029"/>
            <a:ext cx="2633914" cy="2785431"/>
            <a:chOff x="2110328" y="265162"/>
            <a:chExt cx="2633914" cy="3011438"/>
          </a:xfrm>
        </p:grpSpPr>
        <p:sp>
          <p:nvSpPr>
            <p:cNvPr id="27" name="圆角矩形 21">
              <a:extLst>
                <a:ext uri="{FF2B5EF4-FFF2-40B4-BE49-F238E27FC236}">
                  <a16:creationId xmlns:a16="http://schemas.microsoft.com/office/drawing/2014/main" id="{DB246610-9AD8-42FC-8BC9-9ED742318337}"/>
                </a:ext>
              </a:extLst>
            </p:cNvPr>
            <p:cNvSpPr/>
            <p:nvPr/>
          </p:nvSpPr>
          <p:spPr>
            <a:xfrm>
              <a:off x="2110328" y="1075563"/>
              <a:ext cx="2633914" cy="2201037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32">
              <a:extLst>
                <a:ext uri="{FF2B5EF4-FFF2-40B4-BE49-F238E27FC236}">
                  <a16:creationId xmlns:a16="http://schemas.microsoft.com/office/drawing/2014/main" id="{E9BBED2F-85CE-4DDE-AB08-A2E98F6B1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>
              <a:off x="2743980" y="265162"/>
              <a:ext cx="1538192" cy="1146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BD764C-753B-4010-8024-C6EBAA5AFAFC}"/>
              </a:ext>
            </a:extLst>
          </p:cNvPr>
          <p:cNvGrpSpPr/>
          <p:nvPr/>
        </p:nvGrpSpPr>
        <p:grpSpPr>
          <a:xfrm>
            <a:off x="8009523" y="3493188"/>
            <a:ext cx="2633914" cy="2785431"/>
            <a:chOff x="2110328" y="265162"/>
            <a:chExt cx="2633914" cy="3011438"/>
          </a:xfrm>
        </p:grpSpPr>
        <p:sp>
          <p:nvSpPr>
            <p:cNvPr id="30" name="圆角矩形 21">
              <a:extLst>
                <a:ext uri="{FF2B5EF4-FFF2-40B4-BE49-F238E27FC236}">
                  <a16:creationId xmlns:a16="http://schemas.microsoft.com/office/drawing/2014/main" id="{A9DDBB13-D396-4350-AB02-F65371A6E591}"/>
                </a:ext>
              </a:extLst>
            </p:cNvPr>
            <p:cNvSpPr/>
            <p:nvPr/>
          </p:nvSpPr>
          <p:spPr>
            <a:xfrm>
              <a:off x="2110328" y="1075563"/>
              <a:ext cx="2633914" cy="2201037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2">
              <a:extLst>
                <a:ext uri="{FF2B5EF4-FFF2-40B4-BE49-F238E27FC236}">
                  <a16:creationId xmlns:a16="http://schemas.microsoft.com/office/drawing/2014/main" id="{5B6D54BC-C667-44F9-9E04-4BC8C6384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>
              <a:off x="2743980" y="265162"/>
              <a:ext cx="1538192" cy="1146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2" descr="Sort Numbers (Maths/Counting to 20) Year 1 - FreeTeacher">
            <a:extLst>
              <a:ext uri="{FF2B5EF4-FFF2-40B4-BE49-F238E27FC236}">
                <a16:creationId xmlns:a16="http://schemas.microsoft.com/office/drawing/2014/main" id="{EA3E414E-BC00-4610-994D-58CFC85B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69" y="4310610"/>
            <a:ext cx="1551279" cy="15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Sort Numbers (Maths/Counting to 20) Year 1 - FreeTeacher">
            <a:extLst>
              <a:ext uri="{FF2B5EF4-FFF2-40B4-BE49-F238E27FC236}">
                <a16:creationId xmlns:a16="http://schemas.microsoft.com/office/drawing/2014/main" id="{51703921-12E4-4696-A783-EB68A9F3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94" y="4397335"/>
            <a:ext cx="1551279" cy="15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ort Numbers (Maths/Counting to 20) Year 1 - FreeTeacher">
            <a:extLst>
              <a:ext uri="{FF2B5EF4-FFF2-40B4-BE49-F238E27FC236}">
                <a16:creationId xmlns:a16="http://schemas.microsoft.com/office/drawing/2014/main" id="{1D5CB957-4919-4F24-AB7F-BB01F2977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701" y="4316707"/>
            <a:ext cx="1445265" cy="144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d1 smart grade 2  (41)">
            <a:hlinkClick r:id="" action="ppaction://media"/>
            <a:extLst>
              <a:ext uri="{FF2B5EF4-FFF2-40B4-BE49-F238E27FC236}">
                <a16:creationId xmlns:a16="http://schemas.microsoft.com/office/drawing/2014/main" id="{BCDF5142-CFC0-4861-8358-5D77AD71D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5053" y="309640"/>
            <a:ext cx="609600" cy="6096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3690B74-4D57-4B1E-947C-4968879B27FA}"/>
              </a:ext>
            </a:extLst>
          </p:cNvPr>
          <p:cNvSpPr/>
          <p:nvPr/>
        </p:nvSpPr>
        <p:spPr>
          <a:xfrm>
            <a:off x="2513927" y="429491"/>
            <a:ext cx="2633689" cy="38116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文本框 6">
            <a:extLst>
              <a:ext uri="{FF2B5EF4-FFF2-40B4-BE49-F238E27FC236}">
                <a16:creationId xmlns:a16="http://schemas.microsoft.com/office/drawing/2014/main" id="{220A4BCD-1E3F-4B7B-900F-2825B84E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257" y="2916731"/>
            <a:ext cx="2901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E0E075B7-373C-4FB1-975B-44A81F498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967" y="2874028"/>
            <a:ext cx="1538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twelve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id="{1DF339BB-E359-4BBB-8A17-24644BDF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026" y="5724621"/>
            <a:ext cx="19083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thirteen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2" name="文本框 6">
            <a:extLst>
              <a:ext uri="{FF2B5EF4-FFF2-40B4-BE49-F238E27FC236}">
                <a16:creationId xmlns:a16="http://schemas.microsoft.com/office/drawing/2014/main" id="{51C17443-757E-4872-8ABC-9FACCDA49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072" y="5724621"/>
            <a:ext cx="19083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fourteen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6" name="文本框 6">
            <a:extLst>
              <a:ext uri="{FF2B5EF4-FFF2-40B4-BE49-F238E27FC236}">
                <a16:creationId xmlns:a16="http://schemas.microsoft.com/office/drawing/2014/main" id="{FD4A2D57-6CCE-4CF2-905A-96CA64BB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438" y="5695385"/>
            <a:ext cx="19083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fifteen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2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3690B74-4D57-4B1E-947C-4968879B27FA}"/>
              </a:ext>
            </a:extLst>
          </p:cNvPr>
          <p:cNvSpPr/>
          <p:nvPr/>
        </p:nvSpPr>
        <p:spPr>
          <a:xfrm>
            <a:off x="2597054" y="423856"/>
            <a:ext cx="2633689" cy="38116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DCC69-6EFF-49D3-85CC-84FD95C34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9805" y="1021857"/>
            <a:ext cx="8484664" cy="5142220"/>
          </a:xfrm>
          <a:prstGeom prst="rect">
            <a:avLst/>
          </a:prstGeom>
        </p:spPr>
      </p:pic>
      <p:pic>
        <p:nvPicPr>
          <p:cNvPr id="12" name="cd1 smart grade 2  (42)">
            <a:hlinkClick r:id="" action="ppaction://media"/>
            <a:extLst>
              <a:ext uri="{FF2B5EF4-FFF2-40B4-BE49-F238E27FC236}">
                <a16:creationId xmlns:a16="http://schemas.microsoft.com/office/drawing/2014/main" id="{DDC60E75-B1F3-4BE2-9D15-3F664CFAD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455" y="309640"/>
            <a:ext cx="609600" cy="6096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B345251-009E-4968-BDEE-E62D5AB4C40A}"/>
              </a:ext>
            </a:extLst>
          </p:cNvPr>
          <p:cNvGrpSpPr/>
          <p:nvPr/>
        </p:nvGrpSpPr>
        <p:grpSpPr>
          <a:xfrm>
            <a:off x="399643" y="1692717"/>
            <a:ext cx="1761666" cy="923330"/>
            <a:chOff x="399643" y="1692717"/>
            <a:chExt cx="1761666" cy="92333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32D119-A6AC-44B6-87AD-FDD97B604C83}"/>
                </a:ext>
              </a:extLst>
            </p:cNvPr>
            <p:cNvCxnSpPr>
              <a:cxnSpLocks/>
            </p:cNvCxnSpPr>
            <p:nvPr/>
          </p:nvCxnSpPr>
          <p:spPr>
            <a:xfrm>
              <a:off x="1302327" y="2272145"/>
              <a:ext cx="85898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736505-C27C-4F01-ACCB-90D23F048A0E}"/>
                </a:ext>
              </a:extLst>
            </p:cNvPr>
            <p:cNvSpPr/>
            <p:nvPr/>
          </p:nvSpPr>
          <p:spPr>
            <a:xfrm>
              <a:off x="399643" y="1692717"/>
              <a:ext cx="9026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3120AB2-9431-4883-A988-CBFCF9EAFB19}"/>
              </a:ext>
            </a:extLst>
          </p:cNvPr>
          <p:cNvGrpSpPr/>
          <p:nvPr/>
        </p:nvGrpSpPr>
        <p:grpSpPr>
          <a:xfrm>
            <a:off x="4475018" y="1017962"/>
            <a:ext cx="1709832" cy="1136420"/>
            <a:chOff x="4475018" y="1017962"/>
            <a:chExt cx="1709832" cy="113642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32B80CF-F34F-4A5D-8B90-F9F0F29A0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018" y="1611055"/>
              <a:ext cx="879470" cy="54332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EFA94FB-01C7-408E-A4F2-662F1451E222}"/>
                </a:ext>
              </a:extLst>
            </p:cNvPr>
            <p:cNvSpPr/>
            <p:nvPr/>
          </p:nvSpPr>
          <p:spPr>
            <a:xfrm>
              <a:off x="5230743" y="1017962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E59CD17-3208-4EF0-BBBD-9B1E2E633A35}"/>
              </a:ext>
            </a:extLst>
          </p:cNvPr>
          <p:cNvGrpSpPr/>
          <p:nvPr/>
        </p:nvGrpSpPr>
        <p:grpSpPr>
          <a:xfrm>
            <a:off x="453941" y="3035145"/>
            <a:ext cx="1707368" cy="923330"/>
            <a:chOff x="453941" y="3035145"/>
            <a:chExt cx="1707368" cy="92333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1EE47EA-EBCF-4A72-8064-82E526941040}"/>
                </a:ext>
              </a:extLst>
            </p:cNvPr>
            <p:cNvCxnSpPr>
              <a:cxnSpLocks/>
            </p:cNvCxnSpPr>
            <p:nvPr/>
          </p:nvCxnSpPr>
          <p:spPr>
            <a:xfrm>
              <a:off x="1302327" y="3532909"/>
              <a:ext cx="85898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901D0DC-4FD3-4694-B31C-C996091C81F7}"/>
                </a:ext>
              </a:extLst>
            </p:cNvPr>
            <p:cNvSpPr/>
            <p:nvPr/>
          </p:nvSpPr>
          <p:spPr>
            <a:xfrm>
              <a:off x="453941" y="3035145"/>
              <a:ext cx="9541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40488E2-DE99-424D-944E-E20F3A2DA1AB}"/>
              </a:ext>
            </a:extLst>
          </p:cNvPr>
          <p:cNvGrpSpPr/>
          <p:nvPr/>
        </p:nvGrpSpPr>
        <p:grpSpPr>
          <a:xfrm>
            <a:off x="4594021" y="4132105"/>
            <a:ext cx="1951635" cy="1276621"/>
            <a:chOff x="4594021" y="4132105"/>
            <a:chExt cx="1951635" cy="127662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E44F85-002A-4DDE-BF7B-C51EF4F55CC9}"/>
                </a:ext>
              </a:extLst>
            </p:cNvPr>
            <p:cNvSpPr/>
            <p:nvPr/>
          </p:nvSpPr>
          <p:spPr>
            <a:xfrm>
              <a:off x="5591548" y="4485396"/>
              <a:ext cx="9541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78C62B-76FD-4A50-B062-A0B970F372C7}"/>
                </a:ext>
              </a:extLst>
            </p:cNvPr>
            <p:cNvCxnSpPr>
              <a:cxnSpLocks/>
            </p:cNvCxnSpPr>
            <p:nvPr/>
          </p:nvCxnSpPr>
          <p:spPr>
            <a:xfrm>
              <a:off x="4594021" y="4132105"/>
              <a:ext cx="997527" cy="70658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0261E686-4DEF-4B57-908B-420CBED97A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9" y="346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987" y="608525"/>
            <a:ext cx="3860317" cy="57142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B4B3A2-296B-4713-B8A0-7859F23D21E0}"/>
              </a:ext>
            </a:extLst>
          </p:cNvPr>
          <p:cNvSpPr/>
          <p:nvPr/>
        </p:nvSpPr>
        <p:spPr>
          <a:xfrm>
            <a:off x="2392167" y="608525"/>
            <a:ext cx="1605424" cy="95583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文本框 6">
            <a:extLst>
              <a:ext uri="{FF2B5EF4-FFF2-40B4-BE49-F238E27FC236}">
                <a16:creationId xmlns:a16="http://schemas.microsoft.com/office/drawing/2014/main" id="{333E129C-9852-481A-8499-FEB3F945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930" y="809443"/>
            <a:ext cx="1538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Sing</a:t>
            </a:r>
            <a:endParaRPr lang="zh-CN" altLang="en-US" sz="3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2" name="cd1 smart grade 2  (43)">
            <a:hlinkClick r:id="" action="ppaction://media"/>
            <a:extLst>
              <a:ext uri="{FF2B5EF4-FFF2-40B4-BE49-F238E27FC236}">
                <a16:creationId xmlns:a16="http://schemas.microsoft.com/office/drawing/2014/main" id="{F26BCFC1-78B1-433F-B564-1AA922C6C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3657" y="827703"/>
            <a:ext cx="609600" cy="609600"/>
          </a:xfrm>
          <a:prstGeom prst="rect">
            <a:avLst/>
          </a:prstGeom>
        </p:spPr>
      </p:pic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39DE829-00D8-4F14-A930-8BFA26BF2F11}"/>
              </a:ext>
            </a:extLst>
          </p:cNvPr>
          <p:cNvSpPr/>
          <p:nvPr/>
        </p:nvSpPr>
        <p:spPr>
          <a:xfrm>
            <a:off x="1262504" y="1679725"/>
            <a:ext cx="4866710" cy="4569750"/>
          </a:xfrm>
          <a:prstGeom prst="snip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1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013372" y="1557111"/>
            <a:ext cx="10143665" cy="439959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站酷快乐体2016修订版" panose="02010600030101010101" charset="-122"/>
              <a:ea typeface="站酷快乐体2016修订版" panose="0201060003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30" y="845208"/>
            <a:ext cx="5111496" cy="5111496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28389C30-8EA6-4048-B380-981F514FD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877" y="2648911"/>
            <a:ext cx="59883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SENTENCES</a:t>
            </a:r>
            <a:endParaRPr lang="zh-CN" altLang="en-US" sz="6600">
              <a:solidFill>
                <a:srgbClr val="FF0000"/>
              </a:solidFill>
              <a:latin typeface="STCaiyun" panose="020B0503020204020204" pitchFamily="2" charset="-122"/>
              <a:ea typeface="STCaiyun" panose="020B0503020204020204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4804302" y="158445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>
            <a:off x="5166480" y="1749046"/>
            <a:ext cx="1018439" cy="9843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84196" y="1369215"/>
            <a:ext cx="5841919" cy="3962879"/>
          </a:xfrm>
          <a:prstGeom prst="rect">
            <a:avLst/>
          </a:prstGeom>
        </p:spPr>
      </p:pic>
      <p:sp>
        <p:nvSpPr>
          <p:cNvPr id="26" name="文本框 6">
            <a:extLst>
              <a:ext uri="{FF2B5EF4-FFF2-40B4-BE49-F238E27FC236}">
                <a16:creationId xmlns:a16="http://schemas.microsoft.com/office/drawing/2014/main" id="{61085168-57E8-45BE-8BF9-69075B51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519" y="1776076"/>
            <a:ext cx="509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How many squares are there?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CFB30995-0E92-44E7-A181-5E2BB80669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>
            <a:off x="5109954" y="4097576"/>
            <a:ext cx="1018439" cy="984349"/>
          </a:xfrm>
          <a:prstGeom prst="rect">
            <a:avLst/>
          </a:prstGeom>
        </p:spPr>
      </p:pic>
      <p:sp>
        <p:nvSpPr>
          <p:cNvPr id="28" name="文本框 6">
            <a:extLst>
              <a:ext uri="{FF2B5EF4-FFF2-40B4-BE49-F238E27FC236}">
                <a16:creationId xmlns:a16="http://schemas.microsoft.com/office/drawing/2014/main" id="{D528B4C6-7E6C-4174-A736-AC8E2D07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601" y="4377215"/>
            <a:ext cx="50911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 squares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1AD553-5458-4278-B4A4-79A614C7B982}"/>
              </a:ext>
            </a:extLst>
          </p:cNvPr>
          <p:cNvSpPr/>
          <p:nvPr/>
        </p:nvSpPr>
        <p:spPr>
          <a:xfrm>
            <a:off x="2871519" y="2265448"/>
            <a:ext cx="484902" cy="4710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0CE2EF-9945-4B5D-B489-FFFBAF5A6C90}"/>
              </a:ext>
            </a:extLst>
          </p:cNvPr>
          <p:cNvSpPr/>
          <p:nvPr/>
        </p:nvSpPr>
        <p:spPr>
          <a:xfrm>
            <a:off x="3650766" y="2283197"/>
            <a:ext cx="484902" cy="4710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358B16-7FA0-4C13-BDF6-F21551B0D42F}"/>
              </a:ext>
            </a:extLst>
          </p:cNvPr>
          <p:cNvGrpSpPr/>
          <p:nvPr/>
        </p:nvGrpSpPr>
        <p:grpSpPr>
          <a:xfrm>
            <a:off x="2694954" y="2908580"/>
            <a:ext cx="1738678" cy="484910"/>
            <a:chOff x="2434825" y="3153251"/>
            <a:chExt cx="1738678" cy="4849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BD5B6E-9CE1-4642-B2C6-3110A26B2968}"/>
                </a:ext>
              </a:extLst>
            </p:cNvPr>
            <p:cNvGrpSpPr/>
            <p:nvPr/>
          </p:nvGrpSpPr>
          <p:grpSpPr>
            <a:xfrm>
              <a:off x="2434825" y="3153251"/>
              <a:ext cx="1108342" cy="471056"/>
              <a:chOff x="2715491" y="2521526"/>
              <a:chExt cx="1108342" cy="47105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C07E0AF-DC2C-4B36-B6E1-684BE5736455}"/>
                  </a:ext>
                </a:extLst>
              </p:cNvPr>
              <p:cNvSpPr/>
              <p:nvPr/>
            </p:nvSpPr>
            <p:spPr>
              <a:xfrm>
                <a:off x="2715491" y="2521527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358B602-A7B8-488C-8C47-57049FDF2EE5}"/>
                  </a:ext>
                </a:extLst>
              </p:cNvPr>
              <p:cNvSpPr/>
              <p:nvPr/>
            </p:nvSpPr>
            <p:spPr>
              <a:xfrm>
                <a:off x="3338931" y="2521526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3FDF358-DC2F-46BB-924B-D7B8D801FCB2}"/>
                </a:ext>
              </a:extLst>
            </p:cNvPr>
            <p:cNvSpPr/>
            <p:nvPr/>
          </p:nvSpPr>
          <p:spPr>
            <a:xfrm>
              <a:off x="3688601" y="3167106"/>
              <a:ext cx="484902" cy="47105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CD51CB-679E-4121-8B83-DA2917B6B5B6}"/>
              </a:ext>
            </a:extLst>
          </p:cNvPr>
          <p:cNvGrpSpPr/>
          <p:nvPr/>
        </p:nvGrpSpPr>
        <p:grpSpPr>
          <a:xfrm>
            <a:off x="2732981" y="3543444"/>
            <a:ext cx="1738678" cy="484910"/>
            <a:chOff x="2434825" y="3153251"/>
            <a:chExt cx="1738678" cy="4849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9431B4-7129-410B-BACD-481209E0EB74}"/>
                </a:ext>
              </a:extLst>
            </p:cNvPr>
            <p:cNvGrpSpPr/>
            <p:nvPr/>
          </p:nvGrpSpPr>
          <p:grpSpPr>
            <a:xfrm>
              <a:off x="2434825" y="3153251"/>
              <a:ext cx="1108342" cy="471056"/>
              <a:chOff x="2715491" y="2521526"/>
              <a:chExt cx="1108342" cy="47105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99BD02C-8789-4D34-B09C-F448644B61B3}"/>
                  </a:ext>
                </a:extLst>
              </p:cNvPr>
              <p:cNvSpPr/>
              <p:nvPr/>
            </p:nvSpPr>
            <p:spPr>
              <a:xfrm>
                <a:off x="2715491" y="2521527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3368EA6-0DF1-467A-B2D1-277961CAA330}"/>
                  </a:ext>
                </a:extLst>
              </p:cNvPr>
              <p:cNvSpPr/>
              <p:nvPr/>
            </p:nvSpPr>
            <p:spPr>
              <a:xfrm>
                <a:off x="3338931" y="2521526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C2104E-FE27-4988-BDE3-4035DE1A51E3}"/>
                </a:ext>
              </a:extLst>
            </p:cNvPr>
            <p:cNvSpPr/>
            <p:nvPr/>
          </p:nvSpPr>
          <p:spPr>
            <a:xfrm>
              <a:off x="3688601" y="3167106"/>
              <a:ext cx="484902" cy="47105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FFC165-33FC-40E8-9867-D57C8772A999}"/>
              </a:ext>
            </a:extLst>
          </p:cNvPr>
          <p:cNvGrpSpPr/>
          <p:nvPr/>
        </p:nvGrpSpPr>
        <p:grpSpPr>
          <a:xfrm>
            <a:off x="2811262" y="4120707"/>
            <a:ext cx="1646501" cy="498765"/>
            <a:chOff x="2434825" y="3153251"/>
            <a:chExt cx="1738678" cy="4849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63165BC-D426-4685-9A50-74AF705C5F7B}"/>
                </a:ext>
              </a:extLst>
            </p:cNvPr>
            <p:cNvGrpSpPr/>
            <p:nvPr/>
          </p:nvGrpSpPr>
          <p:grpSpPr>
            <a:xfrm>
              <a:off x="2434825" y="3153251"/>
              <a:ext cx="1108342" cy="471056"/>
              <a:chOff x="2715491" y="2521526"/>
              <a:chExt cx="1108342" cy="4710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F419BDC-1BCA-42D2-86BD-51F1755E8AF6}"/>
                  </a:ext>
                </a:extLst>
              </p:cNvPr>
              <p:cNvSpPr/>
              <p:nvPr/>
            </p:nvSpPr>
            <p:spPr>
              <a:xfrm>
                <a:off x="2715491" y="2521527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92D40A-5A2C-46D7-AA73-F00F07DC1811}"/>
                  </a:ext>
                </a:extLst>
              </p:cNvPr>
              <p:cNvSpPr/>
              <p:nvPr/>
            </p:nvSpPr>
            <p:spPr>
              <a:xfrm>
                <a:off x="3338931" y="2521526"/>
                <a:ext cx="484902" cy="4710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2C90675-7AD7-4C6A-83D7-F285A2735795}"/>
                </a:ext>
              </a:extLst>
            </p:cNvPr>
            <p:cNvSpPr/>
            <p:nvPr/>
          </p:nvSpPr>
          <p:spPr>
            <a:xfrm>
              <a:off x="3688601" y="3167106"/>
              <a:ext cx="484902" cy="47105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9" name="how many square 11">
            <a:hlinkClick r:id="" action="ppaction://media"/>
            <a:extLst>
              <a:ext uri="{FF2B5EF4-FFF2-40B4-BE49-F238E27FC236}">
                <a16:creationId xmlns:a16="http://schemas.microsoft.com/office/drawing/2014/main" id="{CA7C9B08-D5AD-4A1C-90F2-D4FAAA85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0792" y="655429"/>
            <a:ext cx="929023" cy="929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610162" y="5541545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66" y="1600773"/>
            <a:ext cx="3861523" cy="3861523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1B80579-3E16-40A8-9783-0279EC1A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718" y="2367171"/>
            <a:ext cx="59883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SPEAKING</a:t>
            </a:r>
          </a:p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PRACTISE</a:t>
            </a:r>
            <a:endParaRPr lang="zh-CN" altLang="en-US" sz="6600">
              <a:solidFill>
                <a:srgbClr val="FF0000"/>
              </a:solidFill>
              <a:latin typeface="STCaiyun" panose="020B0503020204020204" pitchFamily="2" charset="-122"/>
              <a:ea typeface="STCaiyun" panose="020B0503020204020204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7906" r="13797" b="12212"/>
          <a:stretch>
            <a:fillRect/>
          </a:stretch>
        </p:blipFill>
        <p:spPr>
          <a:xfrm>
            <a:off x="1743229" y="3367335"/>
            <a:ext cx="1872343" cy="1905105"/>
          </a:xfrm>
          <a:prstGeom prst="rect">
            <a:avLst/>
          </a:prstGeom>
        </p:spPr>
      </p:pic>
      <p:sp>
        <p:nvSpPr>
          <p:cNvPr id="20" name="菱形 19"/>
          <p:cNvSpPr/>
          <p:nvPr/>
        </p:nvSpPr>
        <p:spPr>
          <a:xfrm>
            <a:off x="4163307" y="1679972"/>
            <a:ext cx="3643518" cy="3498056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45" y="3574776"/>
            <a:ext cx="1697664" cy="16976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28E709-6D4B-4A1A-9C49-A763936426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180" y="2337284"/>
            <a:ext cx="2089771" cy="1982604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0EDE269D-1650-4AF8-A367-78543A4F7478}"/>
              </a:ext>
            </a:extLst>
          </p:cNvPr>
          <p:cNvSpPr/>
          <p:nvPr/>
        </p:nvSpPr>
        <p:spPr>
          <a:xfrm>
            <a:off x="1658710" y="667233"/>
            <a:ext cx="3178532" cy="2373016"/>
          </a:xfrm>
          <a:prstGeom prst="wedgeEllipseCallou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908756EA-8A42-42F1-BDC8-3B563B9FEEA8}"/>
              </a:ext>
            </a:extLst>
          </p:cNvPr>
          <p:cNvSpPr/>
          <p:nvPr/>
        </p:nvSpPr>
        <p:spPr>
          <a:xfrm>
            <a:off x="7648286" y="845103"/>
            <a:ext cx="3119925" cy="2373016"/>
          </a:xfrm>
          <a:prstGeom prst="wedgeEllipseCallout">
            <a:avLst>
              <a:gd name="adj1" fmla="val 15580"/>
              <a:gd name="adj2" fmla="val 6016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2BBACEC9-206C-4A62-A507-43ED65E72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95" y="1094254"/>
            <a:ext cx="50911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How many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balls are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there?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39" name="文本框 6">
            <a:extLst>
              <a:ext uri="{FF2B5EF4-FFF2-40B4-BE49-F238E27FC236}">
                <a16:creationId xmlns:a16="http://schemas.microsoft.com/office/drawing/2014/main" id="{AD5DC17E-2A25-4600-8489-1B825884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938" y="1393197"/>
            <a:ext cx="509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Fifteen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balls.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7906" r="13797" b="12212"/>
          <a:stretch>
            <a:fillRect/>
          </a:stretch>
        </p:blipFill>
        <p:spPr>
          <a:xfrm>
            <a:off x="1743229" y="3367335"/>
            <a:ext cx="1872343" cy="1905105"/>
          </a:xfrm>
          <a:prstGeom prst="rect">
            <a:avLst/>
          </a:prstGeom>
        </p:spPr>
      </p:pic>
      <p:sp>
        <p:nvSpPr>
          <p:cNvPr id="20" name="菱形 19"/>
          <p:cNvSpPr/>
          <p:nvPr/>
        </p:nvSpPr>
        <p:spPr>
          <a:xfrm>
            <a:off x="4163307" y="1679972"/>
            <a:ext cx="3643518" cy="3498056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45" y="3574776"/>
            <a:ext cx="1697664" cy="1697664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0EDE269D-1650-4AF8-A367-78543A4F7478}"/>
              </a:ext>
            </a:extLst>
          </p:cNvPr>
          <p:cNvSpPr/>
          <p:nvPr/>
        </p:nvSpPr>
        <p:spPr>
          <a:xfrm>
            <a:off x="1658710" y="667233"/>
            <a:ext cx="3178532" cy="2373016"/>
          </a:xfrm>
          <a:prstGeom prst="wedgeEllipseCallou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908756EA-8A42-42F1-BDC8-3B563B9FEEA8}"/>
              </a:ext>
            </a:extLst>
          </p:cNvPr>
          <p:cNvSpPr/>
          <p:nvPr/>
        </p:nvSpPr>
        <p:spPr>
          <a:xfrm>
            <a:off x="7648286" y="845103"/>
            <a:ext cx="3119925" cy="2373016"/>
          </a:xfrm>
          <a:prstGeom prst="wedgeEllipseCallout">
            <a:avLst>
              <a:gd name="adj1" fmla="val 15580"/>
              <a:gd name="adj2" fmla="val 6016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2BBACEC9-206C-4A62-A507-43ED65E72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95" y="1094254"/>
            <a:ext cx="50911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How many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pencils are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there?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39" name="文本框 6">
            <a:extLst>
              <a:ext uri="{FF2B5EF4-FFF2-40B4-BE49-F238E27FC236}">
                <a16:creationId xmlns:a16="http://schemas.microsoft.com/office/drawing/2014/main" id="{AD5DC17E-2A25-4600-8489-1B825884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938" y="1393197"/>
            <a:ext cx="509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pencils.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88DB3-DCEA-4838-8E21-5940B75D2C9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9599" y="2321736"/>
            <a:ext cx="2180952" cy="2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7906" r="13797" b="12212"/>
          <a:stretch>
            <a:fillRect/>
          </a:stretch>
        </p:blipFill>
        <p:spPr>
          <a:xfrm>
            <a:off x="1743229" y="3367335"/>
            <a:ext cx="1872343" cy="1905105"/>
          </a:xfrm>
          <a:prstGeom prst="rect">
            <a:avLst/>
          </a:prstGeom>
        </p:spPr>
      </p:pic>
      <p:sp>
        <p:nvSpPr>
          <p:cNvPr id="20" name="菱形 19"/>
          <p:cNvSpPr/>
          <p:nvPr/>
        </p:nvSpPr>
        <p:spPr>
          <a:xfrm>
            <a:off x="4163307" y="1679972"/>
            <a:ext cx="3643518" cy="3498056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45" y="3574776"/>
            <a:ext cx="1697664" cy="1697664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0EDE269D-1650-4AF8-A367-78543A4F7478}"/>
              </a:ext>
            </a:extLst>
          </p:cNvPr>
          <p:cNvSpPr/>
          <p:nvPr/>
        </p:nvSpPr>
        <p:spPr>
          <a:xfrm>
            <a:off x="1658710" y="667233"/>
            <a:ext cx="3178532" cy="2373016"/>
          </a:xfrm>
          <a:prstGeom prst="wedgeEllipseCallou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908756EA-8A42-42F1-BDC8-3B563B9FEEA8}"/>
              </a:ext>
            </a:extLst>
          </p:cNvPr>
          <p:cNvSpPr/>
          <p:nvPr/>
        </p:nvSpPr>
        <p:spPr>
          <a:xfrm>
            <a:off x="7648286" y="845103"/>
            <a:ext cx="3119925" cy="2373016"/>
          </a:xfrm>
          <a:prstGeom prst="wedgeEllipseCallout">
            <a:avLst>
              <a:gd name="adj1" fmla="val 15580"/>
              <a:gd name="adj2" fmla="val 6016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2BBACEC9-206C-4A62-A507-43ED65E72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95" y="1094254"/>
            <a:ext cx="50911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How many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books are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there?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39" name="文本框 6">
            <a:extLst>
              <a:ext uri="{FF2B5EF4-FFF2-40B4-BE49-F238E27FC236}">
                <a16:creationId xmlns:a16="http://schemas.microsoft.com/office/drawing/2014/main" id="{AD5DC17E-2A25-4600-8489-1B825884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938" y="1393197"/>
            <a:ext cx="509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Thirteen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books.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83FC1-F290-40F9-85D7-79DCBB8AD60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777" y="2401559"/>
            <a:ext cx="2118476" cy="19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" y="-52330"/>
            <a:ext cx="12192000" cy="685800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4912097" y="933824"/>
            <a:ext cx="509928" cy="382986"/>
            <a:chOff x="1282317" y="2454183"/>
            <a:chExt cx="346841" cy="346841"/>
          </a:xfrm>
        </p:grpSpPr>
        <p:grpSp>
          <p:nvGrpSpPr>
            <p:cNvPr id="45" name="组合 4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89FF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  <p:sp>
            <p:nvSpPr>
              <p:cNvPr id="48" name="弧形 4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</p:grp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55" name="文本框 6"/>
          <p:cNvSpPr txBox="1">
            <a:spLocks noChangeArrowheads="1"/>
          </p:cNvSpPr>
          <p:nvPr/>
        </p:nvSpPr>
        <p:spPr bwMode="auto">
          <a:xfrm>
            <a:off x="5480528" y="858069"/>
            <a:ext cx="2309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WARM UP</a:t>
            </a:r>
            <a:endParaRPr lang="zh-CN" altLang="en-US" sz="28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grpSp>
        <p:nvGrpSpPr>
          <p:cNvPr id="757" name="组合 756"/>
          <p:cNvGrpSpPr/>
          <p:nvPr/>
        </p:nvGrpSpPr>
        <p:grpSpPr>
          <a:xfrm>
            <a:off x="4912097" y="1831666"/>
            <a:ext cx="509928" cy="382986"/>
            <a:chOff x="1282317" y="2454183"/>
            <a:chExt cx="346841" cy="346841"/>
          </a:xfrm>
        </p:grpSpPr>
        <p:grpSp>
          <p:nvGrpSpPr>
            <p:cNvPr id="758" name="组合 757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760" name="椭圆 759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43A0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  <p:sp>
            <p:nvSpPr>
              <p:cNvPr id="761" name="弧形 760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</p:grpSp>
        <p:sp>
          <p:nvSpPr>
            <p:cNvPr id="75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762" name="文本框 6"/>
          <p:cNvSpPr txBox="1">
            <a:spLocks noChangeArrowheads="1"/>
          </p:cNvSpPr>
          <p:nvPr/>
        </p:nvSpPr>
        <p:spPr bwMode="auto">
          <a:xfrm>
            <a:off x="5480528" y="1755911"/>
            <a:ext cx="2947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7030A0"/>
                </a:solidFill>
                <a:latin typeface="Aharoni" panose="02010803020104030203" pitchFamily="2" charset="-79"/>
                <a:ea typeface="站酷快乐体2016修订版" panose="02010600030101010101" charset="-122"/>
                <a:cs typeface="Aharoni" panose="02010803020104030203" pitchFamily="2" charset="-79"/>
              </a:rPr>
              <a:t>VOCABULARY</a:t>
            </a:r>
            <a:endParaRPr lang="zh-CN" altLang="en-US" sz="2400">
              <a:solidFill>
                <a:srgbClr val="7030A0"/>
              </a:solidFill>
              <a:latin typeface="Aharoni" panose="02010803020104030203" pitchFamily="2" charset="-79"/>
              <a:ea typeface="站酷快乐体2016修订版" panose="02010600030101010101" charset="-122"/>
              <a:cs typeface="Aharoni" panose="02010803020104030203" pitchFamily="2" charset="-79"/>
            </a:endParaRPr>
          </a:p>
        </p:txBody>
      </p:sp>
      <p:grpSp>
        <p:nvGrpSpPr>
          <p:cNvPr id="764" name="组合 763"/>
          <p:cNvGrpSpPr/>
          <p:nvPr/>
        </p:nvGrpSpPr>
        <p:grpSpPr>
          <a:xfrm>
            <a:off x="4912097" y="2774400"/>
            <a:ext cx="509928" cy="382986"/>
            <a:chOff x="1282317" y="2454183"/>
            <a:chExt cx="346841" cy="346841"/>
          </a:xfrm>
        </p:grpSpPr>
        <p:grpSp>
          <p:nvGrpSpPr>
            <p:cNvPr id="765" name="组合 76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767" name="椭圆 76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89FF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  <p:sp>
            <p:nvSpPr>
              <p:cNvPr id="768" name="弧形 76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</p:grpSp>
        <p:sp>
          <p:nvSpPr>
            <p:cNvPr id="76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769" name="文本框 6"/>
          <p:cNvSpPr txBox="1">
            <a:spLocks noChangeArrowheads="1"/>
          </p:cNvSpPr>
          <p:nvPr/>
        </p:nvSpPr>
        <p:spPr bwMode="auto">
          <a:xfrm>
            <a:off x="5480528" y="2698645"/>
            <a:ext cx="2309520" cy="4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7030A0"/>
                </a:solidFill>
                <a:latin typeface="Aharoni" panose="02010803020104030203" pitchFamily="2" charset="-79"/>
                <a:ea typeface="站酷快乐体2016修订版" panose="02010600030101010101" charset="-122"/>
                <a:cs typeface="Aharoni" panose="02010803020104030203" pitchFamily="2" charset="-79"/>
              </a:rPr>
              <a:t>SENTENCE</a:t>
            </a:r>
            <a:endParaRPr lang="zh-CN" altLang="en-US" sz="2400">
              <a:solidFill>
                <a:srgbClr val="7030A0"/>
              </a:solidFill>
              <a:latin typeface="Aharoni" panose="02010803020104030203" pitchFamily="2" charset="-79"/>
              <a:ea typeface="站酷快乐体2016修订版" panose="02010600030101010101" charset="-122"/>
              <a:cs typeface="Aharoni" panose="02010803020104030203" pitchFamily="2" charset="-79"/>
            </a:endParaRPr>
          </a:p>
        </p:txBody>
      </p:sp>
      <p:grpSp>
        <p:nvGrpSpPr>
          <p:cNvPr id="771" name="组合 770"/>
          <p:cNvGrpSpPr/>
          <p:nvPr/>
        </p:nvGrpSpPr>
        <p:grpSpPr>
          <a:xfrm>
            <a:off x="4888522" y="3717134"/>
            <a:ext cx="509928" cy="382986"/>
            <a:chOff x="1282317" y="2454183"/>
            <a:chExt cx="346841" cy="346841"/>
          </a:xfrm>
        </p:grpSpPr>
        <p:grpSp>
          <p:nvGrpSpPr>
            <p:cNvPr id="772" name="组合 771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774" name="椭圆 773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43A0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  <p:sp>
            <p:nvSpPr>
              <p:cNvPr id="775" name="弧形 774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</p:grpSp>
        <p:sp>
          <p:nvSpPr>
            <p:cNvPr id="773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776" name="文本框 6"/>
          <p:cNvSpPr txBox="1">
            <a:spLocks noChangeArrowheads="1"/>
          </p:cNvSpPr>
          <p:nvPr/>
        </p:nvSpPr>
        <p:spPr bwMode="auto">
          <a:xfrm>
            <a:off x="5526011" y="3626208"/>
            <a:ext cx="3536317" cy="46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7030A0"/>
                </a:solidFill>
                <a:latin typeface="Aharoni" panose="02010803020104030203" pitchFamily="2" charset="-79"/>
                <a:ea typeface="站酷快乐体2016修订版" panose="02010600030101010101" charset="-122"/>
                <a:cs typeface="Aharoni" panose="02010803020104030203" pitchFamily="2" charset="-79"/>
              </a:rPr>
              <a:t>SPEAKING PRACTISE</a:t>
            </a:r>
            <a:endParaRPr lang="zh-CN" altLang="en-US" sz="2400">
              <a:solidFill>
                <a:srgbClr val="7030A0"/>
              </a:solidFill>
              <a:latin typeface="Aharoni" panose="02010803020104030203" pitchFamily="2" charset="-79"/>
              <a:ea typeface="站酷快乐体2016修订版" panose="02010600030101010101" charset="-122"/>
              <a:cs typeface="Aharoni" panose="02010803020104030203" pitchFamily="2" charset="-79"/>
            </a:endParaRPr>
          </a:p>
        </p:txBody>
      </p:sp>
      <p:sp>
        <p:nvSpPr>
          <p:cNvPr id="777" name="矩形 776"/>
          <p:cNvSpPr/>
          <p:nvPr/>
        </p:nvSpPr>
        <p:spPr>
          <a:xfrm>
            <a:off x="5456952" y="3975965"/>
            <a:ext cx="4667065" cy="37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</a:endParaRPr>
          </a:p>
        </p:txBody>
      </p:sp>
      <p:grpSp>
        <p:nvGrpSpPr>
          <p:cNvPr id="36" name="组合 763">
            <a:extLst>
              <a:ext uri="{FF2B5EF4-FFF2-40B4-BE49-F238E27FC236}">
                <a16:creationId xmlns:a16="http://schemas.microsoft.com/office/drawing/2014/main" id="{C1A91FE6-DB01-4C7A-BC91-9D87AFD47D7B}"/>
              </a:ext>
            </a:extLst>
          </p:cNvPr>
          <p:cNvGrpSpPr/>
          <p:nvPr/>
        </p:nvGrpSpPr>
        <p:grpSpPr>
          <a:xfrm>
            <a:off x="4896563" y="4624707"/>
            <a:ext cx="509928" cy="382986"/>
            <a:chOff x="1282317" y="2454183"/>
            <a:chExt cx="346841" cy="346841"/>
          </a:xfrm>
        </p:grpSpPr>
        <p:grpSp>
          <p:nvGrpSpPr>
            <p:cNvPr id="37" name="组合 764">
              <a:extLst>
                <a:ext uri="{FF2B5EF4-FFF2-40B4-BE49-F238E27FC236}">
                  <a16:creationId xmlns:a16="http://schemas.microsoft.com/office/drawing/2014/main" id="{6625C9B7-60B7-4A31-8749-A6BE4E8A372A}"/>
                </a:ext>
              </a:extLst>
            </p:cNvPr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39" name="椭圆 766">
                <a:extLst>
                  <a:ext uri="{FF2B5EF4-FFF2-40B4-BE49-F238E27FC236}">
                    <a16:creationId xmlns:a16="http://schemas.microsoft.com/office/drawing/2014/main" id="{94D5F78F-738E-4245-83B4-7CBB151DC822}"/>
                  </a:ext>
                </a:extLst>
              </p:cNvPr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89FF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  <p:sp>
            <p:nvSpPr>
              <p:cNvPr id="40" name="弧形 767">
                <a:extLst>
                  <a:ext uri="{FF2B5EF4-FFF2-40B4-BE49-F238E27FC236}">
                    <a16:creationId xmlns:a16="http://schemas.microsoft.com/office/drawing/2014/main" id="{9282B9A0-D871-4E12-AB03-9FEEF95E9742}"/>
                  </a:ext>
                </a:extLst>
              </p:cNvPr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charset="-122"/>
                  <a:ea typeface="站酷快乐体2016修订版" panose="02010600030101010101" charset="-122"/>
                </a:endParaRPr>
              </a:p>
            </p:txBody>
          </p:sp>
        </p:grp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E3A41BF8-D194-4E86-8C90-8EA7B8BF7D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41" name="文本框 6">
            <a:extLst>
              <a:ext uri="{FF2B5EF4-FFF2-40B4-BE49-F238E27FC236}">
                <a16:creationId xmlns:a16="http://schemas.microsoft.com/office/drawing/2014/main" id="{C16E39D9-0A7E-4936-9778-8B0C5C01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528" y="4538519"/>
            <a:ext cx="3536317" cy="46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7030A0"/>
                </a:solidFill>
                <a:latin typeface="Aharoni" panose="02010803020104030203" pitchFamily="2" charset="-79"/>
                <a:ea typeface="站酷快乐体2016修订版" panose="02010600030101010101" charset="-122"/>
                <a:cs typeface="Aharoni" panose="02010803020104030203" pitchFamily="2" charset="-79"/>
              </a:rPr>
              <a:t>GAME REVIEW</a:t>
            </a:r>
            <a:endParaRPr lang="zh-CN" altLang="en-US" sz="2400">
              <a:solidFill>
                <a:srgbClr val="7030A0"/>
              </a:solidFill>
              <a:latin typeface="Aharoni" panose="02010803020104030203" pitchFamily="2" charset="-79"/>
              <a:ea typeface="站酷快乐体2016修订版" panose="02010600030101010101" charset="-122"/>
              <a:cs typeface="Aharoni" panose="02010803020104030203" pitchFamily="2" charset="-79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7E5598-0520-4464-B640-A30ED48FA229}"/>
              </a:ext>
            </a:extLst>
          </p:cNvPr>
          <p:cNvSpPr/>
          <p:nvPr/>
        </p:nvSpPr>
        <p:spPr>
          <a:xfrm>
            <a:off x="624777" y="2355073"/>
            <a:ext cx="3947468" cy="1049357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16"/>
          <p:cNvSpPr txBox="1"/>
          <p:nvPr/>
        </p:nvSpPr>
        <p:spPr>
          <a:xfrm>
            <a:off x="755013" y="2475491"/>
            <a:ext cx="35990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F0000"/>
                </a:solidFill>
                <a:latin typeface="Imprint MT Shadow" panose="04020605060303030202" pitchFamily="82" charset="0"/>
                <a:ea typeface="站酷快乐体2016修订版" panose="02010600030101010101" charset="-122"/>
              </a:rPr>
              <a:t>CONTENTS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7906" r="13797" b="12212"/>
          <a:stretch>
            <a:fillRect/>
          </a:stretch>
        </p:blipFill>
        <p:spPr>
          <a:xfrm>
            <a:off x="1743229" y="3367335"/>
            <a:ext cx="1872343" cy="1905105"/>
          </a:xfrm>
          <a:prstGeom prst="rect">
            <a:avLst/>
          </a:prstGeom>
        </p:spPr>
      </p:pic>
      <p:sp>
        <p:nvSpPr>
          <p:cNvPr id="20" name="菱形 19"/>
          <p:cNvSpPr/>
          <p:nvPr/>
        </p:nvSpPr>
        <p:spPr>
          <a:xfrm>
            <a:off x="4163307" y="1679972"/>
            <a:ext cx="3643518" cy="3498056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45" y="3574776"/>
            <a:ext cx="1697664" cy="1697664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0EDE269D-1650-4AF8-A367-78543A4F7478}"/>
              </a:ext>
            </a:extLst>
          </p:cNvPr>
          <p:cNvSpPr/>
          <p:nvPr/>
        </p:nvSpPr>
        <p:spPr>
          <a:xfrm>
            <a:off x="1658710" y="667233"/>
            <a:ext cx="3178532" cy="2373016"/>
          </a:xfrm>
          <a:prstGeom prst="wedgeEllipseCallou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908756EA-8A42-42F1-BDC8-3B563B9FEEA8}"/>
              </a:ext>
            </a:extLst>
          </p:cNvPr>
          <p:cNvSpPr/>
          <p:nvPr/>
        </p:nvSpPr>
        <p:spPr>
          <a:xfrm>
            <a:off x="7648286" y="845103"/>
            <a:ext cx="3119925" cy="2373016"/>
          </a:xfrm>
          <a:prstGeom prst="wedgeEllipseCallout">
            <a:avLst>
              <a:gd name="adj1" fmla="val 15580"/>
              <a:gd name="adj2" fmla="val 6016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2BBACEC9-206C-4A62-A507-43ED65E72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95" y="1094254"/>
            <a:ext cx="50911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How many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triangles are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there?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39" name="文本框 6">
            <a:extLst>
              <a:ext uri="{FF2B5EF4-FFF2-40B4-BE49-F238E27FC236}">
                <a16:creationId xmlns:a16="http://schemas.microsoft.com/office/drawing/2014/main" id="{AD5DC17E-2A25-4600-8489-1B825884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938" y="1393197"/>
            <a:ext cx="509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triangles.</a:t>
            </a:r>
            <a:endParaRPr lang="zh-CN" altLang="en-US" sz="4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C45B6-628E-4CEB-A416-CB2FFAE204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461" y="2424544"/>
            <a:ext cx="2131253" cy="1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45985" y="680396"/>
            <a:ext cx="4649524" cy="5205937"/>
            <a:chOff x="7894498" y="1458647"/>
            <a:chExt cx="2985899" cy="446658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0" t="2101"/>
            <a:stretch>
              <a:fillRect/>
            </a:stretch>
          </p:blipFill>
          <p:spPr>
            <a:xfrm>
              <a:off x="7894498" y="1458647"/>
              <a:ext cx="2985899" cy="4466580"/>
            </a:xfrm>
            <a:prstGeom prst="rect">
              <a:avLst/>
            </a:prstGeom>
          </p:spPr>
        </p:pic>
        <p:sp>
          <p:nvSpPr>
            <p:cNvPr id="27" name="任意多边形 23"/>
            <p:cNvSpPr/>
            <p:nvPr/>
          </p:nvSpPr>
          <p:spPr>
            <a:xfrm>
              <a:off x="8880571" y="3585697"/>
              <a:ext cx="183826" cy="0"/>
            </a:xfrm>
            <a:custGeom>
              <a:avLst/>
              <a:gdLst>
                <a:gd name="connsiteX0" fmla="*/ 0 w 269630"/>
                <a:gd name="connsiteY0" fmla="*/ 0 h 0"/>
                <a:gd name="connsiteX1" fmla="*/ 269630 w 26963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630">
                  <a:moveTo>
                    <a:pt x="0" y="0"/>
                  </a:moveTo>
                  <a:lnTo>
                    <a:pt x="269630" y="0"/>
                  </a:lnTo>
                </a:path>
              </a:pathLst>
            </a:cu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cs typeface="+mn-ea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3" y="1094008"/>
            <a:ext cx="5350380" cy="5350380"/>
          </a:xfrm>
          <a:prstGeom prst="rect">
            <a:avLst/>
          </a:prstGeom>
        </p:spPr>
      </p:pic>
      <p:sp>
        <p:nvSpPr>
          <p:cNvPr id="29" name="文本框 6">
            <a:extLst>
              <a:ext uri="{FF2B5EF4-FFF2-40B4-BE49-F238E27FC236}">
                <a16:creationId xmlns:a16="http://schemas.microsoft.com/office/drawing/2014/main" id="{B36FA498-E1A8-4263-880C-318AAF3B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92" y="3194174"/>
            <a:ext cx="59883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GAME</a:t>
            </a:r>
            <a:endParaRPr lang="zh-CN" altLang="en-US" sz="6600">
              <a:solidFill>
                <a:srgbClr val="FF0000"/>
              </a:solidFill>
              <a:latin typeface="STCaiyun" panose="020B0503020204020204" pitchFamily="2" charset="-122"/>
              <a:ea typeface="STCaiyun" panose="020B0503020204020204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03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4507" y="887357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1675117" y="4718477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941122" y="4731062"/>
            <a:ext cx="1292464" cy="1263494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370610" y="539093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twelve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eleven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thirteen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20150" y="104484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20514" y="470383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number is it ?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  <p:pic>
        <p:nvPicPr>
          <p:cNvPr id="1026" name="Picture 2" descr="Emotion | Baamboozle">
            <a:extLst>
              <a:ext uri="{FF2B5EF4-FFF2-40B4-BE49-F238E27FC236}">
                <a16:creationId xmlns:a16="http://schemas.microsoft.com/office/drawing/2014/main" id="{318FB299-B834-4BCF-9E18-57109FE5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07" y="1408944"/>
            <a:ext cx="3568318" cy="35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60 Sling Bag Illustrations &amp;amp; Clip Art - iStock">
            <a:extLst>
              <a:ext uri="{FF2B5EF4-FFF2-40B4-BE49-F238E27FC236}">
                <a16:creationId xmlns:a16="http://schemas.microsoft.com/office/drawing/2014/main" id="{6B360942-EC8D-45FF-AFB5-CCB4D7BB1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12" y="2204303"/>
            <a:ext cx="4050506" cy="286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w many bags are there ">
            <a:hlinkClick r:id="" action="ppaction://media"/>
            <a:extLst>
              <a:ext uri="{FF2B5EF4-FFF2-40B4-BE49-F238E27FC236}">
                <a16:creationId xmlns:a16="http://schemas.microsoft.com/office/drawing/2014/main" id="{1A25E07C-EAC7-4922-9076-10D1CB0DE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455" y="132938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99E560E9-F5E1-48C5-8845-8BE56F7F6E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96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twelve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fourteen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thirteen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476619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flowers are there?</a:t>
            </a:r>
          </a:p>
        </p:txBody>
      </p:sp>
      <p:pic>
        <p:nvPicPr>
          <p:cNvPr id="2050" name="Picture 2" descr="Watercolor Spring Flowers Clipart, Spring Flowers Clip Art By Paulaparaula  | TheHungryJPEG.com">
            <a:extLst>
              <a:ext uri="{FF2B5EF4-FFF2-40B4-BE49-F238E27FC236}">
                <a16:creationId xmlns:a16="http://schemas.microsoft.com/office/drawing/2014/main" id="{69BC2AD1-9D7F-4681-A153-CE84350E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26" y="1219894"/>
            <a:ext cx="5046379" cy="336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B33D6F58-01D5-4A2D-8F6B-C56303D9D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40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fourteen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thirteen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fifteen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ree clip art &amp;quot;13 circles rainbow&amp;quot; by 10binary">
            <a:extLst>
              <a:ext uri="{FF2B5EF4-FFF2-40B4-BE49-F238E27FC236}">
                <a16:creationId xmlns:a16="http://schemas.microsoft.com/office/drawing/2014/main" id="{2E87D397-A8F6-4B04-950A-1205D2FB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52" y="1061882"/>
            <a:ext cx="3806328" cy="38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288348-A824-49D9-991C-42B0FBAED4D4}"/>
              </a:ext>
            </a:extLst>
          </p:cNvPr>
          <p:cNvSpPr/>
          <p:nvPr/>
        </p:nvSpPr>
        <p:spPr>
          <a:xfrm>
            <a:off x="841184" y="476619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circle are there?</a:t>
            </a:r>
          </a:p>
        </p:txBody>
      </p:sp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2B513200-337C-4426-9C2B-312BBB964D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44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 books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Thirteen books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482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Twelve books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Books Clip Art PNG Image | Book clip art, Clip art, Coloring books">
            <a:extLst>
              <a:ext uri="{FF2B5EF4-FFF2-40B4-BE49-F238E27FC236}">
                <a16:creationId xmlns:a16="http://schemas.microsoft.com/office/drawing/2014/main" id="{B832EF60-1EF1-4452-8815-DC6A352E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78" y="1991748"/>
            <a:ext cx="1926143" cy="227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g Book Png Png - Clip Art Transparent Books, Png Download - kindpng">
            <a:extLst>
              <a:ext uri="{FF2B5EF4-FFF2-40B4-BE49-F238E27FC236}">
                <a16:creationId xmlns:a16="http://schemas.microsoft.com/office/drawing/2014/main" id="{0A3FF11B-ADDD-4AE8-98BC-CE28EEB6D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18" y="2098704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71EF2C10-E254-4EBD-961D-C9839F93C7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64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47" y="-850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767CB4-28C2-4464-96AC-6E08A6535DF6}"/>
              </a:ext>
            </a:extLst>
          </p:cNvPr>
          <p:cNvSpPr/>
          <p:nvPr/>
        </p:nvSpPr>
        <p:spPr>
          <a:xfrm>
            <a:off x="456496" y="295531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How/ there/ many /queens/ are?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C0D3CF-7F43-42D4-A3E3-F4C967113652}"/>
              </a:ext>
            </a:extLst>
          </p:cNvPr>
          <p:cNvSpPr/>
          <p:nvPr/>
        </p:nvSpPr>
        <p:spPr>
          <a:xfrm>
            <a:off x="6430157" y="121188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there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 are?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5AC11F-A134-44D0-A725-49CCD54A998F}"/>
              </a:ext>
            </a:extLst>
          </p:cNvPr>
          <p:cNvSpPr/>
          <p:nvPr/>
        </p:nvSpPr>
        <p:spPr>
          <a:xfrm>
            <a:off x="6430156" y="2918077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queens are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4E3340-BAB6-408A-B05F-EEA6627CEB2D}"/>
              </a:ext>
            </a:extLst>
          </p:cNvPr>
          <p:cNvSpPr/>
          <p:nvPr/>
        </p:nvSpPr>
        <p:spPr>
          <a:xfrm>
            <a:off x="6362800" y="4582507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 are there?</a:t>
            </a:r>
          </a:p>
        </p:txBody>
      </p: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283A0FA4-3E19-4C23-AD07-92BFAEB5C2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48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12229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how many books aare there">
            <a:hlinkClick r:id="" action="ppaction://media"/>
            <a:extLst>
              <a:ext uri="{FF2B5EF4-FFF2-40B4-BE49-F238E27FC236}">
                <a16:creationId xmlns:a16="http://schemas.microsoft.com/office/drawing/2014/main" id="{DCF61BF6-7166-4970-A8A0-22B9A9213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431" y="2999935"/>
            <a:ext cx="824533" cy="8245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B63BAE-A86C-40D0-9DCC-05925D1AAEDB}"/>
              </a:ext>
            </a:extLst>
          </p:cNvPr>
          <p:cNvSpPr/>
          <p:nvPr/>
        </p:nvSpPr>
        <p:spPr>
          <a:xfrm>
            <a:off x="6326507" y="2999935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there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 are there?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4027B-C79F-4BB8-B1E3-3801054A793A}"/>
              </a:ext>
            </a:extLst>
          </p:cNvPr>
          <p:cNvSpPr/>
          <p:nvPr/>
        </p:nvSpPr>
        <p:spPr>
          <a:xfrm>
            <a:off x="6326506" y="146757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there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bags are there?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2445F-C31E-41A8-8898-F852D9FD19F1}"/>
              </a:ext>
            </a:extLst>
          </p:cNvPr>
          <p:cNvSpPr/>
          <p:nvPr/>
        </p:nvSpPr>
        <p:spPr>
          <a:xfrm>
            <a:off x="6494146" y="475145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there many </a:t>
            </a:r>
          </a:p>
          <a:p>
            <a:pPr algn="ctr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 are there?</a:t>
            </a:r>
          </a:p>
        </p:txBody>
      </p:sp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89DDFE31-B7F1-4029-860E-21DA0AD618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CDBF16-4036-45D4-B22F-83F245A67BF0}"/>
              </a:ext>
            </a:extLst>
          </p:cNvPr>
          <p:cNvSpPr/>
          <p:nvPr/>
        </p:nvSpPr>
        <p:spPr>
          <a:xfrm>
            <a:off x="689947" y="1748688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correct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</a:t>
            </a:r>
          </a:p>
        </p:txBody>
      </p:sp>
    </p:spTree>
    <p:extLst>
      <p:ext uri="{BB962C8B-B14F-4D97-AF65-F5344CB8AC3E}">
        <p14:creationId xmlns:p14="http://schemas.microsoft.com/office/powerpoint/2010/main" val="2313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568700"/>
            <a:ext cx="41033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WARM UP</a:t>
            </a:r>
            <a:endParaRPr lang="zh-CN" altLang="en-US" sz="6600">
              <a:solidFill>
                <a:srgbClr val="FF0000"/>
              </a:solidFill>
              <a:latin typeface="STCaiyun" panose="020B0503020204020204" pitchFamily="2" charset="-122"/>
              <a:ea typeface="STCaiyun" panose="020B0503020204020204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189233" y="2707726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43A081"/>
                </a:solidFill>
                <a:latin typeface="Berlin Sans FB Demi" panose="020E0802020502020306" pitchFamily="34" charset="0"/>
                <a:ea typeface="站酷快乐体2016修订版" panose="0201060003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 cats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Eleven cats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482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Twelve cats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71EF2C10-E254-4EBD-961D-C9839F93C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  <p:pic>
        <p:nvPicPr>
          <p:cNvPr id="4098" name="Picture 2" descr="355 Happy Funeral Illustrations &amp;amp; Clip Art - iStock">
            <a:extLst>
              <a:ext uri="{FF2B5EF4-FFF2-40B4-BE49-F238E27FC236}">
                <a16:creationId xmlns:a16="http://schemas.microsoft.com/office/drawing/2014/main" id="{BB0841B4-2B23-4AE1-AB7A-0F68BA30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17" y="1542906"/>
            <a:ext cx="4046198" cy="40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0E6298A9-6954-440B-AC8D-3AF93EF50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848" y="2627086"/>
            <a:ext cx="59883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GOODBYE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189233" y="2707726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43A081"/>
                </a:solidFill>
                <a:latin typeface="Berlin Sans FB Demi" panose="020E0802020502020306" pitchFamily="34" charset="0"/>
                <a:ea typeface="站酷快乐体2016修订版" panose="02010600030101010101" charset="-122"/>
              </a:rPr>
              <a:t>1</a:t>
            </a:r>
          </a:p>
        </p:txBody>
      </p:sp>
      <p:pic>
        <p:nvPicPr>
          <p:cNvPr id="7" name="Number song 1-20 for children - Counting number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43A431BE-F0D1-4068-8F62-806DF62D21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123" y="330620"/>
            <a:ext cx="11411754" cy="64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27" y="1440748"/>
            <a:ext cx="4995191" cy="5098751"/>
            <a:chOff x="560832" y="873633"/>
            <a:chExt cx="4608576" cy="509875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7" t="24387" r="19238" b="27907"/>
            <a:stretch>
              <a:fillRect/>
            </a:stretch>
          </p:blipFill>
          <p:spPr>
            <a:xfrm flipH="1">
              <a:off x="560832" y="2207343"/>
              <a:ext cx="4608576" cy="376504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92"/>
            <a:stretch>
              <a:fillRect/>
            </a:stretch>
          </p:blipFill>
          <p:spPr>
            <a:xfrm>
              <a:off x="909907" y="873633"/>
              <a:ext cx="4119895" cy="1822914"/>
            </a:xfrm>
            <a:prstGeom prst="rect">
              <a:avLst/>
            </a:prstGeom>
          </p:spPr>
        </p:pic>
      </p:grpSp>
      <p:sp>
        <p:nvSpPr>
          <p:cNvPr id="22" name="文本框 6">
            <a:extLst>
              <a:ext uri="{FF2B5EF4-FFF2-40B4-BE49-F238E27FC236}">
                <a16:creationId xmlns:a16="http://schemas.microsoft.com/office/drawing/2014/main" id="{16C2FF0E-48FC-4E0A-B43F-64E2995FA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131" y="2985171"/>
            <a:ext cx="59883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>
                <a:solidFill>
                  <a:srgbClr val="FF0000"/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VOCABULARY</a:t>
            </a:r>
            <a:endParaRPr lang="zh-CN" altLang="en-US" sz="6600">
              <a:solidFill>
                <a:srgbClr val="FF0000"/>
              </a:solidFill>
              <a:latin typeface="STCaiyun" panose="020B0503020204020204" pitchFamily="2" charset="-122"/>
              <a:ea typeface="STCaiyun" panose="020B0503020204020204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93050" y="1618035"/>
            <a:ext cx="8850092" cy="36219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070271" y="933187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Sort Numbers (Maths/Counting to 20) Year 1 - FreeTeacher">
            <a:extLst>
              <a:ext uri="{FF2B5EF4-FFF2-40B4-BE49-F238E27FC236}">
                <a16:creationId xmlns:a16="http://schemas.microsoft.com/office/drawing/2014/main" id="{107647D0-0DF5-4C47-ABF5-26F84337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05" y="1899673"/>
            <a:ext cx="3340291" cy="334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6">
            <a:extLst>
              <a:ext uri="{FF2B5EF4-FFF2-40B4-BE49-F238E27FC236}">
                <a16:creationId xmlns:a16="http://schemas.microsoft.com/office/drawing/2014/main" id="{1F26C293-9C6A-4C63-8868-AFF5F28D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3428999"/>
            <a:ext cx="30795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</a:t>
            </a:r>
            <a:endParaRPr lang="zh-CN" altLang="en-US" sz="6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6" name="11">
            <a:hlinkClick r:id="" action="ppaction://media"/>
            <a:extLst>
              <a:ext uri="{FF2B5EF4-FFF2-40B4-BE49-F238E27FC236}">
                <a16:creationId xmlns:a16="http://schemas.microsoft.com/office/drawing/2014/main" id="{60A49DB8-BD03-4B72-944B-E3DCFFED3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1087" y="17025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36269" y="1728204"/>
            <a:ext cx="8850092" cy="36219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070271" y="933187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6">
            <a:extLst>
              <a:ext uri="{FF2B5EF4-FFF2-40B4-BE49-F238E27FC236}">
                <a16:creationId xmlns:a16="http://schemas.microsoft.com/office/drawing/2014/main" id="{1F26C293-9C6A-4C63-8868-AFF5F28D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737" y="3031336"/>
            <a:ext cx="30795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twelve</a:t>
            </a:r>
            <a:endParaRPr lang="zh-CN" altLang="en-US" sz="6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2050" name="Picture 2" descr="Sort Numbers (Maths/Counting to 20) Year 1 - FreeTeacher">
            <a:extLst>
              <a:ext uri="{FF2B5EF4-FFF2-40B4-BE49-F238E27FC236}">
                <a16:creationId xmlns:a16="http://schemas.microsoft.com/office/drawing/2014/main" id="{B5C0C7C5-B6ED-4E67-88FD-880F7583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97" y="1816234"/>
            <a:ext cx="3225532" cy="32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2">
            <a:hlinkClick r:id="" action="ppaction://media"/>
            <a:extLst>
              <a:ext uri="{FF2B5EF4-FFF2-40B4-BE49-F238E27FC236}">
                <a16:creationId xmlns:a16="http://schemas.microsoft.com/office/drawing/2014/main" id="{41A70274-DA5B-457E-B57D-19FF3E1BB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5819" y="213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36269" y="1728204"/>
            <a:ext cx="8850092" cy="36219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070271" y="933187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6">
            <a:extLst>
              <a:ext uri="{FF2B5EF4-FFF2-40B4-BE49-F238E27FC236}">
                <a16:creationId xmlns:a16="http://schemas.microsoft.com/office/drawing/2014/main" id="{1F26C293-9C6A-4C63-8868-AFF5F28D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085" y="3225968"/>
            <a:ext cx="30795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thirteen</a:t>
            </a:r>
            <a:endParaRPr lang="zh-CN" altLang="en-US" sz="6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AutoShape 2" descr="Sort Numbers (Maths/Counting to 20) Year 1 - FreeTeacher">
            <a:extLst>
              <a:ext uri="{FF2B5EF4-FFF2-40B4-BE49-F238E27FC236}">
                <a16:creationId xmlns:a16="http://schemas.microsoft.com/office/drawing/2014/main" id="{4048A80C-7035-4C2A-B9C4-537B3D3FAA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4" descr="Sort Numbers (Maths/Counting to 20) Year 1 - FreeTeacher">
            <a:extLst>
              <a:ext uri="{FF2B5EF4-FFF2-40B4-BE49-F238E27FC236}">
                <a16:creationId xmlns:a16="http://schemas.microsoft.com/office/drawing/2014/main" id="{E1FB810C-35F8-4A93-B0D1-DB7144AE2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2" name="Picture 4" descr="Sort Numbers (Maths/Counting to 20) Year 1 - FreeTeacher">
            <a:extLst>
              <a:ext uri="{FF2B5EF4-FFF2-40B4-BE49-F238E27FC236}">
                <a16:creationId xmlns:a16="http://schemas.microsoft.com/office/drawing/2014/main" id="{0C048DD5-075C-4E5B-8C6D-8F130776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19893"/>
            <a:ext cx="3238550" cy="32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3">
            <a:hlinkClick r:id="" action="ppaction://media"/>
            <a:extLst>
              <a:ext uri="{FF2B5EF4-FFF2-40B4-BE49-F238E27FC236}">
                <a16:creationId xmlns:a16="http://schemas.microsoft.com/office/drawing/2014/main" id="{24B5A3CE-3654-4AFF-9838-0E4BD2FA3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23217" y="1812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36269" y="1728204"/>
            <a:ext cx="8850092" cy="36219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070271" y="933187"/>
            <a:ext cx="1833880" cy="1369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6">
            <a:extLst>
              <a:ext uri="{FF2B5EF4-FFF2-40B4-BE49-F238E27FC236}">
                <a16:creationId xmlns:a16="http://schemas.microsoft.com/office/drawing/2014/main" id="{1F26C293-9C6A-4C63-8868-AFF5F28D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50" y="3276600"/>
            <a:ext cx="35711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fourteen</a:t>
            </a:r>
            <a:endParaRPr lang="zh-CN" altLang="en-US" sz="600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AutoShape 2" descr="Sort Numbers (Maths/Counting to 20) Year 1 - FreeTeacher">
            <a:extLst>
              <a:ext uri="{FF2B5EF4-FFF2-40B4-BE49-F238E27FC236}">
                <a16:creationId xmlns:a16="http://schemas.microsoft.com/office/drawing/2014/main" id="{4048A80C-7035-4C2A-B9C4-537B3D3FAA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4" descr="Sort Numbers (Maths/Counting to 20) Year 1 - FreeTeacher">
            <a:extLst>
              <a:ext uri="{FF2B5EF4-FFF2-40B4-BE49-F238E27FC236}">
                <a16:creationId xmlns:a16="http://schemas.microsoft.com/office/drawing/2014/main" id="{E1FB810C-35F8-4A93-B0D1-DB7144AE2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" name="Picture 2" descr="Sort Numbers (Maths/Counting to 20) Year 1 - FreeTeacher">
            <a:extLst>
              <a:ext uri="{FF2B5EF4-FFF2-40B4-BE49-F238E27FC236}">
                <a16:creationId xmlns:a16="http://schemas.microsoft.com/office/drawing/2014/main" id="{D84FC494-0E78-42C4-ACF2-46C6DE73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72" y="1928384"/>
            <a:ext cx="3001231" cy="30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">
            <a:hlinkClick r:id="" action="ppaction://media"/>
            <a:extLst>
              <a:ext uri="{FF2B5EF4-FFF2-40B4-BE49-F238E27FC236}">
                <a16:creationId xmlns:a16="http://schemas.microsoft.com/office/drawing/2014/main" id="{9EEF0509-A548-49F9-8928-DA9F99B46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4878" y="2011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Widescreen</PresentationFormat>
  <Paragraphs>136</Paragraphs>
  <Slides>31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Berlin Sans FB Demi</vt:lpstr>
      <vt:lpstr>Calibri</vt:lpstr>
      <vt:lpstr>Imprint MT Shadow</vt:lpstr>
      <vt:lpstr>STCaiyun</vt:lpstr>
      <vt:lpstr>Aharoni</vt:lpstr>
      <vt:lpstr>Calibri Light</vt:lpstr>
      <vt:lpstr>站酷快乐体2016修订版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2021-10-03T13:49:37Z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