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1" r:id="rId3"/>
    <p:sldId id="277" r:id="rId4"/>
    <p:sldId id="272" r:id="rId5"/>
    <p:sldId id="278" r:id="rId6"/>
    <p:sldId id="276" r:id="rId7"/>
    <p:sldId id="295" r:id="rId8"/>
    <p:sldId id="296" r:id="rId9"/>
    <p:sldId id="294" r:id="rId10"/>
    <p:sldId id="297" r:id="rId11"/>
    <p:sldId id="298" r:id="rId12"/>
    <p:sldId id="299" r:id="rId13"/>
    <p:sldId id="300" r:id="rId14"/>
    <p:sldId id="286" r:id="rId15"/>
    <p:sldId id="287" r:id="rId16"/>
  </p:sldIdLst>
  <p:sldSz cx="12192000" cy="6858000"/>
  <p:notesSz cx="6858000" cy="9144000"/>
  <p:embeddedFontLst>
    <p:embeddedFont>
      <p:font typeface="Aharoni" panose="02010803020104030203" pitchFamily="2" charset="-79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UTM Cookies" panose="02040603050506020204" pitchFamily="18" charset="0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2" autoAdjust="0"/>
    <p:restoredTop sz="94660"/>
  </p:normalViewPr>
  <p:slideViewPr>
    <p:cSldViewPr snapToGrid="0">
      <p:cViewPr>
        <p:scale>
          <a:sx n="62" d="100"/>
          <a:sy n="62" d="100"/>
        </p:scale>
        <p:origin x="95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29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99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67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553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 Yên Trần 0967 255 149 zalo/ FB https://www.facebook.com/thanhyentrananhngutaymy</a:t>
            </a:r>
            <a:endParaRPr lang="vi-VN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833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81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56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7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2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754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0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21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58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38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2019/5/29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em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emf"/><Relationship Id="rId1" Type="http://schemas.microsoft.com/office/2007/relationships/media" Target="../media/media1.mp3"/><Relationship Id="rId6" Type="http://schemas.openxmlformats.org/officeDocument/2006/relationships/image" Target="../media/image1.emf"/><Relationship Id="rId11" Type="http://schemas.openxmlformats.org/officeDocument/2006/relationships/image" Target="../media/image6.emf"/><Relationship Id="rId5" Type="http://schemas.openxmlformats.org/officeDocument/2006/relationships/audio" Target="../media/audio1.wav"/><Relationship Id="rId15" Type="http://schemas.openxmlformats.org/officeDocument/2006/relationships/image" Target="../media/image10.emf"/><Relationship Id="rId10" Type="http://schemas.openxmlformats.org/officeDocument/2006/relationships/image" Target="../media/image5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emf"/><Relationship Id="rId1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emf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1.emf"/><Relationship Id="rId11" Type="http://schemas.openxmlformats.org/officeDocument/2006/relationships/image" Target="../media/image12.png"/><Relationship Id="rId5" Type="http://schemas.openxmlformats.org/officeDocument/2006/relationships/image" Target="../media/image19.emf"/><Relationship Id="rId10" Type="http://schemas.openxmlformats.org/officeDocument/2006/relationships/image" Target="../media/image37.jp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emf"/><Relationship Id="rId12" Type="http://schemas.openxmlformats.org/officeDocument/2006/relationships/image" Target="../media/image39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0.emf"/><Relationship Id="rId11" Type="http://schemas.openxmlformats.org/officeDocument/2006/relationships/image" Target="../media/image12.png"/><Relationship Id="rId5" Type="http://schemas.openxmlformats.org/officeDocument/2006/relationships/image" Target="../media/image19.emf"/><Relationship Id="rId15" Type="http://schemas.openxmlformats.org/officeDocument/2006/relationships/image" Target="../media/image42.png"/><Relationship Id="rId10" Type="http://schemas.openxmlformats.org/officeDocument/2006/relationships/image" Target="../media/image37.jp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6.jp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22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9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image" Target="../media/image3.emf"/><Relationship Id="rId10" Type="http://schemas.openxmlformats.org/officeDocument/2006/relationships/image" Target="../media/image11.emf"/><Relationship Id="rId4" Type="http://schemas.openxmlformats.org/officeDocument/2006/relationships/image" Target="../media/image2.emf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0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18.png"/><Relationship Id="rId2" Type="http://schemas.openxmlformats.org/officeDocument/2006/relationships/audio" Target="../media/media3.mp3"/><Relationship Id="rId16" Type="http://schemas.openxmlformats.org/officeDocument/2006/relationships/image" Target="../media/image17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1.xml"/><Relationship Id="rId5" Type="http://schemas.microsoft.com/office/2007/relationships/media" Target="../media/media5.mp3"/><Relationship Id="rId15" Type="http://schemas.openxmlformats.org/officeDocument/2006/relationships/image" Target="../media/image16.png"/><Relationship Id="rId10" Type="http://schemas.openxmlformats.org/officeDocument/2006/relationships/audio" Target="../media/media7.mp3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0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emf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1.emf"/><Relationship Id="rId11" Type="http://schemas.openxmlformats.org/officeDocument/2006/relationships/image" Target="../media/image12.png"/><Relationship Id="rId5" Type="http://schemas.openxmlformats.org/officeDocument/2006/relationships/image" Target="../media/image19.emf"/><Relationship Id="rId10" Type="http://schemas.openxmlformats.org/officeDocument/2006/relationships/image" Target="../media/image27.jp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emf"/><Relationship Id="rId12" Type="http://schemas.openxmlformats.org/officeDocument/2006/relationships/image" Target="../media/image3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0.emf"/><Relationship Id="rId11" Type="http://schemas.openxmlformats.org/officeDocument/2006/relationships/image" Target="../media/image30.png"/><Relationship Id="rId5" Type="http://schemas.openxmlformats.org/officeDocument/2006/relationships/image" Target="../media/image19.emf"/><Relationship Id="rId15" Type="http://schemas.openxmlformats.org/officeDocument/2006/relationships/image" Target="../media/image27.jp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2.png"/><Relationship Id="rId1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598447" y="315870"/>
            <a:ext cx="8753539" cy="280076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chemeClr val="accent3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</a:rPr>
              <a:t>THEME3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E85A31"/>
                </a:solidFill>
                <a:effectLst/>
                <a:uLnTx/>
                <a:uFillTx/>
                <a:latin typeface="UTM Cookies" panose="02040603050506020204" pitchFamily="18" charset="0"/>
                <a:ea typeface="微软雅黑" panose="020B0503020204020204" pitchFamily="34" charset="-122"/>
              </a:rPr>
              <a:t>phonic</a:t>
            </a:r>
            <a:endParaRPr kumimoji="0" lang="zh-CN" altLang="en-US" sz="88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85A31"/>
              </a:solidFill>
              <a:effectLst/>
              <a:uLnTx/>
              <a:uFillTx/>
              <a:latin typeface="UTM Cookies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EB02D5C-6850-45CC-9667-118BA5690E94}"/>
              </a:ext>
            </a:extLst>
          </p:cNvPr>
          <p:cNvSpPr txBox="1"/>
          <p:nvPr/>
        </p:nvSpPr>
        <p:spPr>
          <a:xfrm>
            <a:off x="57071" y="-1078134"/>
            <a:ext cx="6106332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 Yên Trần 0967 255 149 zalo/ FB https://www.facebook.com/thanhyentrananhngutaymy</a:t>
            </a:r>
            <a:endParaRPr lang="vi-VN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NHAC NEN PPT 3">
            <a:hlinkClick r:id="" action="ppaction://media"/>
            <a:extLst>
              <a:ext uri="{FF2B5EF4-FFF2-40B4-BE49-F238E27FC236}">
                <a16:creationId xmlns:a16="http://schemas.microsoft.com/office/drawing/2014/main" id="{20C7A792-311E-4190-8557-7FEEF68FB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398158" y="8199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2480" y="2437535"/>
            <a:ext cx="910614" cy="1365958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7461" y="627175"/>
            <a:ext cx="1023588" cy="1324024"/>
          </a:xfrm>
          <a:prstGeom prst="rect">
            <a:avLst/>
          </a:prstGeom>
        </p:spPr>
      </p:pic>
      <p:sp>
        <p:nvSpPr>
          <p:cNvPr id="42" name="文本框 6">
            <a:extLst>
              <a:ext uri="{FF2B5EF4-FFF2-40B4-BE49-F238E27FC236}">
                <a16:creationId xmlns:a16="http://schemas.microsoft.com/office/drawing/2014/main" id="{3937A47D-6BD6-42CA-9D8F-E8ADCF46C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77446" y="-883436"/>
            <a:ext cx="5091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a</a:t>
            </a:r>
            <a:endParaRPr lang="zh-CN" altLang="en-US" sz="4000">
              <a:solidFill>
                <a:srgbClr val="7030A0"/>
              </a:solidFill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DE6D7F-2EED-43DD-8958-4311CFB62EA6}"/>
              </a:ext>
            </a:extLst>
          </p:cNvPr>
          <p:cNvSpPr/>
          <p:nvPr/>
        </p:nvSpPr>
        <p:spPr>
          <a:xfrm>
            <a:off x="3163761" y="787846"/>
            <a:ext cx="2485937" cy="49672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图片 30">
            <a:extLst>
              <a:ext uri="{FF2B5EF4-FFF2-40B4-BE49-F238E27FC236}">
                <a16:creationId xmlns:a16="http://schemas.microsoft.com/office/drawing/2014/main" id="{0A91022A-A34B-4BDA-ACEB-E5D10BFA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604" y="412385"/>
            <a:ext cx="570224" cy="8553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3E64E0-9D1B-468E-A91E-10BDB9B85FCF}"/>
              </a:ext>
            </a:extLst>
          </p:cNvPr>
          <p:cNvSpPr/>
          <p:nvPr/>
        </p:nvSpPr>
        <p:spPr>
          <a:xfrm>
            <a:off x="1843474" y="1575672"/>
            <a:ext cx="8388096" cy="420624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52DC8D-738E-42C6-916A-9ECB2500588B}"/>
              </a:ext>
            </a:extLst>
          </p:cNvPr>
          <p:cNvCxnSpPr>
            <a:cxnSpLocks/>
          </p:cNvCxnSpPr>
          <p:nvPr/>
        </p:nvCxnSpPr>
        <p:spPr>
          <a:xfrm flipH="1">
            <a:off x="7900416" y="2852928"/>
            <a:ext cx="890016" cy="9505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00308" y="2288978"/>
            <a:ext cx="910614" cy="136595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18475" y="-722615"/>
            <a:ext cx="731014" cy="78726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2199" y="890851"/>
            <a:ext cx="609601" cy="788527"/>
          </a:xfrm>
          <a:prstGeom prst="rect">
            <a:avLst/>
          </a:prstGeom>
        </p:spPr>
      </p:pic>
      <p:sp>
        <p:nvSpPr>
          <p:cNvPr id="42" name="文本框 6">
            <a:extLst>
              <a:ext uri="{FF2B5EF4-FFF2-40B4-BE49-F238E27FC236}">
                <a16:creationId xmlns:a16="http://schemas.microsoft.com/office/drawing/2014/main" id="{3937A47D-6BD6-42CA-9D8F-E8ADCF46C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77446" y="-883436"/>
            <a:ext cx="5091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a</a:t>
            </a:r>
            <a:endParaRPr lang="zh-CN" altLang="en-US" sz="4000">
              <a:solidFill>
                <a:srgbClr val="7030A0"/>
              </a:solidFill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E2FE46-EBE9-41DF-A797-CE5289CE9907}"/>
              </a:ext>
            </a:extLst>
          </p:cNvPr>
          <p:cNvSpPr/>
          <p:nvPr/>
        </p:nvSpPr>
        <p:spPr>
          <a:xfrm>
            <a:off x="4046852" y="1114873"/>
            <a:ext cx="2932239" cy="40791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97052E-9CC0-48C3-88A6-5F3361EEA373}"/>
              </a:ext>
            </a:extLst>
          </p:cNvPr>
          <p:cNvSpPr/>
          <p:nvPr/>
        </p:nvSpPr>
        <p:spPr>
          <a:xfrm>
            <a:off x="1216919" y="1919163"/>
            <a:ext cx="3971978" cy="3019674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E64470B-3939-45D1-969A-71D01CC9324A}"/>
              </a:ext>
            </a:extLst>
          </p:cNvPr>
          <p:cNvSpPr/>
          <p:nvPr/>
        </p:nvSpPr>
        <p:spPr>
          <a:xfrm>
            <a:off x="6215512" y="1869086"/>
            <a:ext cx="4215866" cy="3019674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cd1 smart grade 2  (46)">
            <a:hlinkClick r:id="" action="ppaction://media"/>
            <a:extLst>
              <a:ext uri="{FF2B5EF4-FFF2-40B4-BE49-F238E27FC236}">
                <a16:creationId xmlns:a16="http://schemas.microsoft.com/office/drawing/2014/main" id="{D47A6D23-968C-452E-BAE4-7B190C5B2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98895" y="936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188" y="616941"/>
            <a:ext cx="616645" cy="92499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2647" y="2054359"/>
            <a:ext cx="619408" cy="7854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87461" y="627175"/>
            <a:ext cx="1023588" cy="1324024"/>
          </a:xfrm>
          <a:prstGeom prst="rect">
            <a:avLst/>
          </a:prstGeom>
        </p:spPr>
      </p:pic>
      <p:sp>
        <p:nvSpPr>
          <p:cNvPr id="42" name="文本框 6">
            <a:extLst>
              <a:ext uri="{FF2B5EF4-FFF2-40B4-BE49-F238E27FC236}">
                <a16:creationId xmlns:a16="http://schemas.microsoft.com/office/drawing/2014/main" id="{3937A47D-6BD6-42CA-9D8F-E8ADCF46C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77446" y="-883436"/>
            <a:ext cx="5091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a</a:t>
            </a:r>
            <a:endParaRPr lang="zh-CN" altLang="en-US" sz="4000">
              <a:solidFill>
                <a:srgbClr val="7030A0"/>
              </a:solidFill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DE6D7F-2EED-43DD-8958-4311CFB62EA6}"/>
              </a:ext>
            </a:extLst>
          </p:cNvPr>
          <p:cNvSpPr/>
          <p:nvPr/>
        </p:nvSpPr>
        <p:spPr>
          <a:xfrm>
            <a:off x="4571402" y="914400"/>
            <a:ext cx="2932239" cy="584388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6B60807-B200-4FBE-AE17-3938B3C553ED}"/>
              </a:ext>
            </a:extLst>
          </p:cNvPr>
          <p:cNvSpPr/>
          <p:nvPr/>
        </p:nvSpPr>
        <p:spPr>
          <a:xfrm>
            <a:off x="2784948" y="2127468"/>
            <a:ext cx="2071971" cy="1509837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528F8ED-00AD-4329-ABB8-D792F71616A1}"/>
              </a:ext>
            </a:extLst>
          </p:cNvPr>
          <p:cNvSpPr/>
          <p:nvPr/>
        </p:nvSpPr>
        <p:spPr>
          <a:xfrm>
            <a:off x="5431670" y="2131466"/>
            <a:ext cx="2285725" cy="1505839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cd1 smart grade 2  (47)">
            <a:hlinkClick r:id="" action="ppaction://media"/>
            <a:extLst>
              <a:ext uri="{FF2B5EF4-FFF2-40B4-BE49-F238E27FC236}">
                <a16:creationId xmlns:a16="http://schemas.microsoft.com/office/drawing/2014/main" id="{367CA513-D229-4246-A582-0F44032938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05001" y="833803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49DEAC-43F9-4A6B-A0C6-E7341ACA57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0550" y="2626067"/>
            <a:ext cx="2105941" cy="796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9F419A-5D55-4E58-AB44-C5F1B46F7B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6365" y="3887997"/>
            <a:ext cx="1860554" cy="2060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89CD09-7875-4EB5-9B59-8D40BD6C3C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0937" y="4707816"/>
            <a:ext cx="2403980" cy="6485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138014-91EC-45BC-A030-70959DB243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5937" y="3996581"/>
            <a:ext cx="1860554" cy="17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2480" y="2437535"/>
            <a:ext cx="910614" cy="1365958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399" y="359507"/>
            <a:ext cx="662288" cy="856678"/>
          </a:xfrm>
          <a:prstGeom prst="rect">
            <a:avLst/>
          </a:prstGeom>
        </p:spPr>
      </p:pic>
      <p:sp>
        <p:nvSpPr>
          <p:cNvPr id="42" name="文本框 6">
            <a:extLst>
              <a:ext uri="{FF2B5EF4-FFF2-40B4-BE49-F238E27FC236}">
                <a16:creationId xmlns:a16="http://schemas.microsoft.com/office/drawing/2014/main" id="{3937A47D-6BD6-42CA-9D8F-E8ADCF46C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77446" y="-883436"/>
            <a:ext cx="5091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a</a:t>
            </a:r>
            <a:endParaRPr lang="zh-CN" altLang="en-US" sz="4000">
              <a:solidFill>
                <a:srgbClr val="7030A0"/>
              </a:solidFill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DE6D7F-2EED-43DD-8958-4311CFB62EA6}"/>
              </a:ext>
            </a:extLst>
          </p:cNvPr>
          <p:cNvSpPr/>
          <p:nvPr/>
        </p:nvSpPr>
        <p:spPr>
          <a:xfrm>
            <a:off x="3685356" y="553566"/>
            <a:ext cx="2573362" cy="59540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图片 30">
            <a:extLst>
              <a:ext uri="{FF2B5EF4-FFF2-40B4-BE49-F238E27FC236}">
                <a16:creationId xmlns:a16="http://schemas.microsoft.com/office/drawing/2014/main" id="{0A91022A-A34B-4BDA-ACEB-E5D10BFAB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6680" y="1813482"/>
            <a:ext cx="570224" cy="8553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3E64E0-9D1B-468E-A91E-10BDB9B85FCF}"/>
              </a:ext>
            </a:extLst>
          </p:cNvPr>
          <p:cNvSpPr/>
          <p:nvPr/>
        </p:nvSpPr>
        <p:spPr>
          <a:xfrm>
            <a:off x="1795834" y="1593155"/>
            <a:ext cx="9399575" cy="461633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7134ED3-05DA-4AAB-A7EA-AD325BD787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00" y="565250"/>
            <a:ext cx="662289" cy="66228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452A60F-B7FA-469F-A88C-E7B3B7B31619}"/>
              </a:ext>
            </a:extLst>
          </p:cNvPr>
          <p:cNvSpPr/>
          <p:nvPr/>
        </p:nvSpPr>
        <p:spPr>
          <a:xfrm>
            <a:off x="9480719" y="2437535"/>
            <a:ext cx="1394848" cy="11263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3B4EF2-21F7-412E-A320-4586C655D93B}"/>
              </a:ext>
            </a:extLst>
          </p:cNvPr>
          <p:cNvSpPr/>
          <p:nvPr/>
        </p:nvSpPr>
        <p:spPr>
          <a:xfrm>
            <a:off x="4886380" y="4620211"/>
            <a:ext cx="1394848" cy="11263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B99A99-FBED-4363-8BEB-D144C4D710AD}"/>
              </a:ext>
            </a:extLst>
          </p:cNvPr>
          <p:cNvSpPr/>
          <p:nvPr/>
        </p:nvSpPr>
        <p:spPr>
          <a:xfrm>
            <a:off x="8308923" y="4611307"/>
            <a:ext cx="1394848" cy="11263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2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2" grpId="0"/>
      <p:bldP spid="11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流程图: 磁盘 14"/>
          <p:cNvSpPr/>
          <p:nvPr/>
        </p:nvSpPr>
        <p:spPr>
          <a:xfrm>
            <a:off x="1276456" y="3706436"/>
            <a:ext cx="2148568" cy="1439541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磁盘 15"/>
          <p:cNvSpPr/>
          <p:nvPr/>
        </p:nvSpPr>
        <p:spPr>
          <a:xfrm>
            <a:off x="3773296" y="3706436"/>
            <a:ext cx="2148568" cy="1439541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磁盘 16"/>
          <p:cNvSpPr/>
          <p:nvPr/>
        </p:nvSpPr>
        <p:spPr>
          <a:xfrm>
            <a:off x="6270136" y="3706436"/>
            <a:ext cx="2148568" cy="1439541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磁盘 17"/>
          <p:cNvSpPr/>
          <p:nvPr/>
        </p:nvSpPr>
        <p:spPr>
          <a:xfrm>
            <a:off x="8793088" y="3706436"/>
            <a:ext cx="2148568" cy="1439541"/>
          </a:xfrm>
          <a:prstGeom prst="flowChartMagneticDisk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105" y="3013438"/>
            <a:ext cx="1109979" cy="166501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868" y="3054006"/>
            <a:ext cx="1270466" cy="16110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248" y="3054006"/>
            <a:ext cx="1565195" cy="16856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974" y="3067404"/>
            <a:ext cx="1247687" cy="1613899"/>
          </a:xfrm>
          <a:prstGeom prst="rect">
            <a:avLst/>
          </a:prstGeom>
        </p:spPr>
      </p:pic>
      <p:sp>
        <p:nvSpPr>
          <p:cNvPr id="40" name="文本框 31">
            <a:extLst>
              <a:ext uri="{FF2B5EF4-FFF2-40B4-BE49-F238E27FC236}">
                <a16:creationId xmlns:a16="http://schemas.microsoft.com/office/drawing/2014/main" id="{9D94E2FD-A629-4AC2-A2D6-15191C091F03}"/>
              </a:ext>
            </a:extLst>
          </p:cNvPr>
          <p:cNvSpPr txBox="1"/>
          <p:nvPr/>
        </p:nvSpPr>
        <p:spPr>
          <a:xfrm>
            <a:off x="4078358" y="229234"/>
            <a:ext cx="3918327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9000" b="1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GAME</a:t>
            </a:r>
            <a:endParaRPr lang="zh-CN" altLang="en-US" sz="9000" b="1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:a16="http://schemas.microsoft.com/office/drawing/2014/main" id="{B7C9F810-3189-46C2-BECB-7B79458B5119}"/>
              </a:ext>
            </a:extLst>
          </p:cNvPr>
          <p:cNvSpPr txBox="1"/>
          <p:nvPr/>
        </p:nvSpPr>
        <p:spPr>
          <a:xfrm>
            <a:off x="781660" y="1745847"/>
            <a:ext cx="10628680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9000" b="1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Open sildes game</a:t>
            </a:r>
            <a:endParaRPr lang="zh-CN" altLang="en-US" sz="9000" b="1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sp>
        <p:nvSpPr>
          <p:cNvPr id="29" name="文本框 31">
            <a:extLst>
              <a:ext uri="{FF2B5EF4-FFF2-40B4-BE49-F238E27FC236}">
                <a16:creationId xmlns:a16="http://schemas.microsoft.com/office/drawing/2014/main" id="{BBDEFBAC-8357-4BDE-9363-9E8852D744F4}"/>
              </a:ext>
            </a:extLst>
          </p:cNvPr>
          <p:cNvSpPr txBox="1"/>
          <p:nvPr/>
        </p:nvSpPr>
        <p:spPr>
          <a:xfrm>
            <a:off x="3061910" y="1466682"/>
            <a:ext cx="6286743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9000" b="1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GOODBYE</a:t>
            </a:r>
            <a:endParaRPr lang="zh-CN" altLang="en-US" sz="9000" b="1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 bwMode="auto">
          <a:xfrm>
            <a:off x="3728978" y="462358"/>
            <a:ext cx="8351215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399" y="2026701"/>
            <a:ext cx="4928486" cy="3787483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1983" y="4189782"/>
            <a:ext cx="1886774" cy="2476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3046" y="4815718"/>
            <a:ext cx="1441687" cy="18788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84458" y="4874785"/>
            <a:ext cx="1020808" cy="1595056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4" name="文本框 31">
            <a:extLst>
              <a:ext uri="{FF2B5EF4-FFF2-40B4-BE49-F238E27FC236}">
                <a16:creationId xmlns:a16="http://schemas.microsoft.com/office/drawing/2014/main" id="{9376E20D-0892-4E14-8383-8AB3CB09F965}"/>
              </a:ext>
            </a:extLst>
          </p:cNvPr>
          <p:cNvSpPr txBox="1"/>
          <p:nvPr/>
        </p:nvSpPr>
        <p:spPr>
          <a:xfrm>
            <a:off x="5634410" y="2508920"/>
            <a:ext cx="6658573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9000" b="1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Warm Up</a:t>
            </a:r>
            <a:endParaRPr lang="zh-CN" altLang="en-US" sz="9000" b="1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8" name="Letter O - Phonics Songs - Little Fox - Animated Songs for Kids">
            <a:hlinkClick r:id="" action="ppaction://media"/>
            <a:extLst>
              <a:ext uri="{FF2B5EF4-FFF2-40B4-BE49-F238E27FC236}">
                <a16:creationId xmlns:a16="http://schemas.microsoft.com/office/drawing/2014/main" id="{9620F278-D4F9-46A7-8836-129528FAAC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652" y="407714"/>
            <a:ext cx="10750741" cy="604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205231" y="1658276"/>
            <a:ext cx="6658573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9000" b="1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Review</a:t>
            </a:r>
            <a:endParaRPr lang="zh-CN" altLang="en-US" sz="9000" b="1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" name="Picture 2" descr="Sort Numbers (Maths/Counting to 20) Year 1 - FreeTeacher">
            <a:extLst>
              <a:ext uri="{FF2B5EF4-FFF2-40B4-BE49-F238E27FC236}">
                <a16:creationId xmlns:a16="http://schemas.microsoft.com/office/drawing/2014/main" id="{50CFC790-BF32-4561-ACD1-FBE7C686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52" y="1020370"/>
            <a:ext cx="1315796" cy="131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ort Numbers (Maths/Counting to 20) Year 1 - FreeTeacher">
            <a:extLst>
              <a:ext uri="{FF2B5EF4-FFF2-40B4-BE49-F238E27FC236}">
                <a16:creationId xmlns:a16="http://schemas.microsoft.com/office/drawing/2014/main" id="{A4E2C2BD-7302-4693-9BB3-57C8ADAC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80" y="925975"/>
            <a:ext cx="1394907" cy="139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ort Numbers (Maths/Counting to 20) Year 1 - FreeTeacher">
            <a:extLst>
              <a:ext uri="{FF2B5EF4-FFF2-40B4-BE49-F238E27FC236}">
                <a16:creationId xmlns:a16="http://schemas.microsoft.com/office/drawing/2014/main" id="{A75CAC7C-D898-44A7-82B1-43310877F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81" y="3561463"/>
            <a:ext cx="1551279" cy="15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Sort Numbers (Maths/Counting to 20) Year 1 - FreeTeacher">
            <a:extLst>
              <a:ext uri="{FF2B5EF4-FFF2-40B4-BE49-F238E27FC236}">
                <a16:creationId xmlns:a16="http://schemas.microsoft.com/office/drawing/2014/main" id="{8301D74F-6B0F-4B3A-84DF-76E27CCA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06" y="3648188"/>
            <a:ext cx="1551279" cy="15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ort Numbers (Maths/Counting to 20) Year 1 - FreeTeacher">
            <a:extLst>
              <a:ext uri="{FF2B5EF4-FFF2-40B4-BE49-F238E27FC236}">
                <a16:creationId xmlns:a16="http://schemas.microsoft.com/office/drawing/2014/main" id="{1D04EF22-4A70-4A6E-AC2C-019DA77E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13" y="3567560"/>
            <a:ext cx="1445265" cy="144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6">
            <a:extLst>
              <a:ext uri="{FF2B5EF4-FFF2-40B4-BE49-F238E27FC236}">
                <a16:creationId xmlns:a16="http://schemas.microsoft.com/office/drawing/2014/main" id="{B69BCCD8-CCE9-4B64-811A-A9F46376F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069" y="2167584"/>
            <a:ext cx="29019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eleven</a:t>
            </a:r>
            <a:endParaRPr lang="zh-CN" altLang="en-US" sz="3000">
              <a:solidFill>
                <a:srgbClr val="7030A0"/>
              </a:solidFill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37" name="文本框 6">
            <a:extLst>
              <a:ext uri="{FF2B5EF4-FFF2-40B4-BE49-F238E27FC236}">
                <a16:creationId xmlns:a16="http://schemas.microsoft.com/office/drawing/2014/main" id="{E3725580-8D85-49AD-847F-2322917E1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79" y="2124881"/>
            <a:ext cx="15381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twelve</a:t>
            </a:r>
            <a:endParaRPr lang="zh-CN" altLang="en-US" sz="3000">
              <a:solidFill>
                <a:srgbClr val="7030A0"/>
              </a:solidFill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38" name="文本框 6">
            <a:extLst>
              <a:ext uri="{FF2B5EF4-FFF2-40B4-BE49-F238E27FC236}">
                <a16:creationId xmlns:a16="http://schemas.microsoft.com/office/drawing/2014/main" id="{3914F544-4C35-41D6-B92E-7F803831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838" y="4975474"/>
            <a:ext cx="19083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thirteen</a:t>
            </a:r>
            <a:endParaRPr lang="zh-CN" altLang="en-US" sz="3000">
              <a:solidFill>
                <a:srgbClr val="7030A0"/>
              </a:solidFill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39" name="文本框 6">
            <a:extLst>
              <a:ext uri="{FF2B5EF4-FFF2-40B4-BE49-F238E27FC236}">
                <a16:creationId xmlns:a16="http://schemas.microsoft.com/office/drawing/2014/main" id="{41905289-1A7E-40D4-895B-76427355C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884" y="4975474"/>
            <a:ext cx="19083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fourteen</a:t>
            </a:r>
            <a:endParaRPr lang="zh-CN" altLang="en-US" sz="3000">
              <a:solidFill>
                <a:srgbClr val="7030A0"/>
              </a:solidFill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3009E8B6-CD3C-4B81-AA97-8B0F1CFB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50" y="4946238"/>
            <a:ext cx="19083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fifteen</a:t>
            </a:r>
            <a:endParaRPr lang="zh-CN" altLang="en-US" sz="3000">
              <a:solidFill>
                <a:srgbClr val="7030A0"/>
              </a:solidFill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41" name="11">
            <a:hlinkClick r:id="" action="ppaction://media"/>
            <a:extLst>
              <a:ext uri="{FF2B5EF4-FFF2-40B4-BE49-F238E27FC236}">
                <a16:creationId xmlns:a16="http://schemas.microsoft.com/office/drawing/2014/main" id="{D398FDDA-C913-4548-894D-FBC6DE0D0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888036" y="926556"/>
            <a:ext cx="609600" cy="609600"/>
          </a:xfrm>
          <a:prstGeom prst="rect">
            <a:avLst/>
          </a:prstGeom>
        </p:spPr>
      </p:pic>
      <p:pic>
        <p:nvPicPr>
          <p:cNvPr id="42" name="12">
            <a:hlinkClick r:id="" action="ppaction://media"/>
            <a:extLst>
              <a:ext uri="{FF2B5EF4-FFF2-40B4-BE49-F238E27FC236}">
                <a16:creationId xmlns:a16="http://schemas.microsoft.com/office/drawing/2014/main" id="{6A61BC96-13C0-42AE-AB08-FA8FF21F31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50835" y="866044"/>
            <a:ext cx="609600" cy="609600"/>
          </a:xfrm>
          <a:prstGeom prst="rect">
            <a:avLst/>
          </a:prstGeom>
        </p:spPr>
      </p:pic>
      <p:pic>
        <p:nvPicPr>
          <p:cNvPr id="43" name="13">
            <a:hlinkClick r:id="" action="ppaction://media"/>
            <a:extLst>
              <a:ext uri="{FF2B5EF4-FFF2-40B4-BE49-F238E27FC236}">
                <a16:creationId xmlns:a16="http://schemas.microsoft.com/office/drawing/2014/main" id="{A2B7EFE1-0470-454E-B8BD-04AF84CC72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71996" y="3702231"/>
            <a:ext cx="609600" cy="609600"/>
          </a:xfrm>
          <a:prstGeom prst="rect">
            <a:avLst/>
          </a:prstGeom>
        </p:spPr>
      </p:pic>
      <p:pic>
        <p:nvPicPr>
          <p:cNvPr id="44" name="14">
            <a:hlinkClick r:id="" action="ppaction://media"/>
            <a:extLst>
              <a:ext uri="{FF2B5EF4-FFF2-40B4-BE49-F238E27FC236}">
                <a16:creationId xmlns:a16="http://schemas.microsoft.com/office/drawing/2014/main" id="{E5BE2F89-272D-4457-8A4C-EDD4EC4E95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23284" y="3641134"/>
            <a:ext cx="609600" cy="609600"/>
          </a:xfrm>
          <a:prstGeom prst="rect">
            <a:avLst/>
          </a:prstGeom>
        </p:spPr>
      </p:pic>
      <p:pic>
        <p:nvPicPr>
          <p:cNvPr id="45" name="15">
            <a:hlinkClick r:id="" action="ppaction://media"/>
            <a:extLst>
              <a:ext uri="{FF2B5EF4-FFF2-40B4-BE49-F238E27FC236}">
                <a16:creationId xmlns:a16="http://schemas.microsoft.com/office/drawing/2014/main" id="{42E2846F-0FD7-4EBC-875F-AFFAFFE3171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38733" y="36734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8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4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868" y="3285715"/>
            <a:ext cx="910614" cy="1365958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907" y="3164271"/>
            <a:ext cx="1042276" cy="132168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52180" y="1089071"/>
            <a:ext cx="1284068" cy="138287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23588" y="3126213"/>
            <a:ext cx="1023588" cy="13240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2B7D8FF-C28B-4942-ACA0-3E557AA73CFB}"/>
              </a:ext>
            </a:extLst>
          </p:cNvPr>
          <p:cNvGrpSpPr/>
          <p:nvPr/>
        </p:nvGrpSpPr>
        <p:grpSpPr>
          <a:xfrm>
            <a:off x="476596" y="798258"/>
            <a:ext cx="5091160" cy="2373016"/>
            <a:chOff x="476596" y="798258"/>
            <a:chExt cx="5091160" cy="2373016"/>
          </a:xfrm>
        </p:grpSpPr>
        <p:sp>
          <p:nvSpPr>
            <p:cNvPr id="60" name="Speech Bubble: Oval 59">
              <a:extLst>
                <a:ext uri="{FF2B5EF4-FFF2-40B4-BE49-F238E27FC236}">
                  <a16:creationId xmlns:a16="http://schemas.microsoft.com/office/drawing/2014/main" id="{064847A0-DED0-4CEF-879B-7FBA1801D768}"/>
                </a:ext>
              </a:extLst>
            </p:cNvPr>
            <p:cNvSpPr/>
            <p:nvPr/>
          </p:nvSpPr>
          <p:spPr>
            <a:xfrm>
              <a:off x="1435111" y="798258"/>
              <a:ext cx="3178532" cy="2373016"/>
            </a:xfrm>
            <a:prstGeom prst="wedgeEllipseCallout">
              <a:avLst/>
            </a:prstGeom>
            <a:solidFill>
              <a:schemeClr val="bg1"/>
            </a:solidFill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文本框 6">
              <a:extLst>
                <a:ext uri="{FF2B5EF4-FFF2-40B4-BE49-F238E27FC236}">
                  <a16:creationId xmlns:a16="http://schemas.microsoft.com/office/drawing/2014/main" id="{D4730250-4C4A-43E6-BA83-FA2646876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96" y="1225279"/>
              <a:ext cx="509116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000">
                  <a:solidFill>
                    <a:srgbClr val="7030A0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How many </a:t>
              </a:r>
            </a:p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000">
                  <a:solidFill>
                    <a:srgbClr val="7030A0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balls are</a:t>
              </a:r>
            </a:p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000">
                  <a:solidFill>
                    <a:srgbClr val="7030A0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there?</a:t>
              </a:r>
              <a:endParaRPr lang="zh-CN" altLang="en-US" sz="4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FDFCE2-A6C9-4029-A824-143DF992CCDF}"/>
              </a:ext>
            </a:extLst>
          </p:cNvPr>
          <p:cNvGrpSpPr/>
          <p:nvPr/>
        </p:nvGrpSpPr>
        <p:grpSpPr>
          <a:xfrm>
            <a:off x="6533287" y="437814"/>
            <a:ext cx="5091160" cy="2373016"/>
            <a:chOff x="6533287" y="437814"/>
            <a:chExt cx="5091160" cy="2373016"/>
          </a:xfrm>
        </p:grpSpPr>
        <p:sp>
          <p:nvSpPr>
            <p:cNvPr id="73" name="Speech Bubble: Oval 72">
              <a:extLst>
                <a:ext uri="{FF2B5EF4-FFF2-40B4-BE49-F238E27FC236}">
                  <a16:creationId xmlns:a16="http://schemas.microsoft.com/office/drawing/2014/main" id="{F5D75FCF-BF37-4E16-8980-F9EBAD9C2726}"/>
                </a:ext>
              </a:extLst>
            </p:cNvPr>
            <p:cNvSpPr/>
            <p:nvPr/>
          </p:nvSpPr>
          <p:spPr>
            <a:xfrm>
              <a:off x="7439635" y="437814"/>
              <a:ext cx="3119925" cy="2373016"/>
            </a:xfrm>
            <a:prstGeom prst="wedgeEllipseCallout">
              <a:avLst>
                <a:gd name="adj1" fmla="val 15580"/>
                <a:gd name="adj2" fmla="val 60165"/>
              </a:avLst>
            </a:prstGeom>
            <a:solidFill>
              <a:schemeClr val="bg1"/>
            </a:solidFill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文本框 6">
              <a:extLst>
                <a:ext uri="{FF2B5EF4-FFF2-40B4-BE49-F238E27FC236}">
                  <a16:creationId xmlns:a16="http://schemas.microsoft.com/office/drawing/2014/main" id="{C02DFEEE-23E9-4712-AA88-81E917FCA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3287" y="985908"/>
              <a:ext cx="509116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000">
                  <a:solidFill>
                    <a:srgbClr val="7030A0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fourteen </a:t>
              </a:r>
            </a:p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000">
                  <a:solidFill>
                    <a:srgbClr val="7030A0"/>
                  </a:solidFill>
                  <a:latin typeface="Aharoni" panose="02010803020104030203" pitchFamily="2" charset="-79"/>
                  <a:ea typeface="Adobe Fan Heiti Std B" panose="020B0700000000000000" pitchFamily="34" charset="-128"/>
                  <a:cs typeface="Aharoni" panose="02010803020104030203" pitchFamily="2" charset="-79"/>
                </a:rPr>
                <a:t>balls.</a:t>
              </a:r>
              <a:endParaRPr lang="zh-CN" altLang="en-US" sz="4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endParaRPr>
            </a:p>
          </p:txBody>
        </p:sp>
      </p:grpSp>
      <p:pic>
        <p:nvPicPr>
          <p:cNvPr id="1026" name="Picture 2" descr="TeacherToolsInc.com-Sports Balls Accents">
            <a:extLst>
              <a:ext uri="{FF2B5EF4-FFF2-40B4-BE49-F238E27FC236}">
                <a16:creationId xmlns:a16="http://schemas.microsoft.com/office/drawing/2014/main" id="{594B965A-03F5-4152-A1DD-38D76CB6D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69" y="1966027"/>
            <a:ext cx="2425061" cy="242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Relaxable Balls (Foam Sports Balls, 1 dz) : Everything Else">
            <a:extLst>
              <a:ext uri="{FF2B5EF4-FFF2-40B4-BE49-F238E27FC236}">
                <a16:creationId xmlns:a16="http://schemas.microsoft.com/office/drawing/2014/main" id="{2B20B78D-A6F0-4E1D-944E-E11341FAC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6" y="4144390"/>
            <a:ext cx="1836966" cy="14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490099" y="-21867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032304" y="1735182"/>
            <a:ext cx="3918327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9000" b="1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Phonic</a:t>
            </a:r>
            <a:endParaRPr lang="zh-CN" altLang="en-US" sz="9000" b="1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814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9180" y="2449727"/>
            <a:ext cx="910614" cy="136595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934" y="787311"/>
            <a:ext cx="731014" cy="78726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87461" y="627175"/>
            <a:ext cx="1023588" cy="1324024"/>
          </a:xfrm>
          <a:prstGeom prst="rect">
            <a:avLst/>
          </a:prstGeom>
        </p:spPr>
      </p:pic>
      <p:sp>
        <p:nvSpPr>
          <p:cNvPr id="42" name="文本框 6">
            <a:extLst>
              <a:ext uri="{FF2B5EF4-FFF2-40B4-BE49-F238E27FC236}">
                <a16:creationId xmlns:a16="http://schemas.microsoft.com/office/drawing/2014/main" id="{3937A47D-6BD6-42CA-9D8F-E8ADCF46C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77446" y="-883436"/>
            <a:ext cx="5091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a</a:t>
            </a:r>
            <a:endParaRPr lang="zh-CN" altLang="en-US" sz="4000">
              <a:solidFill>
                <a:srgbClr val="7030A0"/>
              </a:solidFill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E2FE46-EBE9-41DF-A797-CE5289CE9907}"/>
              </a:ext>
            </a:extLst>
          </p:cNvPr>
          <p:cNvSpPr/>
          <p:nvPr/>
        </p:nvSpPr>
        <p:spPr>
          <a:xfrm>
            <a:off x="4046852" y="1114873"/>
            <a:ext cx="2932239" cy="40791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97052E-9CC0-48C3-88A6-5F3361EEA373}"/>
              </a:ext>
            </a:extLst>
          </p:cNvPr>
          <p:cNvSpPr/>
          <p:nvPr/>
        </p:nvSpPr>
        <p:spPr>
          <a:xfrm>
            <a:off x="1216919" y="1919163"/>
            <a:ext cx="3971978" cy="3019674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E64470B-3939-45D1-969A-71D01CC9324A}"/>
              </a:ext>
            </a:extLst>
          </p:cNvPr>
          <p:cNvSpPr/>
          <p:nvPr/>
        </p:nvSpPr>
        <p:spPr>
          <a:xfrm>
            <a:off x="6215512" y="1869086"/>
            <a:ext cx="4215866" cy="3019674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cd1 smart grade 2  (44)">
            <a:hlinkClick r:id="" action="ppaction://media"/>
            <a:extLst>
              <a:ext uri="{FF2B5EF4-FFF2-40B4-BE49-F238E27FC236}">
                <a16:creationId xmlns:a16="http://schemas.microsoft.com/office/drawing/2014/main" id="{D6565017-E71F-4EBA-A4B8-649A5132E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0295" y="1679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7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2480" y="2437535"/>
            <a:ext cx="910614" cy="1365958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7861" y="755039"/>
            <a:ext cx="619408" cy="78545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87461" y="627175"/>
            <a:ext cx="1023588" cy="1324024"/>
          </a:xfrm>
          <a:prstGeom prst="rect">
            <a:avLst/>
          </a:prstGeom>
        </p:spPr>
      </p:pic>
      <p:sp>
        <p:nvSpPr>
          <p:cNvPr id="42" name="文本框 6">
            <a:extLst>
              <a:ext uri="{FF2B5EF4-FFF2-40B4-BE49-F238E27FC236}">
                <a16:creationId xmlns:a16="http://schemas.microsoft.com/office/drawing/2014/main" id="{3937A47D-6BD6-42CA-9D8F-E8ADCF46C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77446" y="-883436"/>
            <a:ext cx="5091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7030A0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a</a:t>
            </a:r>
            <a:endParaRPr lang="zh-CN" altLang="en-US" sz="4000">
              <a:solidFill>
                <a:srgbClr val="7030A0"/>
              </a:solidFill>
              <a:latin typeface="Aharoni" panose="02010803020104030203" pitchFamily="2" charset="-79"/>
              <a:ea typeface="Adobe Fan Heiti Std B" panose="020B07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DE6D7F-2EED-43DD-8958-4311CFB62EA6}"/>
              </a:ext>
            </a:extLst>
          </p:cNvPr>
          <p:cNvSpPr/>
          <p:nvPr/>
        </p:nvSpPr>
        <p:spPr>
          <a:xfrm>
            <a:off x="4571402" y="1090874"/>
            <a:ext cx="2932239" cy="40791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cd1 smart grade 2  (45)">
            <a:hlinkClick r:id="" action="ppaction://media"/>
            <a:extLst>
              <a:ext uri="{FF2B5EF4-FFF2-40B4-BE49-F238E27FC236}">
                <a16:creationId xmlns:a16="http://schemas.microsoft.com/office/drawing/2014/main" id="{57348D3F-A927-4A97-B07A-2C2738884E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80820" y="984387"/>
            <a:ext cx="637674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43E194-C541-4621-A641-B6AC67F4A5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3654" y="4201114"/>
            <a:ext cx="1929786" cy="1952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74235F-2836-4DF6-9AC2-18FA3C4D0C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6455" y="4466896"/>
            <a:ext cx="2655854" cy="17737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71661E-F422-4D86-A75E-4D7FC48814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2938" y="1961570"/>
            <a:ext cx="1937460" cy="17737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EEF4AD-DDC3-4A0E-B1B2-959E5B0337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99302" y="4334910"/>
            <a:ext cx="1727085" cy="1819102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00AA7B2-D9E9-4234-82BE-4FCA49645334}"/>
              </a:ext>
            </a:extLst>
          </p:cNvPr>
          <p:cNvSpPr/>
          <p:nvPr/>
        </p:nvSpPr>
        <p:spPr>
          <a:xfrm>
            <a:off x="4864548" y="1961570"/>
            <a:ext cx="2485937" cy="1724244"/>
          </a:xfrm>
          <a:prstGeom prst="roundRect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B52F56-9004-47A3-B1CA-7B0199AB3288}"/>
              </a:ext>
            </a:extLst>
          </p:cNvPr>
          <p:cNvSpPr/>
          <p:nvPr/>
        </p:nvSpPr>
        <p:spPr>
          <a:xfrm>
            <a:off x="2430193" y="2054359"/>
            <a:ext cx="1966577" cy="1588152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99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7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2" grpId="0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更多模板亮亮图文旗舰店：https://liangliangtuwen.tmall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81</Words>
  <Application>Microsoft Office PowerPoint</Application>
  <PresentationFormat>Widescreen</PresentationFormat>
  <Paragraphs>40</Paragraphs>
  <Slides>15</Slides>
  <Notes>15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UTM Cookies</vt:lpstr>
      <vt:lpstr>Calibri Light</vt:lpstr>
      <vt:lpstr>Calibri</vt:lpstr>
      <vt:lpstr>Arial</vt:lpstr>
      <vt:lpstr>更多模板亮亮图文旗舰店：https://liangliangtuwen.tmall.com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tranthithanhyen2017</cp:lastModifiedBy>
  <cp:revision>8</cp:revision>
  <dcterms:created xsi:type="dcterms:W3CDTF">2017-11-29T05:45:14Z</dcterms:created>
  <dcterms:modified xsi:type="dcterms:W3CDTF">2021-09-23T12:32:01Z</dcterms:modified>
  <cp:category>更多资源关注@好教师</cp:category>
</cp:coreProperties>
</file>