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48" r:id="rId2"/>
  </p:sldMasterIdLst>
  <p:notesMasterIdLst>
    <p:notesMasterId r:id="rId41"/>
  </p:notesMasterIdLst>
  <p:handoutMasterIdLst>
    <p:handoutMasterId r:id="rId42"/>
  </p:handoutMasterIdLst>
  <p:sldIdLst>
    <p:sldId id="289" r:id="rId3"/>
    <p:sldId id="288" r:id="rId4"/>
    <p:sldId id="262" r:id="rId5"/>
    <p:sldId id="306" r:id="rId6"/>
    <p:sldId id="294" r:id="rId7"/>
    <p:sldId id="264" r:id="rId8"/>
    <p:sldId id="307" r:id="rId9"/>
    <p:sldId id="293" r:id="rId10"/>
    <p:sldId id="308" r:id="rId11"/>
    <p:sldId id="309" r:id="rId12"/>
    <p:sldId id="310" r:id="rId13"/>
    <p:sldId id="311" r:id="rId14"/>
    <p:sldId id="261" r:id="rId15"/>
    <p:sldId id="272" r:id="rId16"/>
    <p:sldId id="257" r:id="rId17"/>
    <p:sldId id="312" r:id="rId18"/>
    <p:sldId id="313" r:id="rId19"/>
    <p:sldId id="314" r:id="rId20"/>
    <p:sldId id="303" r:id="rId21"/>
    <p:sldId id="315" r:id="rId22"/>
    <p:sldId id="317" r:id="rId23"/>
    <p:sldId id="316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32" r:id="rId39"/>
    <p:sldId id="305" r:id="rId40"/>
  </p:sldIdLst>
  <p:sldSz cx="9144000" cy="5143500" type="screen16x9"/>
  <p:notesSz cx="6858000" cy="9144000"/>
  <p:embeddedFontLst>
    <p:embeddedFont>
      <p:font typeface="方正稚艺简体" panose="020B0604020202020204" charset="-122"/>
      <p:regular r:id="rId43"/>
    </p:embeddedFont>
    <p:embeddedFont>
      <p:font typeface="Abadi" panose="020B0604020104020204" pitchFamily="34" charset="0"/>
      <p:regular r:id="rId44"/>
    </p:embeddedFont>
    <p:embeddedFont>
      <p:font typeface="Aharoni" panose="02010803020104030203" pitchFamily="2" charset="-79"/>
      <p:bold r:id="rId45"/>
    </p:embeddedFont>
    <p:embeddedFont>
      <p:font typeface="Algerian" panose="04020705040A02060702" pitchFamily="82" charset="0"/>
      <p:regular r:id="rId46"/>
    </p:embeddedFont>
    <p:embeddedFont>
      <p:font typeface="Barlow ExtraBold" panose="00000900000000000000" pitchFamily="2" charset="0"/>
      <p:bold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Constantia" panose="02030602050306030303" pitchFamily="18" charset="0"/>
      <p:regular r:id="rId55"/>
      <p:bold r:id="rId56"/>
      <p:italic r:id="rId57"/>
      <p:boldItalic r:id="rId58"/>
    </p:embeddedFont>
    <p:embeddedFont>
      <p:font typeface="Cooper Black" panose="0208090404030B020404" pitchFamily="18" charset="0"/>
      <p:regular r:id="rId59"/>
    </p:embeddedFont>
    <p:embeddedFont>
      <p:font typeface="Corbel" panose="020B0503020204020204" pitchFamily="34" charset="0"/>
      <p:regular r:id="rId60"/>
      <p:bold r:id="rId61"/>
      <p:italic r:id="rId62"/>
      <p:boldItalic r:id="rId63"/>
    </p:embeddedFont>
    <p:embeddedFont>
      <p:font typeface="Tahoma" panose="020B0604030504040204" pitchFamily="34" charset="0"/>
      <p:regular r:id="rId64"/>
      <p:bold r:id="rId65"/>
    </p:embeddedFont>
  </p:embeddedFontLst>
  <p:defaultTextStyle>
    <a:defPPr>
      <a:defRPr lang="zh-CN"/>
    </a:defPPr>
    <a:lvl1pPr marL="0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765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665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565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DAE"/>
    <a:srgbClr val="78B832"/>
    <a:srgbClr val="FF3399"/>
    <a:srgbClr val="E6F5FD"/>
    <a:srgbClr val="FFC000"/>
    <a:srgbClr val="009999"/>
    <a:srgbClr val="E6AF00"/>
    <a:srgbClr val="DE6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718" autoAdjust="0"/>
  </p:normalViewPr>
  <p:slideViewPr>
    <p:cSldViewPr snapToGrid="0">
      <p:cViewPr>
        <p:scale>
          <a:sx n="59" d="100"/>
          <a:sy n="59" d="100"/>
        </p:scale>
        <p:origin x="1674" y="9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A059B-5243-427D-A20D-2BD47603919D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AEDAE-52C9-4FF0-B00D-B04BAF3D09C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76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66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56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 Yến Trần 0967 255 149 zalo/ FB 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https://www.facebook.com/thanhyentrananhngutaymy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390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819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238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7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8</a:t>
            </a: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9</a:t>
            </a:r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58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9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587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557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10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10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1522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10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4619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10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4116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10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7877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10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0275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10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0642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10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1158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527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754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26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828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103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177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306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297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758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435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21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282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882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297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  <a:prstGeom prst="rect">
            <a:avLst/>
          </a:prstGeom>
        </p:spPr>
        <p:txBody>
          <a:bodyPr lIns="91413" tIns="45706" rIns="91413" bIns="45706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  <a:prstGeom prst="rect">
            <a:avLst/>
          </a:prstGeom>
        </p:spPr>
        <p:txBody>
          <a:bodyPr lIns="91413" tIns="45706" rIns="91413" bIns="45706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6765" indent="0" algn="ctr">
              <a:buNone/>
              <a:defRPr sz="1200"/>
            </a:lvl7pPr>
            <a:lvl8pPr marL="2399665" indent="0" algn="ctr">
              <a:buNone/>
              <a:defRPr sz="1200"/>
            </a:lvl8pPr>
            <a:lvl9pPr marL="274256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fld id="{DB004A44-FA30-41CC-93B2-CBE1BCCB16A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4767263"/>
            <a:ext cx="20574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fld id="{2280F771-347B-4D1E-BCA0-9CA38B7666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lIns="91413" tIns="45706" rIns="91413" bIns="4570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20"/>
            <a:ext cx="7886700" cy="3263503"/>
          </a:xfrm>
          <a:prstGeom prst="rect">
            <a:avLst/>
          </a:prstGeom>
        </p:spPr>
        <p:txBody>
          <a:bodyPr vert="eaVert" lIns="91413" tIns="45706" rIns="91413" bIns="4570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fld id="{DB004A44-FA30-41CC-93B2-CBE1BCCB16A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4767263"/>
            <a:ext cx="20574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fld id="{2280F771-347B-4D1E-BCA0-9CA38B7666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8"/>
          </a:xfrm>
          <a:prstGeom prst="rect">
            <a:avLst/>
          </a:prstGeom>
        </p:spPr>
        <p:txBody>
          <a:bodyPr vert="eaVert" lIns="91413" tIns="45706" rIns="91413" bIns="4570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8"/>
          </a:xfrm>
          <a:prstGeom prst="rect">
            <a:avLst/>
          </a:prstGeom>
        </p:spPr>
        <p:txBody>
          <a:bodyPr vert="eaVert" lIns="91413" tIns="45706" rIns="91413" bIns="4570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fld id="{DB004A44-FA30-41CC-93B2-CBE1BCCB16A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4767263"/>
            <a:ext cx="20574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fld id="{2280F771-347B-4D1E-BCA0-9CA38B7666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F8094-59F4-4793-B0A3-BEA98890A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5B47B-1144-4122-A3B1-71220647A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47CFB-B179-4654-B151-C1F12835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A0CB-6F00-4A29-AA71-EB621BAA5D5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A50BC-157A-407E-8C11-56ED7710B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A27CA-8FE5-4C5C-9A4D-F6E9C309E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B5535-4A42-458E-BC3B-56B071040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21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7860" y="4311240"/>
            <a:ext cx="9161860" cy="896930"/>
            <a:chOff x="-17860" y="4311240"/>
            <a:chExt cx="9161860" cy="896930"/>
          </a:xfrm>
        </p:grpSpPr>
        <p:pic>
          <p:nvPicPr>
            <p:cNvPr id="8" name="Picture 5" descr="E:\PPT素材\卡通b02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7800">
              <a:off x="3510732" y="4481070"/>
              <a:ext cx="793144" cy="72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E:\PPT素材\卡通b0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860" y="4641573"/>
              <a:ext cx="9161860" cy="501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E:\PPT素材\卡通b0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1136" y="4325156"/>
              <a:ext cx="568903" cy="729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PPT素材\卡通b07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9226" y="4311240"/>
              <a:ext cx="592476" cy="780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E:\PPT素材\卡通b05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8459" y="4534918"/>
              <a:ext cx="560006" cy="495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E:\PPT素材\卡通b11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2" y="79684"/>
            <a:ext cx="642198" cy="75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2"/>
          </a:xfrm>
          <a:prstGeom prst="rect">
            <a:avLst/>
          </a:prstGeom>
        </p:spPr>
        <p:txBody>
          <a:bodyPr lIns="91413" tIns="45706" rIns="91413" bIns="45706"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 lIns="91413" tIns="45706" rIns="91413" bIns="45706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fld id="{DB004A44-FA30-41CC-93B2-CBE1BCCB16A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4767263"/>
            <a:ext cx="20574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fld id="{2280F771-347B-4D1E-BCA0-9CA38B7666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lIns="91413" tIns="45706" rIns="91413" bIns="4570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3"/>
          </a:xfrm>
          <a:prstGeom prst="rect">
            <a:avLst/>
          </a:prstGeom>
        </p:spPr>
        <p:txBody>
          <a:bodyPr lIns="91413" tIns="45706" rIns="91413" bIns="4570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1" y="1369220"/>
            <a:ext cx="3886200" cy="3263503"/>
          </a:xfrm>
          <a:prstGeom prst="rect">
            <a:avLst/>
          </a:prstGeom>
        </p:spPr>
        <p:txBody>
          <a:bodyPr lIns="91413" tIns="45706" rIns="91413" bIns="4570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fld id="{DB004A44-FA30-41CC-93B2-CBE1BCCB16A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1" y="4767263"/>
            <a:ext cx="20574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fld id="{2280F771-347B-4D1E-BCA0-9CA38B7666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</p:spPr>
        <p:txBody>
          <a:bodyPr lIns="91413" tIns="45706" rIns="91413" bIns="4570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91413" tIns="45706" rIns="91413" bIns="45706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665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91413" tIns="45706" rIns="91413" bIns="4570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lIns="91413" tIns="45706" rIns="91413" bIns="45706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665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 lIns="91413" tIns="45706" rIns="91413" bIns="4570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fld id="{DB004A44-FA30-41CC-93B2-CBE1BCCB16A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1" y="4767263"/>
            <a:ext cx="20574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fld id="{2280F771-347B-4D1E-BCA0-9CA38B7666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lIns="91413" tIns="45706" rIns="91413" bIns="4570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fld id="{DB004A44-FA30-41CC-93B2-CBE1BCCB16A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1" y="4767263"/>
            <a:ext cx="20574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fld id="{2280F771-347B-4D1E-BCA0-9CA38B7666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fld id="{DB004A44-FA30-41CC-93B2-CBE1BCCB16A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1" y="4767263"/>
            <a:ext cx="20574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fld id="{2280F771-347B-4D1E-BCA0-9CA38B7666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342901"/>
            <a:ext cx="2949178" cy="1200150"/>
          </a:xfrm>
          <a:prstGeom prst="rect">
            <a:avLst/>
          </a:prstGeom>
        </p:spPr>
        <p:txBody>
          <a:bodyPr lIns="91413" tIns="45706" rIns="91413" bIns="45706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8"/>
          </a:xfrm>
          <a:prstGeom prst="rect">
            <a:avLst/>
          </a:prstGeom>
        </p:spPr>
        <p:txBody>
          <a:bodyPr lIns="91413" tIns="45706" rIns="91413" bIns="45706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  <a:prstGeom prst="rect">
            <a:avLst/>
          </a:prstGeom>
        </p:spPr>
        <p:txBody>
          <a:bodyPr lIns="91413" tIns="45706" rIns="91413" bIns="45706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6765" indent="0">
              <a:buNone/>
              <a:defRPr sz="800"/>
            </a:lvl7pPr>
            <a:lvl8pPr marL="2399665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fld id="{DB004A44-FA30-41CC-93B2-CBE1BCCB16A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1" y="4767263"/>
            <a:ext cx="20574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fld id="{2280F771-347B-4D1E-BCA0-9CA38B7666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342901"/>
            <a:ext cx="2949178" cy="1200150"/>
          </a:xfrm>
          <a:prstGeom prst="rect">
            <a:avLst/>
          </a:prstGeom>
        </p:spPr>
        <p:txBody>
          <a:bodyPr lIns="91413" tIns="45706" rIns="91413" bIns="45706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8"/>
          </a:xfrm>
          <a:prstGeom prst="rect">
            <a:avLst/>
          </a:prstGeom>
        </p:spPr>
        <p:txBody>
          <a:bodyPr lIns="91413" tIns="45706" rIns="91413" bIns="45706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6765" indent="0">
              <a:buNone/>
              <a:defRPr sz="1500"/>
            </a:lvl7pPr>
            <a:lvl8pPr marL="2399665" indent="0">
              <a:buNone/>
              <a:defRPr sz="1500"/>
            </a:lvl8pPr>
            <a:lvl9pPr marL="274256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  <a:prstGeom prst="rect">
            <a:avLst/>
          </a:prstGeom>
        </p:spPr>
        <p:txBody>
          <a:bodyPr lIns="91413" tIns="45706" rIns="91413" bIns="45706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6765" indent="0">
              <a:buNone/>
              <a:defRPr sz="800"/>
            </a:lvl7pPr>
            <a:lvl8pPr marL="2399665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fld id="{DB004A44-FA30-41CC-93B2-CBE1BCCB16A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1" y="4767263"/>
            <a:ext cx="2057400" cy="273843"/>
          </a:xfrm>
          <a:prstGeom prst="rect">
            <a:avLst/>
          </a:prstGeom>
        </p:spPr>
        <p:txBody>
          <a:bodyPr lIns="91413" tIns="45706" rIns="91413" bIns="45706"/>
          <a:lstStyle/>
          <a:p>
            <a:fld id="{2280F771-347B-4D1E-BCA0-9CA38B7666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16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1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4E4296-CE40-4F4F-9057-EDA83CE2E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7149B-3D1C-4FB6-85B8-95FE3D17E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04386-A27D-44AA-816F-CF8847BB70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8A0CB-6F00-4A29-AA71-EB621BAA5D5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55B59-9061-438F-94EF-8186CB0B1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A689E-34C8-4AFF-AE65-B072D455F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B5535-4A42-458E-BC3B-56B071040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4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7.png"/><Relationship Id="rId11" Type="http://schemas.openxmlformats.org/officeDocument/2006/relationships/image" Target="../media/image26.png"/><Relationship Id="rId5" Type="http://schemas.openxmlformats.org/officeDocument/2006/relationships/image" Target="../media/image36.png"/><Relationship Id="rId10" Type="http://schemas.openxmlformats.org/officeDocument/2006/relationships/image" Target="../media/image41.jp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4.jp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17" Type="http://schemas.openxmlformats.org/officeDocument/2006/relationships/image" Target="../media/image49.jpeg"/><Relationship Id="rId2" Type="http://schemas.openxmlformats.org/officeDocument/2006/relationships/audio" Target="../media/media16.mp3"/><Relationship Id="rId16" Type="http://schemas.openxmlformats.org/officeDocument/2006/relationships/image" Target="../media/image19.png"/><Relationship Id="rId1" Type="http://schemas.microsoft.com/office/2007/relationships/media" Target="../media/media16.mp3"/><Relationship Id="rId6" Type="http://schemas.openxmlformats.org/officeDocument/2006/relationships/image" Target="../media/image1.png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openxmlformats.org/officeDocument/2006/relationships/image" Target="../media/image48.jpe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0.png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5" Type="http://schemas.openxmlformats.org/officeDocument/2006/relationships/image" Target="../media/image51.jpe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Relationship Id="rId1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5" Type="http://schemas.openxmlformats.org/officeDocument/2006/relationships/image" Target="../media/image53.jpe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Relationship Id="rId1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5" Type="http://schemas.openxmlformats.org/officeDocument/2006/relationships/image" Target="../media/image55.jpe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Relationship Id="rId1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5" Type="http://schemas.openxmlformats.org/officeDocument/2006/relationships/image" Target="../media/image57.jpe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Relationship Id="rId1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5" Type="http://schemas.openxmlformats.org/officeDocument/2006/relationships/image" Target="../media/image59.jpe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Relationship Id="rId1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5" Type="http://schemas.openxmlformats.org/officeDocument/2006/relationships/image" Target="../media/image61.jpe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Relationship Id="rId1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68.png"/><Relationship Id="rId3" Type="http://schemas.openxmlformats.org/officeDocument/2006/relationships/audio" Target="../media/audio2.wav"/><Relationship Id="rId7" Type="http://schemas.openxmlformats.org/officeDocument/2006/relationships/image" Target="../media/image69.png"/><Relationship Id="rId12" Type="http://schemas.openxmlformats.org/officeDocument/2006/relationships/image" Target="../media/image67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5" Type="http://schemas.openxmlformats.org/officeDocument/2006/relationships/image" Target="../media/image71.jpeg"/><Relationship Id="rId10" Type="http://schemas.openxmlformats.org/officeDocument/2006/relationships/image" Target="../media/image65.png"/><Relationship Id="rId4" Type="http://schemas.openxmlformats.org/officeDocument/2006/relationships/audio" Target="../media/audio3.wav"/><Relationship Id="rId9" Type="http://schemas.openxmlformats.org/officeDocument/2006/relationships/image" Target="../media/image64.png"/><Relationship Id="rId1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1.wdp"/><Relationship Id="rId1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4.jpe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71.jpeg"/><Relationship Id="rId10" Type="http://schemas.openxmlformats.org/officeDocument/2006/relationships/image" Target="../media/image66.png"/><Relationship Id="rId4" Type="http://schemas.openxmlformats.org/officeDocument/2006/relationships/audio" Target="../media/audio4.wav"/><Relationship Id="rId9" Type="http://schemas.openxmlformats.org/officeDocument/2006/relationships/image" Target="../media/image65.png"/><Relationship Id="rId1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18" Type="http://schemas.openxmlformats.org/officeDocument/2006/relationships/image" Target="../media/image7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17" Type="http://schemas.openxmlformats.org/officeDocument/2006/relationships/image" Target="../media/image71.jpeg"/><Relationship Id="rId2" Type="http://schemas.openxmlformats.org/officeDocument/2006/relationships/audio" Target="../media/media11.mp3"/><Relationship Id="rId16" Type="http://schemas.microsoft.com/office/2007/relationships/hdphoto" Target="../media/hdphoto1.wdp"/><Relationship Id="rId1" Type="http://schemas.microsoft.com/office/2007/relationships/media" Target="../media/media11.mp3"/><Relationship Id="rId6" Type="http://schemas.openxmlformats.org/officeDocument/2006/relationships/audio" Target="../media/audio3.wav"/><Relationship Id="rId11" Type="http://schemas.openxmlformats.org/officeDocument/2006/relationships/image" Target="../media/image64.png"/><Relationship Id="rId5" Type="http://schemas.openxmlformats.org/officeDocument/2006/relationships/audio" Target="../media/audio2.wav"/><Relationship Id="rId15" Type="http://schemas.openxmlformats.org/officeDocument/2006/relationships/image" Target="../media/image68.png"/><Relationship Id="rId10" Type="http://schemas.openxmlformats.org/officeDocument/2006/relationships/image" Target="../media/image70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69.png"/><Relationship Id="rId1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openxmlformats.org/officeDocument/2006/relationships/image" Target="../media/image7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17" Type="http://schemas.openxmlformats.org/officeDocument/2006/relationships/image" Target="../media/image71.jpeg"/><Relationship Id="rId2" Type="http://schemas.openxmlformats.org/officeDocument/2006/relationships/audio" Target="../media/media17.mp3"/><Relationship Id="rId16" Type="http://schemas.openxmlformats.org/officeDocument/2006/relationships/image" Target="../media/image69.png"/><Relationship Id="rId1" Type="http://schemas.microsoft.com/office/2007/relationships/media" Target="../media/media17.mp3"/><Relationship Id="rId6" Type="http://schemas.openxmlformats.org/officeDocument/2006/relationships/audio" Target="../media/audio2.wav"/><Relationship Id="rId11" Type="http://schemas.openxmlformats.org/officeDocument/2006/relationships/image" Target="../media/image65.png"/><Relationship Id="rId5" Type="http://schemas.openxmlformats.org/officeDocument/2006/relationships/audio" Target="../media/audio3.wav"/><Relationship Id="rId15" Type="http://schemas.microsoft.com/office/2007/relationships/hdphoto" Target="../media/hdphoto1.wdp"/><Relationship Id="rId10" Type="http://schemas.openxmlformats.org/officeDocument/2006/relationships/image" Target="../media/image64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70.png"/><Relationship Id="rId1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71.jpeg"/><Relationship Id="rId10" Type="http://schemas.openxmlformats.org/officeDocument/2006/relationships/image" Target="../media/image66.png"/><Relationship Id="rId4" Type="http://schemas.openxmlformats.org/officeDocument/2006/relationships/audio" Target="../media/audio4.wav"/><Relationship Id="rId9" Type="http://schemas.openxmlformats.org/officeDocument/2006/relationships/image" Target="../media/image65.png"/><Relationship Id="rId1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67.png"/><Relationship Id="rId18" Type="http://schemas.openxmlformats.org/officeDocument/2006/relationships/image" Target="../media/image7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17" Type="http://schemas.openxmlformats.org/officeDocument/2006/relationships/image" Target="../media/image71.jpeg"/><Relationship Id="rId2" Type="http://schemas.openxmlformats.org/officeDocument/2006/relationships/audio" Target="../media/media8.mp3"/><Relationship Id="rId16" Type="http://schemas.openxmlformats.org/officeDocument/2006/relationships/image" Target="../media/image69.png"/><Relationship Id="rId1" Type="http://schemas.microsoft.com/office/2007/relationships/media" Target="../media/media8.mp3"/><Relationship Id="rId6" Type="http://schemas.openxmlformats.org/officeDocument/2006/relationships/audio" Target="../media/audio4.wav"/><Relationship Id="rId11" Type="http://schemas.openxmlformats.org/officeDocument/2006/relationships/image" Target="../media/image65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64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3.xml"/><Relationship Id="rId13" Type="http://schemas.openxmlformats.org/officeDocument/2006/relationships/image" Target="../media/image70.png"/><Relationship Id="rId18" Type="http://schemas.openxmlformats.org/officeDocument/2006/relationships/image" Target="../media/image68.png"/><Relationship Id="rId26" Type="http://schemas.openxmlformats.org/officeDocument/2006/relationships/image" Target="../media/image26.png"/><Relationship Id="rId3" Type="http://schemas.microsoft.com/office/2007/relationships/media" Target="../media/media19.mp3"/><Relationship Id="rId21" Type="http://schemas.openxmlformats.org/officeDocument/2006/relationships/image" Target="../media/image71.jpeg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5" Type="http://schemas.openxmlformats.org/officeDocument/2006/relationships/image" Target="../media/image77.png"/><Relationship Id="rId2" Type="http://schemas.openxmlformats.org/officeDocument/2006/relationships/audio" Target="../media/media18.mp3"/><Relationship Id="rId16" Type="http://schemas.openxmlformats.org/officeDocument/2006/relationships/image" Target="../media/image66.png"/><Relationship Id="rId20" Type="http://schemas.openxmlformats.org/officeDocument/2006/relationships/image" Target="../media/image69.png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openxmlformats.org/officeDocument/2006/relationships/image" Target="../media/image62.png"/><Relationship Id="rId24" Type="http://schemas.openxmlformats.org/officeDocument/2006/relationships/image" Target="../media/image61.jpeg"/><Relationship Id="rId5" Type="http://schemas.microsoft.com/office/2007/relationships/media" Target="../media/media20.mp3"/><Relationship Id="rId15" Type="http://schemas.openxmlformats.org/officeDocument/2006/relationships/image" Target="../media/image65.png"/><Relationship Id="rId23" Type="http://schemas.openxmlformats.org/officeDocument/2006/relationships/image" Target="../media/image76.jpeg"/><Relationship Id="rId10" Type="http://schemas.openxmlformats.org/officeDocument/2006/relationships/audio" Target="../media/audio2.wav"/><Relationship Id="rId19" Type="http://schemas.microsoft.com/office/2007/relationships/hdphoto" Target="../media/hdphoto1.wdp"/><Relationship Id="rId4" Type="http://schemas.openxmlformats.org/officeDocument/2006/relationships/audio" Target="../media/media19.mp3"/><Relationship Id="rId9" Type="http://schemas.openxmlformats.org/officeDocument/2006/relationships/audio" Target="../media/audio3.wav"/><Relationship Id="rId14" Type="http://schemas.openxmlformats.org/officeDocument/2006/relationships/image" Target="../media/image64.png"/><Relationship Id="rId22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13" Type="http://schemas.openxmlformats.org/officeDocument/2006/relationships/image" Target="../media/image70.png"/><Relationship Id="rId18" Type="http://schemas.openxmlformats.org/officeDocument/2006/relationships/image" Target="../media/image68.png"/><Relationship Id="rId3" Type="http://schemas.microsoft.com/office/2007/relationships/media" Target="../media/media10.mp3"/><Relationship Id="rId21" Type="http://schemas.openxmlformats.org/officeDocument/2006/relationships/image" Target="../media/image71.jpeg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" Type="http://schemas.openxmlformats.org/officeDocument/2006/relationships/audio" Target="../media/media9.mp3"/><Relationship Id="rId16" Type="http://schemas.openxmlformats.org/officeDocument/2006/relationships/image" Target="../media/image66.png"/><Relationship Id="rId20" Type="http://schemas.openxmlformats.org/officeDocument/2006/relationships/image" Target="../media/image69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62.png"/><Relationship Id="rId24" Type="http://schemas.openxmlformats.org/officeDocument/2006/relationships/image" Target="../media/image26.png"/><Relationship Id="rId5" Type="http://schemas.microsoft.com/office/2007/relationships/media" Target="../media/media11.mp3"/><Relationship Id="rId15" Type="http://schemas.openxmlformats.org/officeDocument/2006/relationships/image" Target="../media/image65.png"/><Relationship Id="rId23" Type="http://schemas.openxmlformats.org/officeDocument/2006/relationships/image" Target="../media/image78.png"/><Relationship Id="rId10" Type="http://schemas.openxmlformats.org/officeDocument/2006/relationships/audio" Target="../media/audio2.wav"/><Relationship Id="rId19" Type="http://schemas.microsoft.com/office/2007/relationships/hdphoto" Target="../media/hdphoto1.wdp"/><Relationship Id="rId4" Type="http://schemas.openxmlformats.org/officeDocument/2006/relationships/audio" Target="../media/media10.mp3"/><Relationship Id="rId9" Type="http://schemas.openxmlformats.org/officeDocument/2006/relationships/audio" Target="../media/audio3.wav"/><Relationship Id="rId14" Type="http://schemas.openxmlformats.org/officeDocument/2006/relationships/image" Target="../media/image64.png"/><Relationship Id="rId22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18" Type="http://schemas.openxmlformats.org/officeDocument/2006/relationships/image" Target="../media/image7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17" Type="http://schemas.openxmlformats.org/officeDocument/2006/relationships/image" Target="../media/image71.jpeg"/><Relationship Id="rId2" Type="http://schemas.openxmlformats.org/officeDocument/2006/relationships/audio" Target="../media/media17.mp3"/><Relationship Id="rId16" Type="http://schemas.microsoft.com/office/2007/relationships/hdphoto" Target="../media/hdphoto1.wdp"/><Relationship Id="rId1" Type="http://schemas.microsoft.com/office/2007/relationships/media" Target="../media/media17.mp3"/><Relationship Id="rId6" Type="http://schemas.openxmlformats.org/officeDocument/2006/relationships/audio" Target="../media/audio3.wav"/><Relationship Id="rId11" Type="http://schemas.openxmlformats.org/officeDocument/2006/relationships/image" Target="../media/image64.png"/><Relationship Id="rId5" Type="http://schemas.openxmlformats.org/officeDocument/2006/relationships/audio" Target="../media/audio2.wav"/><Relationship Id="rId15" Type="http://schemas.openxmlformats.org/officeDocument/2006/relationships/image" Target="../media/image68.png"/><Relationship Id="rId10" Type="http://schemas.openxmlformats.org/officeDocument/2006/relationships/image" Target="../media/image70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69.png"/><Relationship Id="rId1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11" Type="http://schemas.microsoft.com/office/2007/relationships/hdphoto" Target="../media/hdphoto1.wdp"/><Relationship Id="rId5" Type="http://schemas.openxmlformats.org/officeDocument/2006/relationships/image" Target="../media/image70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5.xml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5" Type="http://schemas.openxmlformats.org/officeDocument/2006/relationships/image" Target="../media/image27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5" descr="E:\PPT素材\卡通b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18" y="3421677"/>
            <a:ext cx="788291" cy="50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Picture 5" descr="E:\PPT素材\卡通b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81" y="3602334"/>
            <a:ext cx="793144" cy="7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" name="文本框 8"/>
          <p:cNvSpPr txBox="1"/>
          <p:nvPr/>
        </p:nvSpPr>
        <p:spPr>
          <a:xfrm>
            <a:off x="1911689" y="1322436"/>
            <a:ext cx="4567131" cy="110998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6600" b="1" spc="-150">
                <a:solidFill>
                  <a:schemeClr val="accent2"/>
                </a:solidFill>
                <a:latin typeface="Cooper Black" panose="0208090404030B020404" pitchFamily="18" charset="0"/>
                <a:ea typeface="方正稚艺简体" panose="03000509000000000000" pitchFamily="65" charset="-122"/>
                <a:cs typeface="Arial" panose="020B0604020202020204" pitchFamily="34" charset="0"/>
              </a:rPr>
              <a:t>NUMBER</a:t>
            </a:r>
            <a:endParaRPr lang="en-US" altLang="zh-CN" sz="6600" b="1" spc="-150" dirty="0">
              <a:solidFill>
                <a:schemeClr val="accent2"/>
              </a:solidFill>
              <a:latin typeface="Cooper Black" panose="0208090404030B020404" pitchFamily="18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01" name="Picture 3" descr="E:\PPT素材\卡通b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12" y="219769"/>
            <a:ext cx="4457700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4" descr="E:\PPT素材\卡通b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0" y="3694509"/>
            <a:ext cx="9161860" cy="144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6" descr="E:\PPT素材\卡通b0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321" y="3009354"/>
            <a:ext cx="946547" cy="13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" name="Picture 7" descr="E:\PPT素材\卡通b0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070" y="3067203"/>
            <a:ext cx="2107406" cy="16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720" y="3319503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69" y="2991811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247" y="88377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253" y="3894688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3" descr="E:\PPT素材\卡通b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194" y="749793"/>
            <a:ext cx="4567131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2" descr="E:\PPT素材\卡通b1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85" y="449761"/>
            <a:ext cx="832247" cy="97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13" descr="E:\PPT素材\卡通b1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067" y="3862820"/>
            <a:ext cx="1550194" cy="12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8">
            <a:extLst>
              <a:ext uri="{FF2B5EF4-FFF2-40B4-BE49-F238E27FC236}">
                <a16:creationId xmlns:a16="http://schemas.microsoft.com/office/drawing/2014/main" id="{16771ACE-C9C8-4C06-9729-A029DCAD3597}"/>
              </a:ext>
            </a:extLst>
          </p:cNvPr>
          <p:cNvSpPr txBox="1"/>
          <p:nvPr/>
        </p:nvSpPr>
        <p:spPr>
          <a:xfrm>
            <a:off x="1804615" y="203497"/>
            <a:ext cx="4567131" cy="7125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4000" b="1" spc="-150">
                <a:solidFill>
                  <a:srgbClr val="00B050"/>
                </a:solidFill>
                <a:latin typeface="Constantia" panose="02030602050306030303" pitchFamily="18" charset="0"/>
                <a:ea typeface="方正稚艺简体" panose="03000509000000000000" pitchFamily="65" charset="-122"/>
                <a:cs typeface="Arial" panose="020B0604020202020204" pitchFamily="34" charset="0"/>
              </a:rPr>
              <a:t>Theme 3</a:t>
            </a:r>
            <a:endParaRPr lang="en-US" altLang="zh-CN" sz="4000" b="1" spc="-150" dirty="0">
              <a:solidFill>
                <a:srgbClr val="00B050"/>
              </a:solidFill>
              <a:latin typeface="Constantia" panose="02030602050306030303" pitchFamily="18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0" name="文本框 8">
            <a:extLst>
              <a:ext uri="{FF2B5EF4-FFF2-40B4-BE49-F238E27FC236}">
                <a16:creationId xmlns:a16="http://schemas.microsoft.com/office/drawing/2014/main" id="{6A6F6C05-B8C7-45EA-9E01-5FD1563663D1}"/>
              </a:ext>
            </a:extLst>
          </p:cNvPr>
          <p:cNvSpPr txBox="1"/>
          <p:nvPr/>
        </p:nvSpPr>
        <p:spPr>
          <a:xfrm>
            <a:off x="1942762" y="2560978"/>
            <a:ext cx="4567131" cy="7125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4000" b="1" spc="-150">
                <a:latin typeface="Constantia" panose="02030602050306030303" pitchFamily="18" charset="0"/>
                <a:ea typeface="方正稚艺简体" panose="03000509000000000000" pitchFamily="65" charset="-122"/>
                <a:cs typeface="Arial" panose="020B0604020202020204" pitchFamily="34" charset="0"/>
              </a:rPr>
              <a:t>Lesson 1</a:t>
            </a:r>
            <a:endParaRPr lang="en-US" altLang="zh-CN" sz="4000" b="1" spc="-150" dirty="0">
              <a:latin typeface="Constantia" panose="02030602050306030303" pitchFamily="18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D15B1A-5448-4F8F-9E31-E4C48BD05B7E}"/>
              </a:ext>
            </a:extLst>
          </p:cNvPr>
          <p:cNvSpPr txBox="1"/>
          <p:nvPr/>
        </p:nvSpPr>
        <p:spPr>
          <a:xfrm>
            <a:off x="210450" y="69672"/>
            <a:ext cx="4765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 Yến Trần 0967 255 149 zalo/ FB </a:t>
            </a:r>
            <a:r>
              <a:rPr lang="vi-VN" sz="14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https://www.facebook.com/thanhyentrananhngutaymy</a:t>
            </a:r>
            <a:endParaRPr lang="vi-VN" sz="1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0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ung viền PowerPoint đẹp - Phụ Kiện MacBook Chính Hãng">
            <a:extLst>
              <a:ext uri="{FF2B5EF4-FFF2-40B4-BE49-F238E27FC236}">
                <a16:creationId xmlns:a16="http://schemas.microsoft.com/office/drawing/2014/main" id="{7CC766F6-7ECE-4451-8297-E6FFB1DCF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35" y="535259"/>
            <a:ext cx="4284144" cy="339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6">
            <a:extLst>
              <a:ext uri="{FF2B5EF4-FFF2-40B4-BE49-F238E27FC236}">
                <a16:creationId xmlns:a16="http://schemas.microsoft.com/office/drawing/2014/main" id="{9004AC64-3615-4697-9670-37FC4D164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592" y="2694414"/>
            <a:ext cx="2671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eighteen</a:t>
            </a:r>
            <a:endParaRPr lang="zh-CN" altLang="en-US" sz="4000"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3074" name="Picture 2" descr="Sort Numbers (Maths/Counting to 20) Year 1 - FreeTeacher">
            <a:extLst>
              <a:ext uri="{FF2B5EF4-FFF2-40B4-BE49-F238E27FC236}">
                <a16:creationId xmlns:a16="http://schemas.microsoft.com/office/drawing/2014/main" id="{8739D0E3-39E0-42D7-80F0-C6FBD89A2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573" y="1209459"/>
            <a:ext cx="2556008" cy="255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8">
            <a:hlinkClick r:id="" action="ppaction://media"/>
            <a:extLst>
              <a:ext uri="{FF2B5EF4-FFF2-40B4-BE49-F238E27FC236}">
                <a16:creationId xmlns:a16="http://schemas.microsoft.com/office/drawing/2014/main" id="{AE3E2A2D-5E03-431F-859D-35023DAE2F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1629" y="1625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ung viền PowerPoint đẹp - Phụ Kiện MacBook Chính Hãng">
            <a:extLst>
              <a:ext uri="{FF2B5EF4-FFF2-40B4-BE49-F238E27FC236}">
                <a16:creationId xmlns:a16="http://schemas.microsoft.com/office/drawing/2014/main" id="{7CC766F6-7ECE-4451-8297-E6FFB1DCF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35" y="535259"/>
            <a:ext cx="4284144" cy="339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6">
            <a:extLst>
              <a:ext uri="{FF2B5EF4-FFF2-40B4-BE49-F238E27FC236}">
                <a16:creationId xmlns:a16="http://schemas.microsoft.com/office/drawing/2014/main" id="{9004AC64-3615-4697-9670-37FC4D164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592" y="2694414"/>
            <a:ext cx="2671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nineteen</a:t>
            </a:r>
            <a:endParaRPr lang="zh-CN" altLang="en-US" sz="4000"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4098" name="Picture 2" descr="Sort Numbers (Maths/Counting to 20) Year 1 - FreeTeacher">
            <a:extLst>
              <a:ext uri="{FF2B5EF4-FFF2-40B4-BE49-F238E27FC236}">
                <a16:creationId xmlns:a16="http://schemas.microsoft.com/office/drawing/2014/main" id="{E6224F62-7D0C-441F-B537-E07C730CF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981" y="1209460"/>
            <a:ext cx="2735080" cy="273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9">
            <a:hlinkClick r:id="" action="ppaction://media"/>
            <a:extLst>
              <a:ext uri="{FF2B5EF4-FFF2-40B4-BE49-F238E27FC236}">
                <a16:creationId xmlns:a16="http://schemas.microsoft.com/office/drawing/2014/main" id="{9AD66542-7373-4FB2-A65E-305AE489D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1629" y="1625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96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ung viền PowerPoint đẹp - Phụ Kiện MacBook Chính Hãng">
            <a:extLst>
              <a:ext uri="{FF2B5EF4-FFF2-40B4-BE49-F238E27FC236}">
                <a16:creationId xmlns:a16="http://schemas.microsoft.com/office/drawing/2014/main" id="{7CC766F6-7ECE-4451-8297-E6FFB1DCF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35" y="535259"/>
            <a:ext cx="4284144" cy="339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6">
            <a:extLst>
              <a:ext uri="{FF2B5EF4-FFF2-40B4-BE49-F238E27FC236}">
                <a16:creationId xmlns:a16="http://schemas.microsoft.com/office/drawing/2014/main" id="{9004AC64-3615-4697-9670-37FC4D164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592" y="2694414"/>
            <a:ext cx="2671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twenty</a:t>
            </a:r>
            <a:endParaRPr lang="zh-CN" altLang="en-US" sz="4000"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5122" name="Picture 2" descr="Sort Numbers (Maths/Counting to 20) Year 1 - FreeTeacher">
            <a:extLst>
              <a:ext uri="{FF2B5EF4-FFF2-40B4-BE49-F238E27FC236}">
                <a16:creationId xmlns:a16="http://schemas.microsoft.com/office/drawing/2014/main" id="{2F8B7A40-3E48-4435-ADBE-0C5D76707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18" y="1064493"/>
            <a:ext cx="2724582" cy="272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0">
            <a:hlinkClick r:id="" action="ppaction://media"/>
            <a:extLst>
              <a:ext uri="{FF2B5EF4-FFF2-40B4-BE49-F238E27FC236}">
                <a16:creationId xmlns:a16="http://schemas.microsoft.com/office/drawing/2014/main" id="{5AD42262-8839-4654-A1AE-180E43D3B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1629" y="1817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33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F1D5D91-30FD-4348-B03F-FC33A57B71AA}"/>
              </a:ext>
            </a:extLst>
          </p:cNvPr>
          <p:cNvSpPr/>
          <p:nvPr/>
        </p:nvSpPr>
        <p:spPr>
          <a:xfrm>
            <a:off x="656256" y="239122"/>
            <a:ext cx="8034867" cy="412444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2" name="Picture 2" descr="Sort Numbers (Maths/Counting to 20) Year 1 - FreeTeacher">
            <a:extLst>
              <a:ext uri="{FF2B5EF4-FFF2-40B4-BE49-F238E27FC236}">
                <a16:creationId xmlns:a16="http://schemas.microsoft.com/office/drawing/2014/main" id="{69BF9253-2946-43BC-9041-3AC7EBDAD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13" y="607756"/>
            <a:ext cx="1733294" cy="173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文本框 6">
            <a:extLst>
              <a:ext uri="{FF2B5EF4-FFF2-40B4-BE49-F238E27FC236}">
                <a16:creationId xmlns:a16="http://schemas.microsoft.com/office/drawing/2014/main" id="{3E297255-9231-416E-8EE3-7ED25B04F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7966" y="2062819"/>
            <a:ext cx="15588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sixteen</a:t>
            </a:r>
            <a:endParaRPr lang="zh-CN" altLang="en-US" sz="2500"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sp>
        <p:nvSpPr>
          <p:cNvPr id="40" name="文本框 6">
            <a:extLst>
              <a:ext uri="{FF2B5EF4-FFF2-40B4-BE49-F238E27FC236}">
                <a16:creationId xmlns:a16="http://schemas.microsoft.com/office/drawing/2014/main" id="{79F90479-AD89-499F-8FAC-97702DE83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514" y="1986746"/>
            <a:ext cx="207514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seventeen</a:t>
            </a:r>
            <a:endParaRPr lang="zh-CN" altLang="en-US" sz="2500"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47" name="Picture 2" descr="Sort Numbers (Maths/Counting to 20) Year 1 - FreeTeacher">
            <a:extLst>
              <a:ext uri="{FF2B5EF4-FFF2-40B4-BE49-F238E27FC236}">
                <a16:creationId xmlns:a16="http://schemas.microsoft.com/office/drawing/2014/main" id="{6D25D5D0-4E95-45DB-AE48-AD58A9EC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395" y="594894"/>
            <a:ext cx="1733294" cy="173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文本框 6">
            <a:extLst>
              <a:ext uri="{FF2B5EF4-FFF2-40B4-BE49-F238E27FC236}">
                <a16:creationId xmlns:a16="http://schemas.microsoft.com/office/drawing/2014/main" id="{C3B20800-2926-423D-9480-622D3E3D6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069" y="1910150"/>
            <a:ext cx="197751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eighteen</a:t>
            </a:r>
            <a:endParaRPr lang="zh-CN" altLang="en-US" sz="2500"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59" name="Picture 2" descr="Sort Numbers (Maths/Counting to 20) Year 1 - FreeTeacher">
            <a:extLst>
              <a:ext uri="{FF2B5EF4-FFF2-40B4-BE49-F238E27FC236}">
                <a16:creationId xmlns:a16="http://schemas.microsoft.com/office/drawing/2014/main" id="{D398F6F6-D803-4530-BA0C-0CD6C68D8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235" y="638206"/>
            <a:ext cx="1509306" cy="150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文本框 6">
            <a:extLst>
              <a:ext uri="{FF2B5EF4-FFF2-40B4-BE49-F238E27FC236}">
                <a16:creationId xmlns:a16="http://schemas.microsoft.com/office/drawing/2014/main" id="{B727493F-3230-458E-B3D7-D614EC406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250" y="3624836"/>
            <a:ext cx="267127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nineteen</a:t>
            </a:r>
            <a:endParaRPr lang="zh-CN" altLang="en-US" sz="2500"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61" name="Picture 2" descr="Sort Numbers (Maths/Counting to 20) Year 1 - FreeTeacher">
            <a:extLst>
              <a:ext uri="{FF2B5EF4-FFF2-40B4-BE49-F238E27FC236}">
                <a16:creationId xmlns:a16="http://schemas.microsoft.com/office/drawing/2014/main" id="{5FE18AA4-A268-46BC-8DA2-5D8790C79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364" y="2602731"/>
            <a:ext cx="1638090" cy="163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文本框 6">
            <a:extLst>
              <a:ext uri="{FF2B5EF4-FFF2-40B4-BE49-F238E27FC236}">
                <a16:creationId xmlns:a16="http://schemas.microsoft.com/office/drawing/2014/main" id="{45FB0854-D204-4633-A6E8-C7188C665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070" y="3548240"/>
            <a:ext cx="1430472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twenty</a:t>
            </a:r>
            <a:endParaRPr lang="zh-CN" altLang="en-US" sz="2500"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63" name="Picture 2" descr="Sort Numbers (Maths/Counting to 20) Year 1 - FreeTeacher">
            <a:extLst>
              <a:ext uri="{FF2B5EF4-FFF2-40B4-BE49-F238E27FC236}">
                <a16:creationId xmlns:a16="http://schemas.microsoft.com/office/drawing/2014/main" id="{F64A9274-9BA1-49F6-A023-EFEA677FC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896" y="2437428"/>
            <a:ext cx="1638090" cy="163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9821F9-36CB-4E6D-B469-56C82D5B4A9C}"/>
              </a:ext>
            </a:extLst>
          </p:cNvPr>
          <p:cNvSpPr/>
          <p:nvPr/>
        </p:nvSpPr>
        <p:spPr>
          <a:xfrm>
            <a:off x="1421649" y="306860"/>
            <a:ext cx="2012795" cy="35629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cd1 smart grade 2  (48)">
            <a:hlinkClick r:id="" action="ppaction://media"/>
            <a:extLst>
              <a:ext uri="{FF2B5EF4-FFF2-40B4-BE49-F238E27FC236}">
                <a16:creationId xmlns:a16="http://schemas.microsoft.com/office/drawing/2014/main" id="{F1B64647-FD0D-406B-83FD-F1D96FBE3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79277" y="272041"/>
            <a:ext cx="477055" cy="477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C14D4D72-7D72-4960-B91D-F72DF7B97211}"/>
              </a:ext>
            </a:extLst>
          </p:cNvPr>
          <p:cNvSpPr/>
          <p:nvPr/>
        </p:nvSpPr>
        <p:spPr>
          <a:xfrm>
            <a:off x="791308" y="613996"/>
            <a:ext cx="7561384" cy="3915507"/>
          </a:xfrm>
          <a:prstGeom prst="round1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6C66837-AC3A-4286-B3BA-9681F1C08A5C}"/>
              </a:ext>
            </a:extLst>
          </p:cNvPr>
          <p:cNvSpPr/>
          <p:nvPr/>
        </p:nvSpPr>
        <p:spPr>
          <a:xfrm>
            <a:off x="1195754" y="199293"/>
            <a:ext cx="1899138" cy="328246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cd1 smart grade 2  (49)">
            <a:hlinkClick r:id="" action="ppaction://media"/>
            <a:extLst>
              <a:ext uri="{FF2B5EF4-FFF2-40B4-BE49-F238E27FC236}">
                <a16:creationId xmlns:a16="http://schemas.microsoft.com/office/drawing/2014/main" id="{B9B17F4E-D5AC-4A7A-9655-1883327F0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22431" y="117230"/>
            <a:ext cx="571499" cy="571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1F2BD026-325D-4C42-A5B7-C58CA69C55B6}"/>
              </a:ext>
            </a:extLst>
          </p:cNvPr>
          <p:cNvSpPr/>
          <p:nvPr/>
        </p:nvSpPr>
        <p:spPr>
          <a:xfrm>
            <a:off x="694592" y="304800"/>
            <a:ext cx="7754816" cy="3997569"/>
          </a:xfrm>
          <a:prstGeom prst="round1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097F0C3F-98E0-4B03-B69B-97F83B978CB5}"/>
              </a:ext>
            </a:extLst>
          </p:cNvPr>
          <p:cNvSpPr/>
          <p:nvPr/>
        </p:nvSpPr>
        <p:spPr>
          <a:xfrm>
            <a:off x="3089031" y="879562"/>
            <a:ext cx="738554" cy="59787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8" name="Isosceles Triangle 477">
            <a:extLst>
              <a:ext uri="{FF2B5EF4-FFF2-40B4-BE49-F238E27FC236}">
                <a16:creationId xmlns:a16="http://schemas.microsoft.com/office/drawing/2014/main" id="{D0EC89C0-B86A-4088-8233-1E9D75D59CCA}"/>
              </a:ext>
            </a:extLst>
          </p:cNvPr>
          <p:cNvSpPr/>
          <p:nvPr/>
        </p:nvSpPr>
        <p:spPr>
          <a:xfrm>
            <a:off x="3827585" y="879561"/>
            <a:ext cx="738554" cy="59787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9" name="Isosceles Triangle 478">
            <a:extLst>
              <a:ext uri="{FF2B5EF4-FFF2-40B4-BE49-F238E27FC236}">
                <a16:creationId xmlns:a16="http://schemas.microsoft.com/office/drawing/2014/main" id="{C7E0EDC0-6485-4B36-B244-ADF8BF42B1D7}"/>
              </a:ext>
            </a:extLst>
          </p:cNvPr>
          <p:cNvSpPr/>
          <p:nvPr/>
        </p:nvSpPr>
        <p:spPr>
          <a:xfrm>
            <a:off x="4566139" y="879561"/>
            <a:ext cx="738554" cy="59787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0" name="Isosceles Triangle 479">
            <a:extLst>
              <a:ext uri="{FF2B5EF4-FFF2-40B4-BE49-F238E27FC236}">
                <a16:creationId xmlns:a16="http://schemas.microsoft.com/office/drawing/2014/main" id="{2E6DD770-0573-4EA4-8D92-75F77F605AE1}"/>
              </a:ext>
            </a:extLst>
          </p:cNvPr>
          <p:cNvSpPr/>
          <p:nvPr/>
        </p:nvSpPr>
        <p:spPr>
          <a:xfrm>
            <a:off x="5304693" y="879560"/>
            <a:ext cx="738554" cy="59787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1" name="Isosceles Triangle 480">
            <a:extLst>
              <a:ext uri="{FF2B5EF4-FFF2-40B4-BE49-F238E27FC236}">
                <a16:creationId xmlns:a16="http://schemas.microsoft.com/office/drawing/2014/main" id="{9C059D7F-5C7F-4CD0-ACA1-EA65329D86C2}"/>
              </a:ext>
            </a:extLst>
          </p:cNvPr>
          <p:cNvSpPr/>
          <p:nvPr/>
        </p:nvSpPr>
        <p:spPr>
          <a:xfrm>
            <a:off x="3112477" y="1477439"/>
            <a:ext cx="738554" cy="59787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2" name="Isosceles Triangle 481">
            <a:extLst>
              <a:ext uri="{FF2B5EF4-FFF2-40B4-BE49-F238E27FC236}">
                <a16:creationId xmlns:a16="http://schemas.microsoft.com/office/drawing/2014/main" id="{DF41AE73-3BEE-4720-BB14-7589334E9638}"/>
              </a:ext>
            </a:extLst>
          </p:cNvPr>
          <p:cNvSpPr/>
          <p:nvPr/>
        </p:nvSpPr>
        <p:spPr>
          <a:xfrm>
            <a:off x="3851031" y="1477438"/>
            <a:ext cx="738554" cy="59787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3" name="Isosceles Triangle 482">
            <a:extLst>
              <a:ext uri="{FF2B5EF4-FFF2-40B4-BE49-F238E27FC236}">
                <a16:creationId xmlns:a16="http://schemas.microsoft.com/office/drawing/2014/main" id="{C0E868DF-5F39-4637-9D5D-2BFDE301F2E4}"/>
              </a:ext>
            </a:extLst>
          </p:cNvPr>
          <p:cNvSpPr/>
          <p:nvPr/>
        </p:nvSpPr>
        <p:spPr>
          <a:xfrm>
            <a:off x="4589585" y="1477438"/>
            <a:ext cx="738554" cy="59787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4" name="Isosceles Triangle 483">
            <a:extLst>
              <a:ext uri="{FF2B5EF4-FFF2-40B4-BE49-F238E27FC236}">
                <a16:creationId xmlns:a16="http://schemas.microsoft.com/office/drawing/2014/main" id="{227B03E4-D2FE-47A9-B5A0-D293681DC9FA}"/>
              </a:ext>
            </a:extLst>
          </p:cNvPr>
          <p:cNvSpPr/>
          <p:nvPr/>
        </p:nvSpPr>
        <p:spPr>
          <a:xfrm>
            <a:off x="5328139" y="1477437"/>
            <a:ext cx="738554" cy="59787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5" name="Isosceles Triangle 484">
            <a:extLst>
              <a:ext uri="{FF2B5EF4-FFF2-40B4-BE49-F238E27FC236}">
                <a16:creationId xmlns:a16="http://schemas.microsoft.com/office/drawing/2014/main" id="{FDACCCC2-52A0-4F84-81E1-2234A8409238}"/>
              </a:ext>
            </a:extLst>
          </p:cNvPr>
          <p:cNvSpPr/>
          <p:nvPr/>
        </p:nvSpPr>
        <p:spPr>
          <a:xfrm>
            <a:off x="3112477" y="2075315"/>
            <a:ext cx="738554" cy="59787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6" name="Isosceles Triangle 485">
            <a:extLst>
              <a:ext uri="{FF2B5EF4-FFF2-40B4-BE49-F238E27FC236}">
                <a16:creationId xmlns:a16="http://schemas.microsoft.com/office/drawing/2014/main" id="{FF3C2DC3-593F-43E7-B4AE-4F31E04CD4C5}"/>
              </a:ext>
            </a:extLst>
          </p:cNvPr>
          <p:cNvSpPr/>
          <p:nvPr/>
        </p:nvSpPr>
        <p:spPr>
          <a:xfrm>
            <a:off x="3851031" y="2075314"/>
            <a:ext cx="738554" cy="59787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7" name="Isosceles Triangle 486">
            <a:extLst>
              <a:ext uri="{FF2B5EF4-FFF2-40B4-BE49-F238E27FC236}">
                <a16:creationId xmlns:a16="http://schemas.microsoft.com/office/drawing/2014/main" id="{FE058A69-CF14-49CF-8719-B5FFD987FC58}"/>
              </a:ext>
            </a:extLst>
          </p:cNvPr>
          <p:cNvSpPr/>
          <p:nvPr/>
        </p:nvSpPr>
        <p:spPr>
          <a:xfrm>
            <a:off x="4589585" y="2075314"/>
            <a:ext cx="738554" cy="59787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8" name="Isosceles Triangle 487">
            <a:extLst>
              <a:ext uri="{FF2B5EF4-FFF2-40B4-BE49-F238E27FC236}">
                <a16:creationId xmlns:a16="http://schemas.microsoft.com/office/drawing/2014/main" id="{EAA5DD0B-52BB-418F-BE72-431C2145C130}"/>
              </a:ext>
            </a:extLst>
          </p:cNvPr>
          <p:cNvSpPr/>
          <p:nvPr/>
        </p:nvSpPr>
        <p:spPr>
          <a:xfrm>
            <a:off x="5363309" y="2072387"/>
            <a:ext cx="738554" cy="59787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9" name="Isosceles Triangle 488">
            <a:extLst>
              <a:ext uri="{FF2B5EF4-FFF2-40B4-BE49-F238E27FC236}">
                <a16:creationId xmlns:a16="http://schemas.microsoft.com/office/drawing/2014/main" id="{40FB755B-CE1D-48F3-9282-1837B6455F42}"/>
              </a:ext>
            </a:extLst>
          </p:cNvPr>
          <p:cNvSpPr/>
          <p:nvPr/>
        </p:nvSpPr>
        <p:spPr>
          <a:xfrm>
            <a:off x="3147647" y="2670266"/>
            <a:ext cx="738554" cy="59787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0" name="Isosceles Triangle 489">
            <a:extLst>
              <a:ext uri="{FF2B5EF4-FFF2-40B4-BE49-F238E27FC236}">
                <a16:creationId xmlns:a16="http://schemas.microsoft.com/office/drawing/2014/main" id="{8CEF650A-F482-434B-939A-482A3057ABB1}"/>
              </a:ext>
            </a:extLst>
          </p:cNvPr>
          <p:cNvSpPr/>
          <p:nvPr/>
        </p:nvSpPr>
        <p:spPr>
          <a:xfrm>
            <a:off x="3886201" y="2670265"/>
            <a:ext cx="738554" cy="59787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1" name="Isosceles Triangle 490">
            <a:extLst>
              <a:ext uri="{FF2B5EF4-FFF2-40B4-BE49-F238E27FC236}">
                <a16:creationId xmlns:a16="http://schemas.microsoft.com/office/drawing/2014/main" id="{4E31972C-F681-4715-90F2-5C6E86447885}"/>
              </a:ext>
            </a:extLst>
          </p:cNvPr>
          <p:cNvSpPr/>
          <p:nvPr/>
        </p:nvSpPr>
        <p:spPr>
          <a:xfrm>
            <a:off x="4624755" y="2670265"/>
            <a:ext cx="738554" cy="59787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2" name="Isosceles Triangle 491">
            <a:extLst>
              <a:ext uri="{FF2B5EF4-FFF2-40B4-BE49-F238E27FC236}">
                <a16:creationId xmlns:a16="http://schemas.microsoft.com/office/drawing/2014/main" id="{6D78C3FB-2E57-4BB3-97A8-B8B9A95C627C}"/>
              </a:ext>
            </a:extLst>
          </p:cNvPr>
          <p:cNvSpPr/>
          <p:nvPr/>
        </p:nvSpPr>
        <p:spPr>
          <a:xfrm>
            <a:off x="5363309" y="2670264"/>
            <a:ext cx="738554" cy="59787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3" name="文本框 6">
            <a:extLst>
              <a:ext uri="{FF2B5EF4-FFF2-40B4-BE49-F238E27FC236}">
                <a16:creationId xmlns:a16="http://schemas.microsoft.com/office/drawing/2014/main" id="{BF756DD3-0C8E-4D56-BB27-F466F7E3D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907" y="3620164"/>
            <a:ext cx="4422787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There are </a:t>
            </a:r>
            <a:r>
              <a:rPr lang="en-US" altLang="zh-CN" sz="2500">
                <a:solidFill>
                  <a:srgbClr val="FF000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sixteen</a:t>
            </a:r>
            <a:r>
              <a:rPr lang="en-US" altLang="zh-CN" sz="25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 triangles.</a:t>
            </a:r>
            <a:endParaRPr lang="zh-CN" altLang="en-US" sz="2500"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962" name="cd1 smart grade 2  (50)">
            <a:hlinkClick r:id="" action="ppaction://media"/>
            <a:extLst>
              <a:ext uri="{FF2B5EF4-FFF2-40B4-BE49-F238E27FC236}">
                <a16:creationId xmlns:a16="http://schemas.microsoft.com/office/drawing/2014/main" id="{CCA48B9D-50ED-42C8-849F-7E938D00C1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2268" y="231531"/>
            <a:ext cx="609600" cy="609600"/>
          </a:xfrm>
          <a:prstGeom prst="rect">
            <a:avLst/>
          </a:prstGeom>
        </p:spPr>
      </p:pic>
      <p:sp>
        <p:nvSpPr>
          <p:cNvPr id="964" name="Rectangle: Rounded Corners 963">
            <a:extLst>
              <a:ext uri="{FF2B5EF4-FFF2-40B4-BE49-F238E27FC236}">
                <a16:creationId xmlns:a16="http://schemas.microsoft.com/office/drawing/2014/main" id="{86C37004-1339-4F53-98BD-455BE8AA5027}"/>
              </a:ext>
            </a:extLst>
          </p:cNvPr>
          <p:cNvSpPr/>
          <p:nvPr/>
        </p:nvSpPr>
        <p:spPr>
          <a:xfrm>
            <a:off x="1282944" y="360816"/>
            <a:ext cx="1701311" cy="31359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67" fill="hold"/>
                                        <p:tgtEl>
                                          <p:spTgt spid="9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2"/>
                </p:tgtEl>
              </p:cMediaNode>
            </p:audio>
          </p:childTnLst>
        </p:cTn>
      </p:par>
    </p:tnLst>
    <p:bldLst>
      <p:bldP spid="49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5" descr="E:\PPT素材\卡通b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81" y="3907134"/>
            <a:ext cx="793144" cy="7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3" descr="E:\PPT素材\卡通b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12" y="219769"/>
            <a:ext cx="4457700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4" descr="E:\PPT素材\卡通b0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0" y="4027884"/>
            <a:ext cx="9161860" cy="11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6" descr="E:\PPT素材\卡通b0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54" y="3546921"/>
            <a:ext cx="946547" cy="13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1" descr="E:\PPT素材\卡通b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860" y="195068"/>
            <a:ext cx="2216759" cy="12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13" descr="E:\PPT素材\卡通b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78" y="3820483"/>
            <a:ext cx="1550194" cy="12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9" descr="E:\PPT素材\卡通b0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71" y="3546921"/>
            <a:ext cx="1319469" cy="16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" name="Picture 10" descr="E:\PPT素材\卡通b0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5" y="3142348"/>
            <a:ext cx="1374146" cy="181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8" descr="E:\PPT素材\卡通b0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80" y="4025578"/>
            <a:ext cx="1298836" cy="114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95">
            <a:extLst>
              <a:ext uri="{FF2B5EF4-FFF2-40B4-BE49-F238E27FC236}">
                <a16:creationId xmlns:a16="http://schemas.microsoft.com/office/drawing/2014/main" id="{038B99C8-A0F1-4EA1-B3C4-FC7B430F00BC}"/>
              </a:ext>
            </a:extLst>
          </p:cNvPr>
          <p:cNvSpPr txBox="1"/>
          <p:nvPr/>
        </p:nvSpPr>
        <p:spPr>
          <a:xfrm>
            <a:off x="2344615" y="1591567"/>
            <a:ext cx="3860918" cy="1300346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r" defTabSz="913765">
              <a:defRPr/>
            </a:pPr>
            <a:r>
              <a:rPr lang="en-US" altLang="zh-CN" sz="8000" kern="0">
                <a:solidFill>
                  <a:schemeClr val="accent2"/>
                </a:solidFill>
                <a:latin typeface="Barlow ExtraBold" panose="020B0604020202020204" pitchFamily="2" charset="0"/>
                <a:cs typeface="+mn-ea"/>
                <a:sym typeface="+mn-lt"/>
              </a:rPr>
              <a:t>STORY</a:t>
            </a:r>
            <a:endParaRPr lang="zh-CN" altLang="en-US" sz="8000" kern="0" dirty="0">
              <a:solidFill>
                <a:schemeClr val="accent2"/>
              </a:solidFill>
              <a:latin typeface="Barlow ExtraBold" panose="020B0604020202020204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3802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1F2BD026-325D-4C42-A5B7-C58CA69C55B6}"/>
              </a:ext>
            </a:extLst>
          </p:cNvPr>
          <p:cNvSpPr/>
          <p:nvPr/>
        </p:nvSpPr>
        <p:spPr>
          <a:xfrm>
            <a:off x="810357" y="687101"/>
            <a:ext cx="7302011" cy="3769297"/>
          </a:xfrm>
          <a:prstGeom prst="round1Rect">
            <a:avLst/>
          </a:prstGeom>
          <a:blipFill>
            <a:blip r:embed="rId5"/>
            <a:stretch>
              <a:fillRect/>
            </a:stretch>
          </a:blip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F00AC1-275D-463F-A467-818BC32F4AAA}"/>
              </a:ext>
            </a:extLst>
          </p:cNvPr>
          <p:cNvSpPr/>
          <p:nvPr/>
        </p:nvSpPr>
        <p:spPr>
          <a:xfrm>
            <a:off x="1195754" y="199292"/>
            <a:ext cx="1922584" cy="33997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cd1 smart grade 2  (51)">
            <a:hlinkClick r:id="" action="ppaction://media"/>
            <a:extLst>
              <a:ext uri="{FF2B5EF4-FFF2-40B4-BE49-F238E27FC236}">
                <a16:creationId xmlns:a16="http://schemas.microsoft.com/office/drawing/2014/main" id="{D18B2748-5E1B-4BED-A56E-7A5F72641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5538" y="77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8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5" descr="E:\PPT素材\卡通b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81" y="3907134"/>
            <a:ext cx="793144" cy="7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3" descr="E:\PPT素材\卡通b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12" y="219769"/>
            <a:ext cx="4457700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4" descr="E:\PPT素材\卡通b0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0" y="4027884"/>
            <a:ext cx="9161860" cy="11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6" descr="E:\PPT素材\卡通b0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54" y="3546921"/>
            <a:ext cx="946547" cy="13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1" descr="E:\PPT素材\卡通b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860" y="195068"/>
            <a:ext cx="2216759" cy="12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13" descr="E:\PPT素材\卡通b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78" y="3820483"/>
            <a:ext cx="1550194" cy="12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9" descr="E:\PPT素材\卡通b0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71" y="3546921"/>
            <a:ext cx="1319469" cy="16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" name="Picture 10" descr="E:\PPT素材\卡通b0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5" y="3142348"/>
            <a:ext cx="1374146" cy="181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8" descr="E:\PPT素材\卡通b0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80" y="4025578"/>
            <a:ext cx="1298836" cy="114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95">
            <a:extLst>
              <a:ext uri="{FF2B5EF4-FFF2-40B4-BE49-F238E27FC236}">
                <a16:creationId xmlns:a16="http://schemas.microsoft.com/office/drawing/2014/main" id="{038B99C8-A0F1-4EA1-B3C4-FC7B430F00BC}"/>
              </a:ext>
            </a:extLst>
          </p:cNvPr>
          <p:cNvSpPr txBox="1"/>
          <p:nvPr/>
        </p:nvSpPr>
        <p:spPr>
          <a:xfrm>
            <a:off x="1643219" y="1603925"/>
            <a:ext cx="5516586" cy="1300346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r" defTabSz="913765">
              <a:defRPr/>
            </a:pPr>
            <a:r>
              <a:rPr lang="en-US" altLang="zh-CN" sz="8000" kern="0">
                <a:solidFill>
                  <a:schemeClr val="accent2"/>
                </a:solidFill>
                <a:latin typeface="Barlow ExtraBold" panose="020B0604020202020204" pitchFamily="2" charset="0"/>
                <a:cs typeface="+mn-ea"/>
                <a:sym typeface="+mn-lt"/>
              </a:rPr>
              <a:t>SENTENCE</a:t>
            </a:r>
            <a:endParaRPr lang="zh-CN" altLang="en-US" sz="8000" kern="0" dirty="0">
              <a:solidFill>
                <a:schemeClr val="accent2"/>
              </a:solidFill>
              <a:latin typeface="Barlow ExtraBold" panose="020B0604020202020204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2260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icture 5" descr="E:\PPT素材\卡通b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81" y="3907134"/>
            <a:ext cx="793144" cy="7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3" descr="E:\PPT素材\卡通b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12" y="219769"/>
            <a:ext cx="4457700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Picture 4" descr="E:\PPT素材\卡通b0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5578"/>
            <a:ext cx="9161860" cy="11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6" descr="E:\PPT素材\卡通b0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54" y="3546921"/>
            <a:ext cx="946547" cy="13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Picture 3" descr="E:\PPT素材\卡通b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194" y="783485"/>
            <a:ext cx="4567131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13" descr="E:\PPT素材\卡通b1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78" y="3820483"/>
            <a:ext cx="1550194" cy="12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Picture 9" descr="E:\PPT素材\卡通b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71" y="3546921"/>
            <a:ext cx="1319469" cy="16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10" descr="E:\PPT素材\卡通b0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5" y="3142348"/>
            <a:ext cx="1374146" cy="181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8" descr="E:\PPT素材\卡通b0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80" y="4025578"/>
            <a:ext cx="1298836" cy="114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BCD9CA-705B-49FD-AE5E-FC15A93ED08F}"/>
              </a:ext>
            </a:extLst>
          </p:cNvPr>
          <p:cNvSpPr/>
          <p:nvPr/>
        </p:nvSpPr>
        <p:spPr>
          <a:xfrm>
            <a:off x="433699" y="327459"/>
            <a:ext cx="8294461" cy="453629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文本框 6">
            <a:extLst>
              <a:ext uri="{FF2B5EF4-FFF2-40B4-BE49-F238E27FC236}">
                <a16:creationId xmlns:a16="http://schemas.microsoft.com/office/drawing/2014/main" id="{203CB6C5-6D40-41D9-9A84-A7A56CAF0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3318" y="1130066"/>
            <a:ext cx="52628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Where are you from</a:t>
            </a:r>
            <a:r>
              <a:rPr lang="en-US" altLang="zh-CN" sz="4000">
                <a:latin typeface="Abadi" panose="020B0604020104020204" pitchFamily="34" charset="0"/>
                <a:ea typeface="Adobe Fan Heiti Std B" panose="020B0700000000000000" pitchFamily="34" charset="-128"/>
                <a:cs typeface="Aharoni" panose="02010803020104030203" pitchFamily="2" charset="-79"/>
              </a:rPr>
              <a:t>?</a:t>
            </a:r>
            <a:endParaRPr lang="zh-CN" altLang="en-US" sz="4000">
              <a:latin typeface="Abadi" panose="020B0604020104020204" pitchFamily="34" charset="0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350" name="Picture 11" descr="E:\PPT素材\卡通b0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4076" y="112125"/>
            <a:ext cx="2216759" cy="12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6">
            <a:extLst>
              <a:ext uri="{FF2B5EF4-FFF2-40B4-BE49-F238E27FC236}">
                <a16:creationId xmlns:a16="http://schemas.microsoft.com/office/drawing/2014/main" id="{CD871A56-7289-484F-B7C5-F99015ED6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188" y="2383695"/>
            <a:ext cx="52628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I’m from………</a:t>
            </a:r>
            <a:endParaRPr lang="zh-CN" altLang="en-US" sz="4000">
              <a:latin typeface="Abadi" panose="020B0604020104020204" pitchFamily="34" charset="0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2ED59EB-C874-46BC-8179-2984A2B5BAC3}"/>
              </a:ext>
            </a:extLst>
          </p:cNvPr>
          <p:cNvSpPr/>
          <p:nvPr/>
        </p:nvSpPr>
        <p:spPr>
          <a:xfrm>
            <a:off x="1024281" y="2571750"/>
            <a:ext cx="772207" cy="38228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文本框 95"/>
          <p:cNvSpPr txBox="1"/>
          <p:nvPr/>
        </p:nvSpPr>
        <p:spPr>
          <a:xfrm>
            <a:off x="405684" y="1906107"/>
            <a:ext cx="2293106" cy="530904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r" defTabSz="913765">
              <a:defRPr/>
            </a:pPr>
            <a:r>
              <a:rPr lang="en-US" altLang="zh-CN" sz="3000" kern="0">
                <a:solidFill>
                  <a:schemeClr val="accent2"/>
                </a:solidFill>
                <a:latin typeface="Barlow ExtraBold" panose="020B0604020202020204" pitchFamily="2" charset="0"/>
                <a:cs typeface="+mn-ea"/>
                <a:sym typeface="+mn-lt"/>
              </a:rPr>
              <a:t>CONTENTS</a:t>
            </a:r>
            <a:endParaRPr lang="zh-CN" altLang="en-US" sz="3000" kern="0" dirty="0">
              <a:solidFill>
                <a:schemeClr val="accent2"/>
              </a:solidFill>
              <a:latin typeface="Barlow ExtraBold" panose="020B0604020202020204" pitchFamily="2" charset="0"/>
              <a:cs typeface="+mn-ea"/>
              <a:sym typeface="+mn-lt"/>
            </a:endParaRPr>
          </a:p>
        </p:txBody>
      </p:sp>
      <p:pic>
        <p:nvPicPr>
          <p:cNvPr id="631" name="Picture 5" descr="E:\PPT素材\卡通b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81" y="3907134"/>
            <a:ext cx="793144" cy="7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" name="Picture 3" descr="E:\PPT素材\卡通b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12" y="219769"/>
            <a:ext cx="4457700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" name="Picture 4" descr="E:\PPT素材\卡通b0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0" y="4027884"/>
            <a:ext cx="9161860" cy="11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" name="Picture 6" descr="E:\PPT素材\卡通b0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508" y="3546921"/>
            <a:ext cx="946547" cy="13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" name="Picture 7" descr="E:\PPT素材\卡通b0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73" y="3406249"/>
            <a:ext cx="2107406" cy="16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" name="Picture 11" descr="E:\PPT素材\卡通b0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843" y="283242"/>
            <a:ext cx="2216759" cy="12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7" name="Picture 3" descr="E:\PPT素材\卡通b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194" y="783485"/>
            <a:ext cx="4567131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8" name="Picture 13" descr="E:\PPT素材\卡通b1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753" y="3821777"/>
            <a:ext cx="1550194" cy="12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" name="Picture 14" descr="E:\PPT素材\卡通b11-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464" y="589353"/>
            <a:ext cx="1246747" cy="195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7" name="组合 186"/>
          <p:cNvGrpSpPr/>
          <p:nvPr/>
        </p:nvGrpSpPr>
        <p:grpSpPr>
          <a:xfrm>
            <a:off x="3897376" y="1179952"/>
            <a:ext cx="324632" cy="352474"/>
            <a:chOff x="5038628" y="2357164"/>
            <a:chExt cx="2114744" cy="2296116"/>
          </a:xfrm>
        </p:grpSpPr>
        <p:grpSp>
          <p:nvGrpSpPr>
            <p:cNvPr id="188" name="组合 187"/>
            <p:cNvGrpSpPr/>
            <p:nvPr/>
          </p:nvGrpSpPr>
          <p:grpSpPr>
            <a:xfrm>
              <a:off x="5174686" y="3043148"/>
              <a:ext cx="1479164" cy="1610132"/>
              <a:chOff x="5174686" y="3043148"/>
              <a:chExt cx="1479164" cy="1610132"/>
            </a:xfrm>
          </p:grpSpPr>
          <p:sp>
            <p:nvSpPr>
              <p:cNvPr id="197" name="Freeform 5"/>
              <p:cNvSpPr/>
              <p:nvPr/>
            </p:nvSpPr>
            <p:spPr bwMode="auto">
              <a:xfrm>
                <a:off x="5174686" y="3043148"/>
                <a:ext cx="1479164" cy="1610132"/>
              </a:xfrm>
              <a:custGeom>
                <a:avLst/>
                <a:gdLst>
                  <a:gd name="T0" fmla="*/ 2 w 30"/>
                  <a:gd name="T1" fmla="*/ 2 h 33"/>
                  <a:gd name="T2" fmla="*/ 1 w 30"/>
                  <a:gd name="T3" fmla="*/ 31 h 33"/>
                  <a:gd name="T4" fmla="*/ 18 w 30"/>
                  <a:gd name="T5" fmla="*/ 32 h 33"/>
                  <a:gd name="T6" fmla="*/ 28 w 30"/>
                  <a:gd name="T7" fmla="*/ 30 h 33"/>
                  <a:gd name="T8" fmla="*/ 28 w 30"/>
                  <a:gd name="T9" fmla="*/ 15 h 33"/>
                  <a:gd name="T10" fmla="*/ 28 w 30"/>
                  <a:gd name="T11" fmla="*/ 3 h 33"/>
                  <a:gd name="T12" fmla="*/ 13 w 30"/>
                  <a:gd name="T13" fmla="*/ 2 h 33"/>
                  <a:gd name="T14" fmla="*/ 2 w 30"/>
                  <a:gd name="T1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3">
                    <a:moveTo>
                      <a:pt x="2" y="2"/>
                    </a:moveTo>
                    <a:cubicBezTo>
                      <a:pt x="2" y="11"/>
                      <a:pt x="0" y="21"/>
                      <a:pt x="1" y="31"/>
                    </a:cubicBezTo>
                    <a:cubicBezTo>
                      <a:pt x="5" y="33"/>
                      <a:pt x="13" y="31"/>
                      <a:pt x="18" y="32"/>
                    </a:cubicBezTo>
                    <a:cubicBezTo>
                      <a:pt x="22" y="32"/>
                      <a:pt x="27" y="33"/>
                      <a:pt x="28" y="30"/>
                    </a:cubicBezTo>
                    <a:cubicBezTo>
                      <a:pt x="30" y="27"/>
                      <a:pt x="28" y="19"/>
                      <a:pt x="28" y="15"/>
                    </a:cubicBezTo>
                    <a:cubicBezTo>
                      <a:pt x="28" y="11"/>
                      <a:pt x="29" y="7"/>
                      <a:pt x="28" y="3"/>
                    </a:cubicBezTo>
                    <a:cubicBezTo>
                      <a:pt x="23" y="2"/>
                      <a:pt x="18" y="2"/>
                      <a:pt x="13" y="2"/>
                    </a:cubicBezTo>
                    <a:cubicBezTo>
                      <a:pt x="9" y="1"/>
                      <a:pt x="5" y="0"/>
                      <a:pt x="2" y="1"/>
                    </a:cubicBez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8" name="Freeform 6"/>
              <p:cNvSpPr/>
              <p:nvPr/>
            </p:nvSpPr>
            <p:spPr bwMode="auto">
              <a:xfrm>
                <a:off x="5324912" y="3189524"/>
                <a:ext cx="1128634" cy="1317381"/>
              </a:xfrm>
              <a:custGeom>
                <a:avLst/>
                <a:gdLst>
                  <a:gd name="T0" fmla="*/ 2 w 23"/>
                  <a:gd name="T1" fmla="*/ 3 h 27"/>
                  <a:gd name="T2" fmla="*/ 0 w 23"/>
                  <a:gd name="T3" fmla="*/ 26 h 27"/>
                  <a:gd name="T4" fmla="*/ 23 w 23"/>
                  <a:gd name="T5" fmla="*/ 26 h 27"/>
                  <a:gd name="T6" fmla="*/ 23 w 23"/>
                  <a:gd name="T7" fmla="*/ 14 h 27"/>
                  <a:gd name="T8" fmla="*/ 22 w 23"/>
                  <a:gd name="T9" fmla="*/ 4 h 27"/>
                  <a:gd name="T10" fmla="*/ 12 w 23"/>
                  <a:gd name="T11" fmla="*/ 2 h 27"/>
                  <a:gd name="T12" fmla="*/ 2 w 23"/>
                  <a:gd name="T1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7">
                    <a:moveTo>
                      <a:pt x="2" y="3"/>
                    </a:moveTo>
                    <a:cubicBezTo>
                      <a:pt x="3" y="9"/>
                      <a:pt x="0" y="19"/>
                      <a:pt x="0" y="26"/>
                    </a:cubicBezTo>
                    <a:cubicBezTo>
                      <a:pt x="8" y="27"/>
                      <a:pt x="16" y="27"/>
                      <a:pt x="23" y="26"/>
                    </a:cubicBezTo>
                    <a:cubicBezTo>
                      <a:pt x="23" y="22"/>
                      <a:pt x="23" y="18"/>
                      <a:pt x="23" y="14"/>
                    </a:cubicBezTo>
                    <a:cubicBezTo>
                      <a:pt x="23" y="12"/>
                      <a:pt x="23" y="6"/>
                      <a:pt x="22" y="4"/>
                    </a:cubicBezTo>
                    <a:cubicBezTo>
                      <a:pt x="21" y="1"/>
                      <a:pt x="15" y="2"/>
                      <a:pt x="12" y="2"/>
                    </a:cubicBezTo>
                    <a:cubicBezTo>
                      <a:pt x="9" y="2"/>
                      <a:pt x="2" y="0"/>
                      <a:pt x="2" y="2"/>
                    </a:cubicBez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89" name="组合 188"/>
            <p:cNvGrpSpPr/>
            <p:nvPr/>
          </p:nvGrpSpPr>
          <p:grpSpPr>
            <a:xfrm>
              <a:off x="5038628" y="2357164"/>
              <a:ext cx="2114744" cy="1949107"/>
              <a:chOff x="7192390" y="914444"/>
              <a:chExt cx="2114744" cy="1949107"/>
            </a:xfrm>
          </p:grpSpPr>
          <p:sp>
            <p:nvSpPr>
              <p:cNvPr id="190" name="Freeform 7"/>
              <p:cNvSpPr/>
              <p:nvPr/>
            </p:nvSpPr>
            <p:spPr bwMode="auto">
              <a:xfrm>
                <a:off x="7192390" y="914444"/>
                <a:ext cx="2114744" cy="1949107"/>
              </a:xfrm>
              <a:custGeom>
                <a:avLst/>
                <a:gdLst>
                  <a:gd name="T0" fmla="*/ 0 w 43"/>
                  <a:gd name="T1" fmla="*/ 16 h 40"/>
                  <a:gd name="T2" fmla="*/ 13 w 43"/>
                  <a:gd name="T3" fmla="*/ 32 h 40"/>
                  <a:gd name="T4" fmla="*/ 19 w 43"/>
                  <a:gd name="T5" fmla="*/ 40 h 40"/>
                  <a:gd name="T6" fmla="*/ 43 w 43"/>
                  <a:gd name="T7" fmla="*/ 0 h 40"/>
                  <a:gd name="T8" fmla="*/ 19 w 43"/>
                  <a:gd name="T9" fmla="*/ 29 h 40"/>
                  <a:gd name="T10" fmla="*/ 13 w 43"/>
                  <a:gd name="T11" fmla="*/ 13 h 40"/>
                  <a:gd name="T12" fmla="*/ 1 w 43"/>
                  <a:gd name="T13" fmla="*/ 17 h 40"/>
                  <a:gd name="T14" fmla="*/ 11 w 43"/>
                  <a:gd name="T15" fmla="*/ 13 h 40"/>
                  <a:gd name="T16" fmla="*/ 2 w 43"/>
                  <a:gd name="T17" fmla="*/ 20 h 40"/>
                  <a:gd name="T18" fmla="*/ 12 w 43"/>
                  <a:gd name="T19" fmla="*/ 15 h 40"/>
                  <a:gd name="T20" fmla="*/ 4 w 43"/>
                  <a:gd name="T21" fmla="*/ 22 h 40"/>
                  <a:gd name="T22" fmla="*/ 14 w 43"/>
                  <a:gd name="T23" fmla="*/ 18 h 40"/>
                  <a:gd name="T24" fmla="*/ 7 w 43"/>
                  <a:gd name="T25" fmla="*/ 25 h 40"/>
                  <a:gd name="T26" fmla="*/ 15 w 43"/>
                  <a:gd name="T27" fmla="*/ 20 h 40"/>
                  <a:gd name="T28" fmla="*/ 8 w 43"/>
                  <a:gd name="T29" fmla="*/ 28 h 40"/>
                  <a:gd name="T30" fmla="*/ 15 w 43"/>
                  <a:gd name="T31" fmla="*/ 24 h 40"/>
                  <a:gd name="T32" fmla="*/ 11 w 43"/>
                  <a:gd name="T33" fmla="*/ 30 h 40"/>
                  <a:gd name="T34" fmla="*/ 16 w 43"/>
                  <a:gd name="T35" fmla="*/ 25 h 40"/>
                  <a:gd name="T36" fmla="*/ 12 w 43"/>
                  <a:gd name="T37" fmla="*/ 31 h 40"/>
                  <a:gd name="T38" fmla="*/ 17 w 43"/>
                  <a:gd name="T39" fmla="*/ 28 h 40"/>
                  <a:gd name="T40" fmla="*/ 14 w 43"/>
                  <a:gd name="T41" fmla="*/ 33 h 40"/>
                  <a:gd name="T42" fmla="*/ 19 w 43"/>
                  <a:gd name="T43" fmla="*/ 29 h 40"/>
                  <a:gd name="T44" fmla="*/ 17 w 43"/>
                  <a:gd name="T45" fmla="*/ 36 h 40"/>
                  <a:gd name="T46" fmla="*/ 19 w 43"/>
                  <a:gd name="T47" fmla="*/ 31 h 40"/>
                  <a:gd name="T48" fmla="*/ 19 w 43"/>
                  <a:gd name="T49" fmla="*/ 38 h 40"/>
                  <a:gd name="T50" fmla="*/ 20 w 43"/>
                  <a:gd name="T51" fmla="*/ 28 h 40"/>
                  <a:gd name="T52" fmla="*/ 21 w 43"/>
                  <a:gd name="T53" fmla="*/ 36 h 40"/>
                  <a:gd name="T54" fmla="*/ 21 w 43"/>
                  <a:gd name="T55" fmla="*/ 26 h 40"/>
                  <a:gd name="T56" fmla="*/ 23 w 43"/>
                  <a:gd name="T57" fmla="*/ 31 h 40"/>
                  <a:gd name="T58" fmla="*/ 23 w 43"/>
                  <a:gd name="T59" fmla="*/ 24 h 40"/>
                  <a:gd name="T60" fmla="*/ 25 w 43"/>
                  <a:gd name="T61" fmla="*/ 29 h 40"/>
                  <a:gd name="T62" fmla="*/ 26 w 43"/>
                  <a:gd name="T63" fmla="*/ 21 h 40"/>
                  <a:gd name="T64" fmla="*/ 27 w 43"/>
                  <a:gd name="T65" fmla="*/ 27 h 40"/>
                  <a:gd name="T66" fmla="*/ 28 w 43"/>
                  <a:gd name="T67" fmla="*/ 21 h 40"/>
                  <a:gd name="T68" fmla="*/ 29 w 43"/>
                  <a:gd name="T69" fmla="*/ 24 h 40"/>
                  <a:gd name="T70" fmla="*/ 29 w 43"/>
                  <a:gd name="T71" fmla="*/ 19 h 40"/>
                  <a:gd name="T72" fmla="*/ 31 w 43"/>
                  <a:gd name="T73" fmla="*/ 22 h 40"/>
                  <a:gd name="T74" fmla="*/ 32 w 43"/>
                  <a:gd name="T75" fmla="*/ 15 h 40"/>
                  <a:gd name="T76" fmla="*/ 33 w 43"/>
                  <a:gd name="T77" fmla="*/ 19 h 40"/>
                  <a:gd name="T78" fmla="*/ 34 w 43"/>
                  <a:gd name="T79" fmla="*/ 13 h 40"/>
                  <a:gd name="T80" fmla="*/ 35 w 43"/>
                  <a:gd name="T81" fmla="*/ 16 h 40"/>
                  <a:gd name="T82" fmla="*/ 36 w 43"/>
                  <a:gd name="T83" fmla="*/ 9 h 40"/>
                  <a:gd name="T84" fmla="*/ 37 w 43"/>
                  <a:gd name="T85" fmla="*/ 12 h 40"/>
                  <a:gd name="T86" fmla="*/ 38 w 43"/>
                  <a:gd name="T87" fmla="*/ 8 h 40"/>
                  <a:gd name="T88" fmla="*/ 38 w 43"/>
                  <a:gd name="T89" fmla="*/ 10 h 40"/>
                  <a:gd name="T90" fmla="*/ 39 w 43"/>
                  <a:gd name="T91" fmla="*/ 7 h 40"/>
                  <a:gd name="T92" fmla="*/ 40 w 43"/>
                  <a:gd name="T93" fmla="*/ 9 h 40"/>
                  <a:gd name="T94" fmla="*/ 41 w 43"/>
                  <a:gd name="T95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3" h="40">
                    <a:moveTo>
                      <a:pt x="0" y="16"/>
                    </a:moveTo>
                    <a:cubicBezTo>
                      <a:pt x="3" y="21"/>
                      <a:pt x="9" y="27"/>
                      <a:pt x="13" y="32"/>
                    </a:cubicBezTo>
                    <a:cubicBezTo>
                      <a:pt x="15" y="35"/>
                      <a:pt x="16" y="38"/>
                      <a:pt x="19" y="40"/>
                    </a:cubicBezTo>
                    <a:cubicBezTo>
                      <a:pt x="28" y="27"/>
                      <a:pt x="37" y="14"/>
                      <a:pt x="43" y="0"/>
                    </a:cubicBezTo>
                    <a:cubicBezTo>
                      <a:pt x="35" y="9"/>
                      <a:pt x="27" y="20"/>
                      <a:pt x="19" y="29"/>
                    </a:cubicBezTo>
                    <a:cubicBezTo>
                      <a:pt x="18" y="25"/>
                      <a:pt x="16" y="15"/>
                      <a:pt x="13" y="13"/>
                    </a:cubicBezTo>
                    <a:cubicBezTo>
                      <a:pt x="10" y="10"/>
                      <a:pt x="5" y="15"/>
                      <a:pt x="1" y="17"/>
                    </a:cubicBezTo>
                    <a:cubicBezTo>
                      <a:pt x="5" y="17"/>
                      <a:pt x="8" y="15"/>
                      <a:pt x="11" y="13"/>
                    </a:cubicBezTo>
                    <a:cubicBezTo>
                      <a:pt x="8" y="14"/>
                      <a:pt x="4" y="17"/>
                      <a:pt x="2" y="20"/>
                    </a:cubicBezTo>
                    <a:cubicBezTo>
                      <a:pt x="6" y="19"/>
                      <a:pt x="9" y="17"/>
                      <a:pt x="12" y="15"/>
                    </a:cubicBezTo>
                    <a:cubicBezTo>
                      <a:pt x="9" y="16"/>
                      <a:pt x="7" y="20"/>
                      <a:pt x="4" y="22"/>
                    </a:cubicBezTo>
                    <a:cubicBezTo>
                      <a:pt x="7" y="23"/>
                      <a:pt x="11" y="19"/>
                      <a:pt x="14" y="18"/>
                    </a:cubicBezTo>
                    <a:cubicBezTo>
                      <a:pt x="12" y="19"/>
                      <a:pt x="8" y="22"/>
                      <a:pt x="7" y="25"/>
                    </a:cubicBezTo>
                    <a:cubicBezTo>
                      <a:pt x="10" y="24"/>
                      <a:pt x="13" y="22"/>
                      <a:pt x="15" y="20"/>
                    </a:cubicBezTo>
                    <a:cubicBezTo>
                      <a:pt x="13" y="22"/>
                      <a:pt x="10" y="25"/>
                      <a:pt x="8" y="28"/>
                    </a:cubicBezTo>
                    <a:cubicBezTo>
                      <a:pt x="11" y="27"/>
                      <a:pt x="13" y="25"/>
                      <a:pt x="15" y="24"/>
                    </a:cubicBezTo>
                    <a:cubicBezTo>
                      <a:pt x="13" y="25"/>
                      <a:pt x="12" y="28"/>
                      <a:pt x="11" y="30"/>
                    </a:cubicBezTo>
                    <a:cubicBezTo>
                      <a:pt x="13" y="28"/>
                      <a:pt x="14" y="27"/>
                      <a:pt x="16" y="25"/>
                    </a:cubicBezTo>
                    <a:cubicBezTo>
                      <a:pt x="14" y="27"/>
                      <a:pt x="12" y="29"/>
                      <a:pt x="12" y="31"/>
                    </a:cubicBezTo>
                    <a:cubicBezTo>
                      <a:pt x="14" y="31"/>
                      <a:pt x="16" y="29"/>
                      <a:pt x="17" y="28"/>
                    </a:cubicBezTo>
                    <a:cubicBezTo>
                      <a:pt x="15" y="29"/>
                      <a:pt x="14" y="31"/>
                      <a:pt x="14" y="33"/>
                    </a:cubicBezTo>
                    <a:cubicBezTo>
                      <a:pt x="16" y="33"/>
                      <a:pt x="18" y="31"/>
                      <a:pt x="19" y="29"/>
                    </a:cubicBezTo>
                    <a:cubicBezTo>
                      <a:pt x="17" y="31"/>
                      <a:pt x="16" y="34"/>
                      <a:pt x="17" y="36"/>
                    </a:cubicBezTo>
                    <a:cubicBezTo>
                      <a:pt x="19" y="36"/>
                      <a:pt x="19" y="33"/>
                      <a:pt x="19" y="31"/>
                    </a:cubicBezTo>
                    <a:cubicBezTo>
                      <a:pt x="18" y="33"/>
                      <a:pt x="18" y="35"/>
                      <a:pt x="19" y="38"/>
                    </a:cubicBezTo>
                    <a:cubicBezTo>
                      <a:pt x="20" y="35"/>
                      <a:pt x="20" y="31"/>
                      <a:pt x="20" y="28"/>
                    </a:cubicBezTo>
                    <a:cubicBezTo>
                      <a:pt x="20" y="30"/>
                      <a:pt x="20" y="33"/>
                      <a:pt x="21" y="36"/>
                    </a:cubicBezTo>
                    <a:cubicBezTo>
                      <a:pt x="22" y="33"/>
                      <a:pt x="21" y="29"/>
                      <a:pt x="21" y="26"/>
                    </a:cubicBezTo>
                    <a:cubicBezTo>
                      <a:pt x="22" y="27"/>
                      <a:pt x="22" y="29"/>
                      <a:pt x="23" y="31"/>
                    </a:cubicBezTo>
                    <a:cubicBezTo>
                      <a:pt x="24" y="29"/>
                      <a:pt x="23" y="26"/>
                      <a:pt x="23" y="24"/>
                    </a:cubicBezTo>
                    <a:cubicBezTo>
                      <a:pt x="24" y="26"/>
                      <a:pt x="24" y="28"/>
                      <a:pt x="25" y="29"/>
                    </a:cubicBezTo>
                    <a:cubicBezTo>
                      <a:pt x="25" y="27"/>
                      <a:pt x="25" y="24"/>
                      <a:pt x="26" y="21"/>
                    </a:cubicBezTo>
                    <a:cubicBezTo>
                      <a:pt x="26" y="23"/>
                      <a:pt x="26" y="25"/>
                      <a:pt x="27" y="27"/>
                    </a:cubicBezTo>
                    <a:cubicBezTo>
                      <a:pt x="28" y="25"/>
                      <a:pt x="27" y="23"/>
                      <a:pt x="28" y="21"/>
                    </a:cubicBezTo>
                    <a:cubicBezTo>
                      <a:pt x="28" y="22"/>
                      <a:pt x="28" y="23"/>
                      <a:pt x="29" y="24"/>
                    </a:cubicBezTo>
                    <a:cubicBezTo>
                      <a:pt x="29" y="22"/>
                      <a:pt x="29" y="21"/>
                      <a:pt x="29" y="19"/>
                    </a:cubicBezTo>
                    <a:cubicBezTo>
                      <a:pt x="29" y="20"/>
                      <a:pt x="30" y="21"/>
                      <a:pt x="31" y="22"/>
                    </a:cubicBezTo>
                    <a:cubicBezTo>
                      <a:pt x="32" y="20"/>
                      <a:pt x="31" y="17"/>
                      <a:pt x="32" y="15"/>
                    </a:cubicBezTo>
                    <a:cubicBezTo>
                      <a:pt x="32" y="16"/>
                      <a:pt x="33" y="18"/>
                      <a:pt x="33" y="19"/>
                    </a:cubicBezTo>
                    <a:cubicBezTo>
                      <a:pt x="34" y="17"/>
                      <a:pt x="34" y="15"/>
                      <a:pt x="34" y="13"/>
                    </a:cubicBezTo>
                    <a:cubicBezTo>
                      <a:pt x="35" y="14"/>
                      <a:pt x="35" y="15"/>
                      <a:pt x="35" y="16"/>
                    </a:cubicBezTo>
                    <a:cubicBezTo>
                      <a:pt x="36" y="14"/>
                      <a:pt x="36" y="11"/>
                      <a:pt x="36" y="9"/>
                    </a:cubicBezTo>
                    <a:cubicBezTo>
                      <a:pt x="36" y="10"/>
                      <a:pt x="37" y="12"/>
                      <a:pt x="37" y="12"/>
                    </a:cubicBezTo>
                    <a:cubicBezTo>
                      <a:pt x="37" y="11"/>
                      <a:pt x="37" y="9"/>
                      <a:pt x="38" y="8"/>
                    </a:cubicBezTo>
                    <a:cubicBezTo>
                      <a:pt x="38" y="8"/>
                      <a:pt x="38" y="9"/>
                      <a:pt x="38" y="10"/>
                    </a:cubicBezTo>
                    <a:cubicBezTo>
                      <a:pt x="39" y="9"/>
                      <a:pt x="39" y="8"/>
                      <a:pt x="39" y="7"/>
                    </a:cubicBezTo>
                    <a:cubicBezTo>
                      <a:pt x="40" y="8"/>
                      <a:pt x="40" y="8"/>
                      <a:pt x="40" y="9"/>
                    </a:cubicBezTo>
                    <a:cubicBezTo>
                      <a:pt x="40" y="7"/>
                      <a:pt x="41" y="6"/>
                      <a:pt x="41" y="5"/>
                    </a:cubicBez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1" name="Freeform 8"/>
              <p:cNvSpPr/>
              <p:nvPr/>
            </p:nvSpPr>
            <p:spPr bwMode="auto">
              <a:xfrm>
                <a:off x="7338766" y="1546170"/>
                <a:ext cx="789659" cy="978406"/>
              </a:xfrm>
              <a:custGeom>
                <a:avLst/>
                <a:gdLst>
                  <a:gd name="T0" fmla="*/ 1 w 16"/>
                  <a:gd name="T1" fmla="*/ 4 h 20"/>
                  <a:gd name="T2" fmla="*/ 8 w 16"/>
                  <a:gd name="T3" fmla="*/ 0 h 20"/>
                  <a:gd name="T4" fmla="*/ 0 w 16"/>
                  <a:gd name="T5" fmla="*/ 8 h 20"/>
                  <a:gd name="T6" fmla="*/ 9 w 16"/>
                  <a:gd name="T7" fmla="*/ 1 h 20"/>
                  <a:gd name="T8" fmla="*/ 3 w 16"/>
                  <a:gd name="T9" fmla="*/ 8 h 20"/>
                  <a:gd name="T10" fmla="*/ 10 w 16"/>
                  <a:gd name="T11" fmla="*/ 1 h 20"/>
                  <a:gd name="T12" fmla="*/ 5 w 16"/>
                  <a:gd name="T13" fmla="*/ 8 h 20"/>
                  <a:gd name="T14" fmla="*/ 10 w 16"/>
                  <a:gd name="T15" fmla="*/ 3 h 20"/>
                  <a:gd name="T16" fmla="*/ 5 w 16"/>
                  <a:gd name="T17" fmla="*/ 8 h 20"/>
                  <a:gd name="T18" fmla="*/ 11 w 16"/>
                  <a:gd name="T19" fmla="*/ 2 h 20"/>
                  <a:gd name="T20" fmla="*/ 6 w 16"/>
                  <a:gd name="T21" fmla="*/ 9 h 20"/>
                  <a:gd name="T22" fmla="*/ 11 w 16"/>
                  <a:gd name="T23" fmla="*/ 4 h 20"/>
                  <a:gd name="T24" fmla="*/ 7 w 16"/>
                  <a:gd name="T25" fmla="*/ 11 h 20"/>
                  <a:gd name="T26" fmla="*/ 12 w 16"/>
                  <a:gd name="T27" fmla="*/ 6 h 20"/>
                  <a:gd name="T28" fmla="*/ 9 w 16"/>
                  <a:gd name="T29" fmla="*/ 11 h 20"/>
                  <a:gd name="T30" fmla="*/ 12 w 16"/>
                  <a:gd name="T31" fmla="*/ 7 h 20"/>
                  <a:gd name="T32" fmla="*/ 10 w 16"/>
                  <a:gd name="T33" fmla="*/ 12 h 20"/>
                  <a:gd name="T34" fmla="*/ 10 w 16"/>
                  <a:gd name="T35" fmla="*/ 5 h 20"/>
                  <a:gd name="T36" fmla="*/ 15 w 16"/>
                  <a:gd name="T37" fmla="*/ 15 h 20"/>
                  <a:gd name="T38" fmla="*/ 11 w 16"/>
                  <a:gd name="T39" fmla="*/ 2 h 20"/>
                  <a:gd name="T40" fmla="*/ 16 w 16"/>
                  <a:gd name="T41" fmla="*/ 15 h 20"/>
                  <a:gd name="T42" fmla="*/ 9 w 16"/>
                  <a:gd name="T43" fmla="*/ 3 h 20"/>
                  <a:gd name="T44" fmla="*/ 12 w 16"/>
                  <a:gd name="T45" fmla="*/ 11 h 20"/>
                  <a:gd name="T46" fmla="*/ 15 w 16"/>
                  <a:gd name="T47" fmla="*/ 18 h 20"/>
                  <a:gd name="T48" fmla="*/ 7 w 16"/>
                  <a:gd name="T49" fmla="*/ 6 h 20"/>
                  <a:gd name="T50" fmla="*/ 14 w 16"/>
                  <a:gd name="T51" fmla="*/ 20 h 20"/>
                  <a:gd name="T52" fmla="*/ 6 w 16"/>
                  <a:gd name="T53" fmla="*/ 9 h 20"/>
                  <a:gd name="T54" fmla="*/ 11 w 16"/>
                  <a:gd name="T55" fmla="*/ 16 h 20"/>
                  <a:gd name="T56" fmla="*/ 15 w 16"/>
                  <a:gd name="T5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" h="20">
                    <a:moveTo>
                      <a:pt x="1" y="4"/>
                    </a:moveTo>
                    <a:cubicBezTo>
                      <a:pt x="3" y="3"/>
                      <a:pt x="6" y="2"/>
                      <a:pt x="8" y="0"/>
                    </a:cubicBezTo>
                    <a:cubicBezTo>
                      <a:pt x="5" y="2"/>
                      <a:pt x="3" y="5"/>
                      <a:pt x="0" y="8"/>
                    </a:cubicBezTo>
                    <a:cubicBezTo>
                      <a:pt x="3" y="6"/>
                      <a:pt x="6" y="3"/>
                      <a:pt x="9" y="1"/>
                    </a:cubicBezTo>
                    <a:cubicBezTo>
                      <a:pt x="7" y="3"/>
                      <a:pt x="5" y="5"/>
                      <a:pt x="3" y="8"/>
                    </a:cubicBezTo>
                    <a:cubicBezTo>
                      <a:pt x="5" y="5"/>
                      <a:pt x="8" y="3"/>
                      <a:pt x="10" y="1"/>
                    </a:cubicBezTo>
                    <a:cubicBezTo>
                      <a:pt x="9" y="2"/>
                      <a:pt x="6" y="6"/>
                      <a:pt x="5" y="8"/>
                    </a:cubicBezTo>
                    <a:cubicBezTo>
                      <a:pt x="7" y="6"/>
                      <a:pt x="9" y="4"/>
                      <a:pt x="10" y="3"/>
                    </a:cubicBezTo>
                    <a:cubicBezTo>
                      <a:pt x="8" y="4"/>
                      <a:pt x="7" y="7"/>
                      <a:pt x="5" y="8"/>
                    </a:cubicBezTo>
                    <a:cubicBezTo>
                      <a:pt x="7" y="6"/>
                      <a:pt x="9" y="4"/>
                      <a:pt x="11" y="2"/>
                    </a:cubicBezTo>
                    <a:cubicBezTo>
                      <a:pt x="9" y="4"/>
                      <a:pt x="7" y="7"/>
                      <a:pt x="6" y="9"/>
                    </a:cubicBezTo>
                    <a:cubicBezTo>
                      <a:pt x="8" y="8"/>
                      <a:pt x="9" y="5"/>
                      <a:pt x="11" y="4"/>
                    </a:cubicBezTo>
                    <a:cubicBezTo>
                      <a:pt x="10" y="7"/>
                      <a:pt x="7" y="9"/>
                      <a:pt x="7" y="11"/>
                    </a:cubicBezTo>
                    <a:cubicBezTo>
                      <a:pt x="9" y="10"/>
                      <a:pt x="10" y="7"/>
                      <a:pt x="12" y="6"/>
                    </a:cubicBezTo>
                    <a:cubicBezTo>
                      <a:pt x="11" y="8"/>
                      <a:pt x="9" y="9"/>
                      <a:pt x="9" y="11"/>
                    </a:cubicBezTo>
                    <a:cubicBezTo>
                      <a:pt x="10" y="10"/>
                      <a:pt x="11" y="8"/>
                      <a:pt x="12" y="7"/>
                    </a:cubicBezTo>
                    <a:cubicBezTo>
                      <a:pt x="12" y="9"/>
                      <a:pt x="10" y="10"/>
                      <a:pt x="10" y="12"/>
                    </a:cubicBezTo>
                    <a:cubicBezTo>
                      <a:pt x="11" y="11"/>
                      <a:pt x="12" y="7"/>
                      <a:pt x="10" y="5"/>
                    </a:cubicBezTo>
                    <a:cubicBezTo>
                      <a:pt x="11" y="8"/>
                      <a:pt x="12" y="14"/>
                      <a:pt x="15" y="15"/>
                    </a:cubicBezTo>
                    <a:cubicBezTo>
                      <a:pt x="15" y="11"/>
                      <a:pt x="12" y="7"/>
                      <a:pt x="11" y="2"/>
                    </a:cubicBezTo>
                    <a:cubicBezTo>
                      <a:pt x="12" y="6"/>
                      <a:pt x="14" y="11"/>
                      <a:pt x="16" y="15"/>
                    </a:cubicBezTo>
                    <a:cubicBezTo>
                      <a:pt x="14" y="11"/>
                      <a:pt x="12" y="6"/>
                      <a:pt x="9" y="3"/>
                    </a:cubicBezTo>
                    <a:cubicBezTo>
                      <a:pt x="9" y="6"/>
                      <a:pt x="11" y="9"/>
                      <a:pt x="12" y="11"/>
                    </a:cubicBezTo>
                    <a:cubicBezTo>
                      <a:pt x="13" y="13"/>
                      <a:pt x="14" y="16"/>
                      <a:pt x="15" y="18"/>
                    </a:cubicBezTo>
                    <a:cubicBezTo>
                      <a:pt x="12" y="14"/>
                      <a:pt x="10" y="10"/>
                      <a:pt x="7" y="6"/>
                    </a:cubicBezTo>
                    <a:cubicBezTo>
                      <a:pt x="9" y="10"/>
                      <a:pt x="12" y="15"/>
                      <a:pt x="14" y="20"/>
                    </a:cubicBezTo>
                    <a:cubicBezTo>
                      <a:pt x="11" y="16"/>
                      <a:pt x="8" y="13"/>
                      <a:pt x="6" y="9"/>
                    </a:cubicBezTo>
                    <a:cubicBezTo>
                      <a:pt x="8" y="11"/>
                      <a:pt x="9" y="14"/>
                      <a:pt x="11" y="16"/>
                    </a:cubicBezTo>
                    <a:cubicBezTo>
                      <a:pt x="12" y="17"/>
                      <a:pt x="13" y="20"/>
                      <a:pt x="15" y="20"/>
                    </a:cubicBez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2" name="Freeform 9"/>
              <p:cNvSpPr/>
              <p:nvPr/>
            </p:nvSpPr>
            <p:spPr bwMode="auto">
              <a:xfrm>
                <a:off x="8078348" y="1499947"/>
                <a:ext cx="835883" cy="1267306"/>
              </a:xfrm>
              <a:custGeom>
                <a:avLst/>
                <a:gdLst>
                  <a:gd name="T0" fmla="*/ 0 w 17"/>
                  <a:gd name="T1" fmla="*/ 21 h 26"/>
                  <a:gd name="T2" fmla="*/ 0 w 17"/>
                  <a:gd name="T3" fmla="*/ 21 h 26"/>
                  <a:gd name="T4" fmla="*/ 8 w 17"/>
                  <a:gd name="T5" fmla="*/ 11 h 26"/>
                  <a:gd name="T6" fmla="*/ 16 w 17"/>
                  <a:gd name="T7" fmla="*/ 0 h 26"/>
                  <a:gd name="T8" fmla="*/ 10 w 17"/>
                  <a:gd name="T9" fmla="*/ 8 h 26"/>
                  <a:gd name="T10" fmla="*/ 1 w 17"/>
                  <a:gd name="T11" fmla="*/ 24 h 26"/>
                  <a:gd name="T12" fmla="*/ 6 w 17"/>
                  <a:gd name="T13" fmla="*/ 16 h 26"/>
                  <a:gd name="T14" fmla="*/ 14 w 17"/>
                  <a:gd name="T15" fmla="*/ 5 h 26"/>
                  <a:gd name="T16" fmla="*/ 8 w 17"/>
                  <a:gd name="T17" fmla="*/ 13 h 26"/>
                  <a:gd name="T18" fmla="*/ 1 w 17"/>
                  <a:gd name="T19" fmla="*/ 26 h 26"/>
                  <a:gd name="T20" fmla="*/ 7 w 17"/>
                  <a:gd name="T21" fmla="*/ 16 h 26"/>
                  <a:gd name="T22" fmla="*/ 16 w 17"/>
                  <a:gd name="T23" fmla="*/ 3 h 26"/>
                  <a:gd name="T24" fmla="*/ 4 w 17"/>
                  <a:gd name="T25" fmla="*/ 22 h 26"/>
                  <a:gd name="T26" fmla="*/ 17 w 17"/>
                  <a:gd name="T27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6">
                    <a:moveTo>
                      <a:pt x="0" y="21"/>
                    </a:moveTo>
                    <a:cubicBezTo>
                      <a:pt x="0" y="22"/>
                      <a:pt x="0" y="22"/>
                      <a:pt x="0" y="21"/>
                    </a:cubicBezTo>
                    <a:cubicBezTo>
                      <a:pt x="3" y="18"/>
                      <a:pt x="5" y="14"/>
                      <a:pt x="8" y="11"/>
                    </a:cubicBezTo>
                    <a:cubicBezTo>
                      <a:pt x="10" y="7"/>
                      <a:pt x="14" y="4"/>
                      <a:pt x="16" y="0"/>
                    </a:cubicBezTo>
                    <a:cubicBezTo>
                      <a:pt x="13" y="2"/>
                      <a:pt x="11" y="5"/>
                      <a:pt x="10" y="8"/>
                    </a:cubicBezTo>
                    <a:cubicBezTo>
                      <a:pt x="7" y="12"/>
                      <a:pt x="3" y="18"/>
                      <a:pt x="1" y="24"/>
                    </a:cubicBezTo>
                    <a:cubicBezTo>
                      <a:pt x="3" y="22"/>
                      <a:pt x="5" y="18"/>
                      <a:pt x="6" y="16"/>
                    </a:cubicBezTo>
                    <a:cubicBezTo>
                      <a:pt x="8" y="12"/>
                      <a:pt x="11" y="8"/>
                      <a:pt x="14" y="5"/>
                    </a:cubicBezTo>
                    <a:cubicBezTo>
                      <a:pt x="11" y="7"/>
                      <a:pt x="9" y="10"/>
                      <a:pt x="8" y="13"/>
                    </a:cubicBezTo>
                    <a:cubicBezTo>
                      <a:pt x="5" y="17"/>
                      <a:pt x="2" y="22"/>
                      <a:pt x="1" y="26"/>
                    </a:cubicBezTo>
                    <a:cubicBezTo>
                      <a:pt x="3" y="23"/>
                      <a:pt x="5" y="20"/>
                      <a:pt x="7" y="16"/>
                    </a:cubicBezTo>
                    <a:cubicBezTo>
                      <a:pt x="10" y="12"/>
                      <a:pt x="13" y="8"/>
                      <a:pt x="16" y="3"/>
                    </a:cubicBezTo>
                    <a:cubicBezTo>
                      <a:pt x="11" y="9"/>
                      <a:pt x="9" y="16"/>
                      <a:pt x="4" y="22"/>
                    </a:cubicBezTo>
                    <a:cubicBezTo>
                      <a:pt x="7" y="14"/>
                      <a:pt x="12" y="8"/>
                      <a:pt x="17" y="2"/>
                    </a:cubicBez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3" name="Freeform 10"/>
              <p:cNvSpPr/>
              <p:nvPr/>
            </p:nvSpPr>
            <p:spPr bwMode="auto">
              <a:xfrm>
                <a:off x="8224723" y="1107044"/>
                <a:ext cx="986110" cy="1317381"/>
              </a:xfrm>
              <a:custGeom>
                <a:avLst/>
                <a:gdLst>
                  <a:gd name="T0" fmla="*/ 0 w 20"/>
                  <a:gd name="T1" fmla="*/ 27 h 27"/>
                  <a:gd name="T2" fmla="*/ 11 w 20"/>
                  <a:gd name="T3" fmla="*/ 11 h 27"/>
                  <a:gd name="T4" fmla="*/ 20 w 20"/>
                  <a:gd name="T5" fmla="*/ 0 h 27"/>
                  <a:gd name="T6" fmla="*/ 12 w 20"/>
                  <a:gd name="T7" fmla="*/ 10 h 27"/>
                  <a:gd name="T8" fmla="*/ 12 w 20"/>
                  <a:gd name="T9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7">
                    <a:moveTo>
                      <a:pt x="0" y="27"/>
                    </a:moveTo>
                    <a:cubicBezTo>
                      <a:pt x="4" y="22"/>
                      <a:pt x="7" y="16"/>
                      <a:pt x="11" y="11"/>
                    </a:cubicBezTo>
                    <a:cubicBezTo>
                      <a:pt x="14" y="7"/>
                      <a:pt x="18" y="4"/>
                      <a:pt x="20" y="0"/>
                    </a:cubicBezTo>
                    <a:cubicBezTo>
                      <a:pt x="17" y="1"/>
                      <a:pt x="13" y="7"/>
                      <a:pt x="12" y="10"/>
                    </a:cubicBezTo>
                    <a:cubicBezTo>
                      <a:pt x="11" y="10"/>
                      <a:pt x="11" y="10"/>
                      <a:pt x="12" y="9"/>
                    </a:cubicBez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4" name="Freeform 11"/>
              <p:cNvSpPr/>
              <p:nvPr/>
            </p:nvSpPr>
            <p:spPr bwMode="auto">
              <a:xfrm>
                <a:off x="7731669" y="1546170"/>
                <a:ext cx="100152" cy="50077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1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5" name="Freeform 12"/>
              <p:cNvSpPr/>
              <p:nvPr/>
            </p:nvSpPr>
            <p:spPr bwMode="auto">
              <a:xfrm>
                <a:off x="7192390" y="1399795"/>
                <a:ext cx="589356" cy="342828"/>
              </a:xfrm>
              <a:custGeom>
                <a:avLst/>
                <a:gdLst>
                  <a:gd name="T0" fmla="*/ 0 w 12"/>
                  <a:gd name="T1" fmla="*/ 6 h 7"/>
                  <a:gd name="T2" fmla="*/ 5 w 12"/>
                  <a:gd name="T3" fmla="*/ 3 h 7"/>
                  <a:gd name="T4" fmla="*/ 10 w 12"/>
                  <a:gd name="T5" fmla="*/ 1 h 7"/>
                  <a:gd name="T6" fmla="*/ 1 w 12"/>
                  <a:gd name="T7" fmla="*/ 6 h 7"/>
                  <a:gd name="T8" fmla="*/ 6 w 12"/>
                  <a:gd name="T9" fmla="*/ 3 h 7"/>
                  <a:gd name="T10" fmla="*/ 11 w 12"/>
                  <a:gd name="T11" fmla="*/ 0 h 7"/>
                  <a:gd name="T12" fmla="*/ 1 w 12"/>
                  <a:gd name="T13" fmla="*/ 6 h 7"/>
                  <a:gd name="T14" fmla="*/ 11 w 12"/>
                  <a:gd name="T15" fmla="*/ 0 h 7"/>
                  <a:gd name="T16" fmla="*/ 11 w 12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7">
                    <a:moveTo>
                      <a:pt x="0" y="6"/>
                    </a:moveTo>
                    <a:cubicBezTo>
                      <a:pt x="1" y="7"/>
                      <a:pt x="4" y="4"/>
                      <a:pt x="5" y="3"/>
                    </a:cubicBezTo>
                    <a:cubicBezTo>
                      <a:pt x="7" y="3"/>
                      <a:pt x="9" y="2"/>
                      <a:pt x="10" y="1"/>
                    </a:cubicBezTo>
                    <a:cubicBezTo>
                      <a:pt x="7" y="2"/>
                      <a:pt x="4" y="5"/>
                      <a:pt x="1" y="6"/>
                    </a:cubicBezTo>
                    <a:cubicBezTo>
                      <a:pt x="2" y="5"/>
                      <a:pt x="4" y="4"/>
                      <a:pt x="6" y="3"/>
                    </a:cubicBezTo>
                    <a:cubicBezTo>
                      <a:pt x="7" y="2"/>
                      <a:pt x="9" y="1"/>
                      <a:pt x="11" y="0"/>
                    </a:cubicBezTo>
                    <a:cubicBezTo>
                      <a:pt x="7" y="1"/>
                      <a:pt x="4" y="4"/>
                      <a:pt x="1" y="6"/>
                    </a:cubicBezTo>
                    <a:cubicBezTo>
                      <a:pt x="4" y="3"/>
                      <a:pt x="8" y="1"/>
                      <a:pt x="11" y="0"/>
                    </a:cubicBezTo>
                    <a:cubicBezTo>
                      <a:pt x="12" y="0"/>
                      <a:pt x="11" y="0"/>
                      <a:pt x="11" y="0"/>
                    </a:cubicBez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6" name="Freeform 13"/>
              <p:cNvSpPr/>
              <p:nvPr/>
            </p:nvSpPr>
            <p:spPr bwMode="auto">
              <a:xfrm>
                <a:off x="7685445" y="1353571"/>
                <a:ext cx="589356" cy="1024629"/>
              </a:xfrm>
              <a:custGeom>
                <a:avLst/>
                <a:gdLst>
                  <a:gd name="T0" fmla="*/ 0 w 12"/>
                  <a:gd name="T1" fmla="*/ 1 h 21"/>
                  <a:gd name="T2" fmla="*/ 2 w 12"/>
                  <a:gd name="T3" fmla="*/ 3 h 21"/>
                  <a:gd name="T4" fmla="*/ 1 w 12"/>
                  <a:gd name="T5" fmla="*/ 1 h 21"/>
                  <a:gd name="T6" fmla="*/ 2 w 12"/>
                  <a:gd name="T7" fmla="*/ 3 h 21"/>
                  <a:gd name="T8" fmla="*/ 2 w 12"/>
                  <a:gd name="T9" fmla="*/ 0 h 21"/>
                  <a:gd name="T10" fmla="*/ 3 w 12"/>
                  <a:gd name="T11" fmla="*/ 3 h 21"/>
                  <a:gd name="T12" fmla="*/ 2 w 12"/>
                  <a:gd name="T13" fmla="*/ 1 h 21"/>
                  <a:gd name="T14" fmla="*/ 4 w 12"/>
                  <a:gd name="T15" fmla="*/ 3 h 21"/>
                  <a:gd name="T16" fmla="*/ 2 w 12"/>
                  <a:gd name="T17" fmla="*/ 0 h 21"/>
                  <a:gd name="T18" fmla="*/ 5 w 12"/>
                  <a:gd name="T19" fmla="*/ 6 h 21"/>
                  <a:gd name="T20" fmla="*/ 3 w 12"/>
                  <a:gd name="T21" fmla="*/ 2 h 21"/>
                  <a:gd name="T22" fmla="*/ 6 w 12"/>
                  <a:gd name="T23" fmla="*/ 8 h 21"/>
                  <a:gd name="T24" fmla="*/ 1 w 12"/>
                  <a:gd name="T25" fmla="*/ 0 h 21"/>
                  <a:gd name="T26" fmla="*/ 12 w 12"/>
                  <a:gd name="T27" fmla="*/ 21 h 21"/>
                  <a:gd name="T28" fmla="*/ 7 w 12"/>
                  <a:gd name="T29" fmla="*/ 13 h 21"/>
                  <a:gd name="T30" fmla="*/ 4 w 12"/>
                  <a:gd name="T31" fmla="*/ 7 h 21"/>
                  <a:gd name="T32" fmla="*/ 7 w 12"/>
                  <a:gd name="T33" fmla="*/ 11 h 21"/>
                  <a:gd name="T34" fmla="*/ 11 w 12"/>
                  <a:gd name="T35" fmla="*/ 19 h 21"/>
                  <a:gd name="T36" fmla="*/ 7 w 12"/>
                  <a:gd name="T37" fmla="*/ 11 h 21"/>
                  <a:gd name="T38" fmla="*/ 1 w 12"/>
                  <a:gd name="T39" fmla="*/ 1 h 21"/>
                  <a:gd name="T40" fmla="*/ 7 w 12"/>
                  <a:gd name="T41" fmla="*/ 10 h 21"/>
                  <a:gd name="T42" fmla="*/ 11 w 12"/>
                  <a:gd name="T43" fmla="*/ 17 h 21"/>
                  <a:gd name="T44" fmla="*/ 12 w 12"/>
                  <a:gd name="T45" fmla="*/ 20 h 21"/>
                  <a:gd name="T46" fmla="*/ 6 w 12"/>
                  <a:gd name="T47" fmla="*/ 11 h 21"/>
                  <a:gd name="T48" fmla="*/ 11 w 12"/>
                  <a:gd name="T49" fmla="*/ 19 h 21"/>
                  <a:gd name="T50" fmla="*/ 7 w 12"/>
                  <a:gd name="T51" fmla="*/ 14 h 21"/>
                  <a:gd name="T52" fmla="*/ 9 w 12"/>
                  <a:gd name="T53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" h="21">
                    <a:moveTo>
                      <a:pt x="0" y="1"/>
                    </a:moveTo>
                    <a:cubicBezTo>
                      <a:pt x="1" y="2"/>
                      <a:pt x="1" y="2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3" y="3"/>
                      <a:pt x="4" y="3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3" y="1"/>
                      <a:pt x="5" y="4"/>
                      <a:pt x="5" y="6"/>
                    </a:cubicBezTo>
                    <a:cubicBezTo>
                      <a:pt x="4" y="5"/>
                      <a:pt x="3" y="3"/>
                      <a:pt x="3" y="2"/>
                    </a:cubicBezTo>
                    <a:cubicBezTo>
                      <a:pt x="4" y="4"/>
                      <a:pt x="5" y="6"/>
                      <a:pt x="6" y="8"/>
                    </a:cubicBezTo>
                    <a:cubicBezTo>
                      <a:pt x="5" y="5"/>
                      <a:pt x="3" y="2"/>
                      <a:pt x="1" y="0"/>
                    </a:cubicBezTo>
                    <a:cubicBezTo>
                      <a:pt x="7" y="4"/>
                      <a:pt x="7" y="15"/>
                      <a:pt x="12" y="21"/>
                    </a:cubicBezTo>
                    <a:cubicBezTo>
                      <a:pt x="11" y="18"/>
                      <a:pt x="8" y="15"/>
                      <a:pt x="7" y="13"/>
                    </a:cubicBezTo>
                    <a:cubicBezTo>
                      <a:pt x="6" y="11"/>
                      <a:pt x="5" y="9"/>
                      <a:pt x="4" y="7"/>
                    </a:cubicBezTo>
                    <a:cubicBezTo>
                      <a:pt x="5" y="8"/>
                      <a:pt x="6" y="10"/>
                      <a:pt x="7" y="11"/>
                    </a:cubicBezTo>
                    <a:cubicBezTo>
                      <a:pt x="9" y="14"/>
                      <a:pt x="10" y="16"/>
                      <a:pt x="11" y="19"/>
                    </a:cubicBezTo>
                    <a:cubicBezTo>
                      <a:pt x="10" y="16"/>
                      <a:pt x="8" y="14"/>
                      <a:pt x="7" y="11"/>
                    </a:cubicBezTo>
                    <a:cubicBezTo>
                      <a:pt x="5" y="8"/>
                      <a:pt x="4" y="4"/>
                      <a:pt x="1" y="1"/>
                    </a:cubicBezTo>
                    <a:cubicBezTo>
                      <a:pt x="3" y="5"/>
                      <a:pt x="5" y="7"/>
                      <a:pt x="7" y="10"/>
                    </a:cubicBezTo>
                    <a:cubicBezTo>
                      <a:pt x="8" y="13"/>
                      <a:pt x="9" y="15"/>
                      <a:pt x="11" y="17"/>
                    </a:cubicBezTo>
                    <a:cubicBezTo>
                      <a:pt x="11" y="18"/>
                      <a:pt x="11" y="19"/>
                      <a:pt x="12" y="20"/>
                    </a:cubicBezTo>
                    <a:cubicBezTo>
                      <a:pt x="10" y="17"/>
                      <a:pt x="9" y="13"/>
                      <a:pt x="6" y="11"/>
                    </a:cubicBezTo>
                    <a:cubicBezTo>
                      <a:pt x="7" y="14"/>
                      <a:pt x="9" y="16"/>
                      <a:pt x="11" y="19"/>
                    </a:cubicBezTo>
                    <a:cubicBezTo>
                      <a:pt x="10" y="17"/>
                      <a:pt x="8" y="16"/>
                      <a:pt x="7" y="14"/>
                    </a:cubicBezTo>
                    <a:cubicBezTo>
                      <a:pt x="8" y="16"/>
                      <a:pt x="9" y="17"/>
                      <a:pt x="9" y="19"/>
                    </a:cubicBez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41" name="组合 640"/>
          <p:cNvGrpSpPr/>
          <p:nvPr/>
        </p:nvGrpSpPr>
        <p:grpSpPr>
          <a:xfrm>
            <a:off x="3897376" y="1827842"/>
            <a:ext cx="324632" cy="352474"/>
            <a:chOff x="5038628" y="2357164"/>
            <a:chExt cx="2114744" cy="2296116"/>
          </a:xfrm>
        </p:grpSpPr>
        <p:grpSp>
          <p:nvGrpSpPr>
            <p:cNvPr id="642" name="组合 641"/>
            <p:cNvGrpSpPr/>
            <p:nvPr/>
          </p:nvGrpSpPr>
          <p:grpSpPr>
            <a:xfrm>
              <a:off x="5174686" y="3043148"/>
              <a:ext cx="1479164" cy="1610132"/>
              <a:chOff x="5174686" y="3043148"/>
              <a:chExt cx="1479164" cy="1610132"/>
            </a:xfrm>
          </p:grpSpPr>
          <p:sp>
            <p:nvSpPr>
              <p:cNvPr id="651" name="Freeform 5"/>
              <p:cNvSpPr/>
              <p:nvPr/>
            </p:nvSpPr>
            <p:spPr bwMode="auto">
              <a:xfrm>
                <a:off x="5174686" y="3043148"/>
                <a:ext cx="1479164" cy="1610132"/>
              </a:xfrm>
              <a:custGeom>
                <a:avLst/>
                <a:gdLst>
                  <a:gd name="T0" fmla="*/ 2 w 30"/>
                  <a:gd name="T1" fmla="*/ 2 h 33"/>
                  <a:gd name="T2" fmla="*/ 1 w 30"/>
                  <a:gd name="T3" fmla="*/ 31 h 33"/>
                  <a:gd name="T4" fmla="*/ 18 w 30"/>
                  <a:gd name="T5" fmla="*/ 32 h 33"/>
                  <a:gd name="T6" fmla="*/ 28 w 30"/>
                  <a:gd name="T7" fmla="*/ 30 h 33"/>
                  <a:gd name="T8" fmla="*/ 28 w 30"/>
                  <a:gd name="T9" fmla="*/ 15 h 33"/>
                  <a:gd name="T10" fmla="*/ 28 w 30"/>
                  <a:gd name="T11" fmla="*/ 3 h 33"/>
                  <a:gd name="T12" fmla="*/ 13 w 30"/>
                  <a:gd name="T13" fmla="*/ 2 h 33"/>
                  <a:gd name="T14" fmla="*/ 2 w 30"/>
                  <a:gd name="T1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3">
                    <a:moveTo>
                      <a:pt x="2" y="2"/>
                    </a:moveTo>
                    <a:cubicBezTo>
                      <a:pt x="2" y="11"/>
                      <a:pt x="0" y="21"/>
                      <a:pt x="1" y="31"/>
                    </a:cubicBezTo>
                    <a:cubicBezTo>
                      <a:pt x="5" y="33"/>
                      <a:pt x="13" y="31"/>
                      <a:pt x="18" y="32"/>
                    </a:cubicBezTo>
                    <a:cubicBezTo>
                      <a:pt x="22" y="32"/>
                      <a:pt x="27" y="33"/>
                      <a:pt x="28" y="30"/>
                    </a:cubicBezTo>
                    <a:cubicBezTo>
                      <a:pt x="30" y="27"/>
                      <a:pt x="28" y="19"/>
                      <a:pt x="28" y="15"/>
                    </a:cubicBezTo>
                    <a:cubicBezTo>
                      <a:pt x="28" y="11"/>
                      <a:pt x="29" y="7"/>
                      <a:pt x="28" y="3"/>
                    </a:cubicBezTo>
                    <a:cubicBezTo>
                      <a:pt x="23" y="2"/>
                      <a:pt x="18" y="2"/>
                      <a:pt x="13" y="2"/>
                    </a:cubicBezTo>
                    <a:cubicBezTo>
                      <a:pt x="9" y="1"/>
                      <a:pt x="5" y="0"/>
                      <a:pt x="2" y="1"/>
                    </a:cubicBezTo>
                  </a:path>
                </a:pathLst>
              </a:custGeom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52" name="Freeform 6"/>
              <p:cNvSpPr/>
              <p:nvPr/>
            </p:nvSpPr>
            <p:spPr bwMode="auto">
              <a:xfrm>
                <a:off x="5324912" y="3189524"/>
                <a:ext cx="1128634" cy="1317381"/>
              </a:xfrm>
              <a:custGeom>
                <a:avLst/>
                <a:gdLst>
                  <a:gd name="T0" fmla="*/ 2 w 23"/>
                  <a:gd name="T1" fmla="*/ 3 h 27"/>
                  <a:gd name="T2" fmla="*/ 0 w 23"/>
                  <a:gd name="T3" fmla="*/ 26 h 27"/>
                  <a:gd name="T4" fmla="*/ 23 w 23"/>
                  <a:gd name="T5" fmla="*/ 26 h 27"/>
                  <a:gd name="T6" fmla="*/ 23 w 23"/>
                  <a:gd name="T7" fmla="*/ 14 h 27"/>
                  <a:gd name="T8" fmla="*/ 22 w 23"/>
                  <a:gd name="T9" fmla="*/ 4 h 27"/>
                  <a:gd name="T10" fmla="*/ 12 w 23"/>
                  <a:gd name="T11" fmla="*/ 2 h 27"/>
                  <a:gd name="T12" fmla="*/ 2 w 23"/>
                  <a:gd name="T1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7">
                    <a:moveTo>
                      <a:pt x="2" y="3"/>
                    </a:moveTo>
                    <a:cubicBezTo>
                      <a:pt x="3" y="9"/>
                      <a:pt x="0" y="19"/>
                      <a:pt x="0" y="26"/>
                    </a:cubicBezTo>
                    <a:cubicBezTo>
                      <a:pt x="8" y="27"/>
                      <a:pt x="16" y="27"/>
                      <a:pt x="23" y="26"/>
                    </a:cubicBezTo>
                    <a:cubicBezTo>
                      <a:pt x="23" y="22"/>
                      <a:pt x="23" y="18"/>
                      <a:pt x="23" y="14"/>
                    </a:cubicBezTo>
                    <a:cubicBezTo>
                      <a:pt x="23" y="12"/>
                      <a:pt x="23" y="6"/>
                      <a:pt x="22" y="4"/>
                    </a:cubicBezTo>
                    <a:cubicBezTo>
                      <a:pt x="21" y="1"/>
                      <a:pt x="15" y="2"/>
                      <a:pt x="12" y="2"/>
                    </a:cubicBezTo>
                    <a:cubicBezTo>
                      <a:pt x="9" y="2"/>
                      <a:pt x="2" y="0"/>
                      <a:pt x="2" y="2"/>
                    </a:cubicBezTo>
                  </a:path>
                </a:pathLst>
              </a:custGeom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43" name="组合 642"/>
            <p:cNvGrpSpPr/>
            <p:nvPr/>
          </p:nvGrpSpPr>
          <p:grpSpPr>
            <a:xfrm>
              <a:off x="5038628" y="2357164"/>
              <a:ext cx="2114744" cy="1949107"/>
              <a:chOff x="7192390" y="914444"/>
              <a:chExt cx="2114744" cy="1949107"/>
            </a:xfrm>
          </p:grpSpPr>
          <p:sp>
            <p:nvSpPr>
              <p:cNvPr id="644" name="Freeform 7"/>
              <p:cNvSpPr/>
              <p:nvPr/>
            </p:nvSpPr>
            <p:spPr bwMode="auto">
              <a:xfrm>
                <a:off x="7192390" y="914444"/>
                <a:ext cx="2114744" cy="1949107"/>
              </a:xfrm>
              <a:custGeom>
                <a:avLst/>
                <a:gdLst>
                  <a:gd name="T0" fmla="*/ 0 w 43"/>
                  <a:gd name="T1" fmla="*/ 16 h 40"/>
                  <a:gd name="T2" fmla="*/ 13 w 43"/>
                  <a:gd name="T3" fmla="*/ 32 h 40"/>
                  <a:gd name="T4" fmla="*/ 19 w 43"/>
                  <a:gd name="T5" fmla="*/ 40 h 40"/>
                  <a:gd name="T6" fmla="*/ 43 w 43"/>
                  <a:gd name="T7" fmla="*/ 0 h 40"/>
                  <a:gd name="T8" fmla="*/ 19 w 43"/>
                  <a:gd name="T9" fmla="*/ 29 h 40"/>
                  <a:gd name="T10" fmla="*/ 13 w 43"/>
                  <a:gd name="T11" fmla="*/ 13 h 40"/>
                  <a:gd name="T12" fmla="*/ 1 w 43"/>
                  <a:gd name="T13" fmla="*/ 17 h 40"/>
                  <a:gd name="T14" fmla="*/ 11 w 43"/>
                  <a:gd name="T15" fmla="*/ 13 h 40"/>
                  <a:gd name="T16" fmla="*/ 2 w 43"/>
                  <a:gd name="T17" fmla="*/ 20 h 40"/>
                  <a:gd name="T18" fmla="*/ 12 w 43"/>
                  <a:gd name="T19" fmla="*/ 15 h 40"/>
                  <a:gd name="T20" fmla="*/ 4 w 43"/>
                  <a:gd name="T21" fmla="*/ 22 h 40"/>
                  <a:gd name="T22" fmla="*/ 14 w 43"/>
                  <a:gd name="T23" fmla="*/ 18 h 40"/>
                  <a:gd name="T24" fmla="*/ 7 w 43"/>
                  <a:gd name="T25" fmla="*/ 25 h 40"/>
                  <a:gd name="T26" fmla="*/ 15 w 43"/>
                  <a:gd name="T27" fmla="*/ 20 h 40"/>
                  <a:gd name="T28" fmla="*/ 8 w 43"/>
                  <a:gd name="T29" fmla="*/ 28 h 40"/>
                  <a:gd name="T30" fmla="*/ 15 w 43"/>
                  <a:gd name="T31" fmla="*/ 24 h 40"/>
                  <a:gd name="T32" fmla="*/ 11 w 43"/>
                  <a:gd name="T33" fmla="*/ 30 h 40"/>
                  <a:gd name="T34" fmla="*/ 16 w 43"/>
                  <a:gd name="T35" fmla="*/ 25 h 40"/>
                  <a:gd name="T36" fmla="*/ 12 w 43"/>
                  <a:gd name="T37" fmla="*/ 31 h 40"/>
                  <a:gd name="T38" fmla="*/ 17 w 43"/>
                  <a:gd name="T39" fmla="*/ 28 h 40"/>
                  <a:gd name="T40" fmla="*/ 14 w 43"/>
                  <a:gd name="T41" fmla="*/ 33 h 40"/>
                  <a:gd name="T42" fmla="*/ 19 w 43"/>
                  <a:gd name="T43" fmla="*/ 29 h 40"/>
                  <a:gd name="T44" fmla="*/ 17 w 43"/>
                  <a:gd name="T45" fmla="*/ 36 h 40"/>
                  <a:gd name="T46" fmla="*/ 19 w 43"/>
                  <a:gd name="T47" fmla="*/ 31 h 40"/>
                  <a:gd name="T48" fmla="*/ 19 w 43"/>
                  <a:gd name="T49" fmla="*/ 38 h 40"/>
                  <a:gd name="T50" fmla="*/ 20 w 43"/>
                  <a:gd name="T51" fmla="*/ 28 h 40"/>
                  <a:gd name="T52" fmla="*/ 21 w 43"/>
                  <a:gd name="T53" fmla="*/ 36 h 40"/>
                  <a:gd name="T54" fmla="*/ 21 w 43"/>
                  <a:gd name="T55" fmla="*/ 26 h 40"/>
                  <a:gd name="T56" fmla="*/ 23 w 43"/>
                  <a:gd name="T57" fmla="*/ 31 h 40"/>
                  <a:gd name="T58" fmla="*/ 23 w 43"/>
                  <a:gd name="T59" fmla="*/ 24 h 40"/>
                  <a:gd name="T60" fmla="*/ 25 w 43"/>
                  <a:gd name="T61" fmla="*/ 29 h 40"/>
                  <a:gd name="T62" fmla="*/ 26 w 43"/>
                  <a:gd name="T63" fmla="*/ 21 h 40"/>
                  <a:gd name="T64" fmla="*/ 27 w 43"/>
                  <a:gd name="T65" fmla="*/ 27 h 40"/>
                  <a:gd name="T66" fmla="*/ 28 w 43"/>
                  <a:gd name="T67" fmla="*/ 21 h 40"/>
                  <a:gd name="T68" fmla="*/ 29 w 43"/>
                  <a:gd name="T69" fmla="*/ 24 h 40"/>
                  <a:gd name="T70" fmla="*/ 29 w 43"/>
                  <a:gd name="T71" fmla="*/ 19 h 40"/>
                  <a:gd name="T72" fmla="*/ 31 w 43"/>
                  <a:gd name="T73" fmla="*/ 22 h 40"/>
                  <a:gd name="T74" fmla="*/ 32 w 43"/>
                  <a:gd name="T75" fmla="*/ 15 h 40"/>
                  <a:gd name="T76" fmla="*/ 33 w 43"/>
                  <a:gd name="T77" fmla="*/ 19 h 40"/>
                  <a:gd name="T78" fmla="*/ 34 w 43"/>
                  <a:gd name="T79" fmla="*/ 13 h 40"/>
                  <a:gd name="T80" fmla="*/ 35 w 43"/>
                  <a:gd name="T81" fmla="*/ 16 h 40"/>
                  <a:gd name="T82" fmla="*/ 36 w 43"/>
                  <a:gd name="T83" fmla="*/ 9 h 40"/>
                  <a:gd name="T84" fmla="*/ 37 w 43"/>
                  <a:gd name="T85" fmla="*/ 12 h 40"/>
                  <a:gd name="T86" fmla="*/ 38 w 43"/>
                  <a:gd name="T87" fmla="*/ 8 h 40"/>
                  <a:gd name="T88" fmla="*/ 38 w 43"/>
                  <a:gd name="T89" fmla="*/ 10 h 40"/>
                  <a:gd name="T90" fmla="*/ 39 w 43"/>
                  <a:gd name="T91" fmla="*/ 7 h 40"/>
                  <a:gd name="T92" fmla="*/ 40 w 43"/>
                  <a:gd name="T93" fmla="*/ 9 h 40"/>
                  <a:gd name="T94" fmla="*/ 41 w 43"/>
                  <a:gd name="T95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3" h="40">
                    <a:moveTo>
                      <a:pt x="0" y="16"/>
                    </a:moveTo>
                    <a:cubicBezTo>
                      <a:pt x="3" y="21"/>
                      <a:pt x="9" y="27"/>
                      <a:pt x="13" y="32"/>
                    </a:cubicBezTo>
                    <a:cubicBezTo>
                      <a:pt x="15" y="35"/>
                      <a:pt x="16" y="38"/>
                      <a:pt x="19" y="40"/>
                    </a:cubicBezTo>
                    <a:cubicBezTo>
                      <a:pt x="28" y="27"/>
                      <a:pt x="37" y="14"/>
                      <a:pt x="43" y="0"/>
                    </a:cubicBezTo>
                    <a:cubicBezTo>
                      <a:pt x="35" y="9"/>
                      <a:pt x="27" y="20"/>
                      <a:pt x="19" y="29"/>
                    </a:cubicBezTo>
                    <a:cubicBezTo>
                      <a:pt x="18" y="25"/>
                      <a:pt x="16" y="15"/>
                      <a:pt x="13" y="13"/>
                    </a:cubicBezTo>
                    <a:cubicBezTo>
                      <a:pt x="10" y="10"/>
                      <a:pt x="5" y="15"/>
                      <a:pt x="1" y="17"/>
                    </a:cubicBezTo>
                    <a:cubicBezTo>
                      <a:pt x="5" y="17"/>
                      <a:pt x="8" y="15"/>
                      <a:pt x="11" y="13"/>
                    </a:cubicBezTo>
                    <a:cubicBezTo>
                      <a:pt x="8" y="14"/>
                      <a:pt x="4" y="17"/>
                      <a:pt x="2" y="20"/>
                    </a:cubicBezTo>
                    <a:cubicBezTo>
                      <a:pt x="6" y="19"/>
                      <a:pt x="9" y="17"/>
                      <a:pt x="12" y="15"/>
                    </a:cubicBezTo>
                    <a:cubicBezTo>
                      <a:pt x="9" y="16"/>
                      <a:pt x="7" y="20"/>
                      <a:pt x="4" y="22"/>
                    </a:cubicBezTo>
                    <a:cubicBezTo>
                      <a:pt x="7" y="23"/>
                      <a:pt x="11" y="19"/>
                      <a:pt x="14" y="18"/>
                    </a:cubicBezTo>
                    <a:cubicBezTo>
                      <a:pt x="12" y="19"/>
                      <a:pt x="8" y="22"/>
                      <a:pt x="7" y="25"/>
                    </a:cubicBezTo>
                    <a:cubicBezTo>
                      <a:pt x="10" y="24"/>
                      <a:pt x="13" y="22"/>
                      <a:pt x="15" y="20"/>
                    </a:cubicBezTo>
                    <a:cubicBezTo>
                      <a:pt x="13" y="22"/>
                      <a:pt x="10" y="25"/>
                      <a:pt x="8" y="28"/>
                    </a:cubicBezTo>
                    <a:cubicBezTo>
                      <a:pt x="11" y="27"/>
                      <a:pt x="13" y="25"/>
                      <a:pt x="15" y="24"/>
                    </a:cubicBezTo>
                    <a:cubicBezTo>
                      <a:pt x="13" y="25"/>
                      <a:pt x="12" y="28"/>
                      <a:pt x="11" y="30"/>
                    </a:cubicBezTo>
                    <a:cubicBezTo>
                      <a:pt x="13" y="28"/>
                      <a:pt x="14" y="27"/>
                      <a:pt x="16" y="25"/>
                    </a:cubicBezTo>
                    <a:cubicBezTo>
                      <a:pt x="14" y="27"/>
                      <a:pt x="12" y="29"/>
                      <a:pt x="12" y="31"/>
                    </a:cubicBezTo>
                    <a:cubicBezTo>
                      <a:pt x="14" y="31"/>
                      <a:pt x="16" y="29"/>
                      <a:pt x="17" y="28"/>
                    </a:cubicBezTo>
                    <a:cubicBezTo>
                      <a:pt x="15" y="29"/>
                      <a:pt x="14" y="31"/>
                      <a:pt x="14" y="33"/>
                    </a:cubicBezTo>
                    <a:cubicBezTo>
                      <a:pt x="16" y="33"/>
                      <a:pt x="18" y="31"/>
                      <a:pt x="19" y="29"/>
                    </a:cubicBezTo>
                    <a:cubicBezTo>
                      <a:pt x="17" y="31"/>
                      <a:pt x="16" y="34"/>
                      <a:pt x="17" y="36"/>
                    </a:cubicBezTo>
                    <a:cubicBezTo>
                      <a:pt x="19" y="36"/>
                      <a:pt x="19" y="33"/>
                      <a:pt x="19" y="31"/>
                    </a:cubicBezTo>
                    <a:cubicBezTo>
                      <a:pt x="18" y="33"/>
                      <a:pt x="18" y="35"/>
                      <a:pt x="19" y="38"/>
                    </a:cubicBezTo>
                    <a:cubicBezTo>
                      <a:pt x="20" y="35"/>
                      <a:pt x="20" y="31"/>
                      <a:pt x="20" y="28"/>
                    </a:cubicBezTo>
                    <a:cubicBezTo>
                      <a:pt x="20" y="30"/>
                      <a:pt x="20" y="33"/>
                      <a:pt x="21" y="36"/>
                    </a:cubicBezTo>
                    <a:cubicBezTo>
                      <a:pt x="22" y="33"/>
                      <a:pt x="21" y="29"/>
                      <a:pt x="21" y="26"/>
                    </a:cubicBezTo>
                    <a:cubicBezTo>
                      <a:pt x="22" y="27"/>
                      <a:pt x="22" y="29"/>
                      <a:pt x="23" y="31"/>
                    </a:cubicBezTo>
                    <a:cubicBezTo>
                      <a:pt x="24" y="29"/>
                      <a:pt x="23" y="26"/>
                      <a:pt x="23" y="24"/>
                    </a:cubicBezTo>
                    <a:cubicBezTo>
                      <a:pt x="24" y="26"/>
                      <a:pt x="24" y="28"/>
                      <a:pt x="25" y="29"/>
                    </a:cubicBezTo>
                    <a:cubicBezTo>
                      <a:pt x="25" y="27"/>
                      <a:pt x="25" y="24"/>
                      <a:pt x="26" y="21"/>
                    </a:cubicBezTo>
                    <a:cubicBezTo>
                      <a:pt x="26" y="23"/>
                      <a:pt x="26" y="25"/>
                      <a:pt x="27" y="27"/>
                    </a:cubicBezTo>
                    <a:cubicBezTo>
                      <a:pt x="28" y="25"/>
                      <a:pt x="27" y="23"/>
                      <a:pt x="28" y="21"/>
                    </a:cubicBezTo>
                    <a:cubicBezTo>
                      <a:pt x="28" y="22"/>
                      <a:pt x="28" y="23"/>
                      <a:pt x="29" y="24"/>
                    </a:cubicBezTo>
                    <a:cubicBezTo>
                      <a:pt x="29" y="22"/>
                      <a:pt x="29" y="21"/>
                      <a:pt x="29" y="19"/>
                    </a:cubicBezTo>
                    <a:cubicBezTo>
                      <a:pt x="29" y="20"/>
                      <a:pt x="30" y="21"/>
                      <a:pt x="31" y="22"/>
                    </a:cubicBezTo>
                    <a:cubicBezTo>
                      <a:pt x="32" y="20"/>
                      <a:pt x="31" y="17"/>
                      <a:pt x="32" y="15"/>
                    </a:cubicBezTo>
                    <a:cubicBezTo>
                      <a:pt x="32" y="16"/>
                      <a:pt x="33" y="18"/>
                      <a:pt x="33" y="19"/>
                    </a:cubicBezTo>
                    <a:cubicBezTo>
                      <a:pt x="34" y="17"/>
                      <a:pt x="34" y="15"/>
                      <a:pt x="34" y="13"/>
                    </a:cubicBezTo>
                    <a:cubicBezTo>
                      <a:pt x="35" y="14"/>
                      <a:pt x="35" y="15"/>
                      <a:pt x="35" y="16"/>
                    </a:cubicBezTo>
                    <a:cubicBezTo>
                      <a:pt x="36" y="14"/>
                      <a:pt x="36" y="11"/>
                      <a:pt x="36" y="9"/>
                    </a:cubicBezTo>
                    <a:cubicBezTo>
                      <a:pt x="36" y="10"/>
                      <a:pt x="37" y="12"/>
                      <a:pt x="37" y="12"/>
                    </a:cubicBezTo>
                    <a:cubicBezTo>
                      <a:pt x="37" y="11"/>
                      <a:pt x="37" y="9"/>
                      <a:pt x="38" y="8"/>
                    </a:cubicBezTo>
                    <a:cubicBezTo>
                      <a:pt x="38" y="8"/>
                      <a:pt x="38" y="9"/>
                      <a:pt x="38" y="10"/>
                    </a:cubicBezTo>
                    <a:cubicBezTo>
                      <a:pt x="39" y="9"/>
                      <a:pt x="39" y="8"/>
                      <a:pt x="39" y="7"/>
                    </a:cubicBezTo>
                    <a:cubicBezTo>
                      <a:pt x="40" y="8"/>
                      <a:pt x="40" y="8"/>
                      <a:pt x="40" y="9"/>
                    </a:cubicBezTo>
                    <a:cubicBezTo>
                      <a:pt x="40" y="7"/>
                      <a:pt x="41" y="6"/>
                      <a:pt x="41" y="5"/>
                    </a:cubicBezTo>
                  </a:path>
                </a:pathLst>
              </a:custGeom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5" name="Freeform 8"/>
              <p:cNvSpPr/>
              <p:nvPr/>
            </p:nvSpPr>
            <p:spPr bwMode="auto">
              <a:xfrm>
                <a:off x="7338766" y="1546170"/>
                <a:ext cx="789659" cy="978406"/>
              </a:xfrm>
              <a:custGeom>
                <a:avLst/>
                <a:gdLst>
                  <a:gd name="T0" fmla="*/ 1 w 16"/>
                  <a:gd name="T1" fmla="*/ 4 h 20"/>
                  <a:gd name="T2" fmla="*/ 8 w 16"/>
                  <a:gd name="T3" fmla="*/ 0 h 20"/>
                  <a:gd name="T4" fmla="*/ 0 w 16"/>
                  <a:gd name="T5" fmla="*/ 8 h 20"/>
                  <a:gd name="T6" fmla="*/ 9 w 16"/>
                  <a:gd name="T7" fmla="*/ 1 h 20"/>
                  <a:gd name="T8" fmla="*/ 3 w 16"/>
                  <a:gd name="T9" fmla="*/ 8 h 20"/>
                  <a:gd name="T10" fmla="*/ 10 w 16"/>
                  <a:gd name="T11" fmla="*/ 1 h 20"/>
                  <a:gd name="T12" fmla="*/ 5 w 16"/>
                  <a:gd name="T13" fmla="*/ 8 h 20"/>
                  <a:gd name="T14" fmla="*/ 10 w 16"/>
                  <a:gd name="T15" fmla="*/ 3 h 20"/>
                  <a:gd name="T16" fmla="*/ 5 w 16"/>
                  <a:gd name="T17" fmla="*/ 8 h 20"/>
                  <a:gd name="T18" fmla="*/ 11 w 16"/>
                  <a:gd name="T19" fmla="*/ 2 h 20"/>
                  <a:gd name="T20" fmla="*/ 6 w 16"/>
                  <a:gd name="T21" fmla="*/ 9 h 20"/>
                  <a:gd name="T22" fmla="*/ 11 w 16"/>
                  <a:gd name="T23" fmla="*/ 4 h 20"/>
                  <a:gd name="T24" fmla="*/ 7 w 16"/>
                  <a:gd name="T25" fmla="*/ 11 h 20"/>
                  <a:gd name="T26" fmla="*/ 12 w 16"/>
                  <a:gd name="T27" fmla="*/ 6 h 20"/>
                  <a:gd name="T28" fmla="*/ 9 w 16"/>
                  <a:gd name="T29" fmla="*/ 11 h 20"/>
                  <a:gd name="T30" fmla="*/ 12 w 16"/>
                  <a:gd name="T31" fmla="*/ 7 h 20"/>
                  <a:gd name="T32" fmla="*/ 10 w 16"/>
                  <a:gd name="T33" fmla="*/ 12 h 20"/>
                  <a:gd name="T34" fmla="*/ 10 w 16"/>
                  <a:gd name="T35" fmla="*/ 5 h 20"/>
                  <a:gd name="T36" fmla="*/ 15 w 16"/>
                  <a:gd name="T37" fmla="*/ 15 h 20"/>
                  <a:gd name="T38" fmla="*/ 11 w 16"/>
                  <a:gd name="T39" fmla="*/ 2 h 20"/>
                  <a:gd name="T40" fmla="*/ 16 w 16"/>
                  <a:gd name="T41" fmla="*/ 15 h 20"/>
                  <a:gd name="T42" fmla="*/ 9 w 16"/>
                  <a:gd name="T43" fmla="*/ 3 h 20"/>
                  <a:gd name="T44" fmla="*/ 12 w 16"/>
                  <a:gd name="T45" fmla="*/ 11 h 20"/>
                  <a:gd name="T46" fmla="*/ 15 w 16"/>
                  <a:gd name="T47" fmla="*/ 18 h 20"/>
                  <a:gd name="T48" fmla="*/ 7 w 16"/>
                  <a:gd name="T49" fmla="*/ 6 h 20"/>
                  <a:gd name="T50" fmla="*/ 14 w 16"/>
                  <a:gd name="T51" fmla="*/ 20 h 20"/>
                  <a:gd name="T52" fmla="*/ 6 w 16"/>
                  <a:gd name="T53" fmla="*/ 9 h 20"/>
                  <a:gd name="T54" fmla="*/ 11 w 16"/>
                  <a:gd name="T55" fmla="*/ 16 h 20"/>
                  <a:gd name="T56" fmla="*/ 15 w 16"/>
                  <a:gd name="T5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" h="20">
                    <a:moveTo>
                      <a:pt x="1" y="4"/>
                    </a:moveTo>
                    <a:cubicBezTo>
                      <a:pt x="3" y="3"/>
                      <a:pt x="6" y="2"/>
                      <a:pt x="8" y="0"/>
                    </a:cubicBezTo>
                    <a:cubicBezTo>
                      <a:pt x="5" y="2"/>
                      <a:pt x="3" y="5"/>
                      <a:pt x="0" y="8"/>
                    </a:cubicBezTo>
                    <a:cubicBezTo>
                      <a:pt x="3" y="6"/>
                      <a:pt x="6" y="3"/>
                      <a:pt x="9" y="1"/>
                    </a:cubicBezTo>
                    <a:cubicBezTo>
                      <a:pt x="7" y="3"/>
                      <a:pt x="5" y="5"/>
                      <a:pt x="3" y="8"/>
                    </a:cubicBezTo>
                    <a:cubicBezTo>
                      <a:pt x="5" y="5"/>
                      <a:pt x="8" y="3"/>
                      <a:pt x="10" y="1"/>
                    </a:cubicBezTo>
                    <a:cubicBezTo>
                      <a:pt x="9" y="2"/>
                      <a:pt x="6" y="6"/>
                      <a:pt x="5" y="8"/>
                    </a:cubicBezTo>
                    <a:cubicBezTo>
                      <a:pt x="7" y="6"/>
                      <a:pt x="9" y="4"/>
                      <a:pt x="10" y="3"/>
                    </a:cubicBezTo>
                    <a:cubicBezTo>
                      <a:pt x="8" y="4"/>
                      <a:pt x="7" y="7"/>
                      <a:pt x="5" y="8"/>
                    </a:cubicBezTo>
                    <a:cubicBezTo>
                      <a:pt x="7" y="6"/>
                      <a:pt x="9" y="4"/>
                      <a:pt x="11" y="2"/>
                    </a:cubicBezTo>
                    <a:cubicBezTo>
                      <a:pt x="9" y="4"/>
                      <a:pt x="7" y="7"/>
                      <a:pt x="6" y="9"/>
                    </a:cubicBezTo>
                    <a:cubicBezTo>
                      <a:pt x="8" y="8"/>
                      <a:pt x="9" y="5"/>
                      <a:pt x="11" y="4"/>
                    </a:cubicBezTo>
                    <a:cubicBezTo>
                      <a:pt x="10" y="7"/>
                      <a:pt x="7" y="9"/>
                      <a:pt x="7" y="11"/>
                    </a:cubicBezTo>
                    <a:cubicBezTo>
                      <a:pt x="9" y="10"/>
                      <a:pt x="10" y="7"/>
                      <a:pt x="12" y="6"/>
                    </a:cubicBezTo>
                    <a:cubicBezTo>
                      <a:pt x="11" y="8"/>
                      <a:pt x="9" y="9"/>
                      <a:pt x="9" y="11"/>
                    </a:cubicBezTo>
                    <a:cubicBezTo>
                      <a:pt x="10" y="10"/>
                      <a:pt x="11" y="8"/>
                      <a:pt x="12" y="7"/>
                    </a:cubicBezTo>
                    <a:cubicBezTo>
                      <a:pt x="12" y="9"/>
                      <a:pt x="10" y="10"/>
                      <a:pt x="10" y="12"/>
                    </a:cubicBezTo>
                    <a:cubicBezTo>
                      <a:pt x="11" y="11"/>
                      <a:pt x="12" y="7"/>
                      <a:pt x="10" y="5"/>
                    </a:cubicBezTo>
                    <a:cubicBezTo>
                      <a:pt x="11" y="8"/>
                      <a:pt x="12" y="14"/>
                      <a:pt x="15" y="15"/>
                    </a:cubicBezTo>
                    <a:cubicBezTo>
                      <a:pt x="15" y="11"/>
                      <a:pt x="12" y="7"/>
                      <a:pt x="11" y="2"/>
                    </a:cubicBezTo>
                    <a:cubicBezTo>
                      <a:pt x="12" y="6"/>
                      <a:pt x="14" y="11"/>
                      <a:pt x="16" y="15"/>
                    </a:cubicBezTo>
                    <a:cubicBezTo>
                      <a:pt x="14" y="11"/>
                      <a:pt x="12" y="6"/>
                      <a:pt x="9" y="3"/>
                    </a:cubicBezTo>
                    <a:cubicBezTo>
                      <a:pt x="9" y="6"/>
                      <a:pt x="11" y="9"/>
                      <a:pt x="12" y="11"/>
                    </a:cubicBezTo>
                    <a:cubicBezTo>
                      <a:pt x="13" y="13"/>
                      <a:pt x="14" y="16"/>
                      <a:pt x="15" y="18"/>
                    </a:cubicBezTo>
                    <a:cubicBezTo>
                      <a:pt x="12" y="14"/>
                      <a:pt x="10" y="10"/>
                      <a:pt x="7" y="6"/>
                    </a:cubicBezTo>
                    <a:cubicBezTo>
                      <a:pt x="9" y="10"/>
                      <a:pt x="12" y="15"/>
                      <a:pt x="14" y="20"/>
                    </a:cubicBezTo>
                    <a:cubicBezTo>
                      <a:pt x="11" y="16"/>
                      <a:pt x="8" y="13"/>
                      <a:pt x="6" y="9"/>
                    </a:cubicBezTo>
                    <a:cubicBezTo>
                      <a:pt x="8" y="11"/>
                      <a:pt x="9" y="14"/>
                      <a:pt x="11" y="16"/>
                    </a:cubicBezTo>
                    <a:cubicBezTo>
                      <a:pt x="12" y="17"/>
                      <a:pt x="13" y="20"/>
                      <a:pt x="15" y="20"/>
                    </a:cubicBezTo>
                  </a:path>
                </a:pathLst>
              </a:custGeom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6" name="Freeform 9"/>
              <p:cNvSpPr/>
              <p:nvPr/>
            </p:nvSpPr>
            <p:spPr bwMode="auto">
              <a:xfrm>
                <a:off x="8078348" y="1499947"/>
                <a:ext cx="835883" cy="1267306"/>
              </a:xfrm>
              <a:custGeom>
                <a:avLst/>
                <a:gdLst>
                  <a:gd name="T0" fmla="*/ 0 w 17"/>
                  <a:gd name="T1" fmla="*/ 21 h 26"/>
                  <a:gd name="T2" fmla="*/ 0 w 17"/>
                  <a:gd name="T3" fmla="*/ 21 h 26"/>
                  <a:gd name="T4" fmla="*/ 8 w 17"/>
                  <a:gd name="T5" fmla="*/ 11 h 26"/>
                  <a:gd name="T6" fmla="*/ 16 w 17"/>
                  <a:gd name="T7" fmla="*/ 0 h 26"/>
                  <a:gd name="T8" fmla="*/ 10 w 17"/>
                  <a:gd name="T9" fmla="*/ 8 h 26"/>
                  <a:gd name="T10" fmla="*/ 1 w 17"/>
                  <a:gd name="T11" fmla="*/ 24 h 26"/>
                  <a:gd name="T12" fmla="*/ 6 w 17"/>
                  <a:gd name="T13" fmla="*/ 16 h 26"/>
                  <a:gd name="T14" fmla="*/ 14 w 17"/>
                  <a:gd name="T15" fmla="*/ 5 h 26"/>
                  <a:gd name="T16" fmla="*/ 8 w 17"/>
                  <a:gd name="T17" fmla="*/ 13 h 26"/>
                  <a:gd name="T18" fmla="*/ 1 w 17"/>
                  <a:gd name="T19" fmla="*/ 26 h 26"/>
                  <a:gd name="T20" fmla="*/ 7 w 17"/>
                  <a:gd name="T21" fmla="*/ 16 h 26"/>
                  <a:gd name="T22" fmla="*/ 16 w 17"/>
                  <a:gd name="T23" fmla="*/ 3 h 26"/>
                  <a:gd name="T24" fmla="*/ 4 w 17"/>
                  <a:gd name="T25" fmla="*/ 22 h 26"/>
                  <a:gd name="T26" fmla="*/ 17 w 17"/>
                  <a:gd name="T27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6">
                    <a:moveTo>
                      <a:pt x="0" y="21"/>
                    </a:moveTo>
                    <a:cubicBezTo>
                      <a:pt x="0" y="22"/>
                      <a:pt x="0" y="22"/>
                      <a:pt x="0" y="21"/>
                    </a:cubicBezTo>
                    <a:cubicBezTo>
                      <a:pt x="3" y="18"/>
                      <a:pt x="5" y="14"/>
                      <a:pt x="8" y="11"/>
                    </a:cubicBezTo>
                    <a:cubicBezTo>
                      <a:pt x="10" y="7"/>
                      <a:pt x="14" y="4"/>
                      <a:pt x="16" y="0"/>
                    </a:cubicBezTo>
                    <a:cubicBezTo>
                      <a:pt x="13" y="2"/>
                      <a:pt x="11" y="5"/>
                      <a:pt x="10" y="8"/>
                    </a:cubicBezTo>
                    <a:cubicBezTo>
                      <a:pt x="7" y="12"/>
                      <a:pt x="3" y="18"/>
                      <a:pt x="1" y="24"/>
                    </a:cubicBezTo>
                    <a:cubicBezTo>
                      <a:pt x="3" y="22"/>
                      <a:pt x="5" y="18"/>
                      <a:pt x="6" y="16"/>
                    </a:cubicBezTo>
                    <a:cubicBezTo>
                      <a:pt x="8" y="12"/>
                      <a:pt x="11" y="8"/>
                      <a:pt x="14" y="5"/>
                    </a:cubicBezTo>
                    <a:cubicBezTo>
                      <a:pt x="11" y="7"/>
                      <a:pt x="9" y="10"/>
                      <a:pt x="8" y="13"/>
                    </a:cubicBezTo>
                    <a:cubicBezTo>
                      <a:pt x="5" y="17"/>
                      <a:pt x="2" y="22"/>
                      <a:pt x="1" y="26"/>
                    </a:cubicBezTo>
                    <a:cubicBezTo>
                      <a:pt x="3" y="23"/>
                      <a:pt x="5" y="20"/>
                      <a:pt x="7" y="16"/>
                    </a:cubicBezTo>
                    <a:cubicBezTo>
                      <a:pt x="10" y="12"/>
                      <a:pt x="13" y="8"/>
                      <a:pt x="16" y="3"/>
                    </a:cubicBezTo>
                    <a:cubicBezTo>
                      <a:pt x="11" y="9"/>
                      <a:pt x="9" y="16"/>
                      <a:pt x="4" y="22"/>
                    </a:cubicBezTo>
                    <a:cubicBezTo>
                      <a:pt x="7" y="14"/>
                      <a:pt x="12" y="8"/>
                      <a:pt x="17" y="2"/>
                    </a:cubicBezTo>
                  </a:path>
                </a:pathLst>
              </a:custGeom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7" name="Freeform 10"/>
              <p:cNvSpPr/>
              <p:nvPr/>
            </p:nvSpPr>
            <p:spPr bwMode="auto">
              <a:xfrm>
                <a:off x="8224723" y="1107044"/>
                <a:ext cx="986110" cy="1317381"/>
              </a:xfrm>
              <a:custGeom>
                <a:avLst/>
                <a:gdLst>
                  <a:gd name="T0" fmla="*/ 0 w 20"/>
                  <a:gd name="T1" fmla="*/ 27 h 27"/>
                  <a:gd name="T2" fmla="*/ 11 w 20"/>
                  <a:gd name="T3" fmla="*/ 11 h 27"/>
                  <a:gd name="T4" fmla="*/ 20 w 20"/>
                  <a:gd name="T5" fmla="*/ 0 h 27"/>
                  <a:gd name="T6" fmla="*/ 12 w 20"/>
                  <a:gd name="T7" fmla="*/ 10 h 27"/>
                  <a:gd name="T8" fmla="*/ 12 w 20"/>
                  <a:gd name="T9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7">
                    <a:moveTo>
                      <a:pt x="0" y="27"/>
                    </a:moveTo>
                    <a:cubicBezTo>
                      <a:pt x="4" y="22"/>
                      <a:pt x="7" y="16"/>
                      <a:pt x="11" y="11"/>
                    </a:cubicBezTo>
                    <a:cubicBezTo>
                      <a:pt x="14" y="7"/>
                      <a:pt x="18" y="4"/>
                      <a:pt x="20" y="0"/>
                    </a:cubicBezTo>
                    <a:cubicBezTo>
                      <a:pt x="17" y="1"/>
                      <a:pt x="13" y="7"/>
                      <a:pt x="12" y="10"/>
                    </a:cubicBezTo>
                    <a:cubicBezTo>
                      <a:pt x="11" y="10"/>
                      <a:pt x="11" y="10"/>
                      <a:pt x="12" y="9"/>
                    </a:cubicBezTo>
                  </a:path>
                </a:pathLst>
              </a:custGeom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8" name="Freeform 11"/>
              <p:cNvSpPr/>
              <p:nvPr/>
            </p:nvSpPr>
            <p:spPr bwMode="auto">
              <a:xfrm>
                <a:off x="7731669" y="1546170"/>
                <a:ext cx="100152" cy="50077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1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</a:path>
                </a:pathLst>
              </a:custGeom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9" name="Freeform 12"/>
              <p:cNvSpPr/>
              <p:nvPr/>
            </p:nvSpPr>
            <p:spPr bwMode="auto">
              <a:xfrm>
                <a:off x="7192390" y="1399795"/>
                <a:ext cx="589356" cy="342828"/>
              </a:xfrm>
              <a:custGeom>
                <a:avLst/>
                <a:gdLst>
                  <a:gd name="T0" fmla="*/ 0 w 12"/>
                  <a:gd name="T1" fmla="*/ 6 h 7"/>
                  <a:gd name="T2" fmla="*/ 5 w 12"/>
                  <a:gd name="T3" fmla="*/ 3 h 7"/>
                  <a:gd name="T4" fmla="*/ 10 w 12"/>
                  <a:gd name="T5" fmla="*/ 1 h 7"/>
                  <a:gd name="T6" fmla="*/ 1 w 12"/>
                  <a:gd name="T7" fmla="*/ 6 h 7"/>
                  <a:gd name="T8" fmla="*/ 6 w 12"/>
                  <a:gd name="T9" fmla="*/ 3 h 7"/>
                  <a:gd name="T10" fmla="*/ 11 w 12"/>
                  <a:gd name="T11" fmla="*/ 0 h 7"/>
                  <a:gd name="T12" fmla="*/ 1 w 12"/>
                  <a:gd name="T13" fmla="*/ 6 h 7"/>
                  <a:gd name="T14" fmla="*/ 11 w 12"/>
                  <a:gd name="T15" fmla="*/ 0 h 7"/>
                  <a:gd name="T16" fmla="*/ 11 w 12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7">
                    <a:moveTo>
                      <a:pt x="0" y="6"/>
                    </a:moveTo>
                    <a:cubicBezTo>
                      <a:pt x="1" y="7"/>
                      <a:pt x="4" y="4"/>
                      <a:pt x="5" y="3"/>
                    </a:cubicBezTo>
                    <a:cubicBezTo>
                      <a:pt x="7" y="3"/>
                      <a:pt x="9" y="2"/>
                      <a:pt x="10" y="1"/>
                    </a:cubicBezTo>
                    <a:cubicBezTo>
                      <a:pt x="7" y="2"/>
                      <a:pt x="4" y="5"/>
                      <a:pt x="1" y="6"/>
                    </a:cubicBezTo>
                    <a:cubicBezTo>
                      <a:pt x="2" y="5"/>
                      <a:pt x="4" y="4"/>
                      <a:pt x="6" y="3"/>
                    </a:cubicBezTo>
                    <a:cubicBezTo>
                      <a:pt x="7" y="2"/>
                      <a:pt x="9" y="1"/>
                      <a:pt x="11" y="0"/>
                    </a:cubicBezTo>
                    <a:cubicBezTo>
                      <a:pt x="7" y="1"/>
                      <a:pt x="4" y="4"/>
                      <a:pt x="1" y="6"/>
                    </a:cubicBezTo>
                    <a:cubicBezTo>
                      <a:pt x="4" y="3"/>
                      <a:pt x="8" y="1"/>
                      <a:pt x="11" y="0"/>
                    </a:cubicBezTo>
                    <a:cubicBezTo>
                      <a:pt x="12" y="0"/>
                      <a:pt x="11" y="0"/>
                      <a:pt x="11" y="0"/>
                    </a:cubicBezTo>
                  </a:path>
                </a:pathLst>
              </a:custGeom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50" name="Freeform 13"/>
              <p:cNvSpPr/>
              <p:nvPr/>
            </p:nvSpPr>
            <p:spPr bwMode="auto">
              <a:xfrm>
                <a:off x="7685445" y="1353571"/>
                <a:ext cx="589356" cy="1024629"/>
              </a:xfrm>
              <a:custGeom>
                <a:avLst/>
                <a:gdLst>
                  <a:gd name="T0" fmla="*/ 0 w 12"/>
                  <a:gd name="T1" fmla="*/ 1 h 21"/>
                  <a:gd name="T2" fmla="*/ 2 w 12"/>
                  <a:gd name="T3" fmla="*/ 3 h 21"/>
                  <a:gd name="T4" fmla="*/ 1 w 12"/>
                  <a:gd name="T5" fmla="*/ 1 h 21"/>
                  <a:gd name="T6" fmla="*/ 2 w 12"/>
                  <a:gd name="T7" fmla="*/ 3 h 21"/>
                  <a:gd name="T8" fmla="*/ 2 w 12"/>
                  <a:gd name="T9" fmla="*/ 0 h 21"/>
                  <a:gd name="T10" fmla="*/ 3 w 12"/>
                  <a:gd name="T11" fmla="*/ 3 h 21"/>
                  <a:gd name="T12" fmla="*/ 2 w 12"/>
                  <a:gd name="T13" fmla="*/ 1 h 21"/>
                  <a:gd name="T14" fmla="*/ 4 w 12"/>
                  <a:gd name="T15" fmla="*/ 3 h 21"/>
                  <a:gd name="T16" fmla="*/ 2 w 12"/>
                  <a:gd name="T17" fmla="*/ 0 h 21"/>
                  <a:gd name="T18" fmla="*/ 5 w 12"/>
                  <a:gd name="T19" fmla="*/ 6 h 21"/>
                  <a:gd name="T20" fmla="*/ 3 w 12"/>
                  <a:gd name="T21" fmla="*/ 2 h 21"/>
                  <a:gd name="T22" fmla="*/ 6 w 12"/>
                  <a:gd name="T23" fmla="*/ 8 h 21"/>
                  <a:gd name="T24" fmla="*/ 1 w 12"/>
                  <a:gd name="T25" fmla="*/ 0 h 21"/>
                  <a:gd name="T26" fmla="*/ 12 w 12"/>
                  <a:gd name="T27" fmla="*/ 21 h 21"/>
                  <a:gd name="T28" fmla="*/ 7 w 12"/>
                  <a:gd name="T29" fmla="*/ 13 h 21"/>
                  <a:gd name="T30" fmla="*/ 4 w 12"/>
                  <a:gd name="T31" fmla="*/ 7 h 21"/>
                  <a:gd name="T32" fmla="*/ 7 w 12"/>
                  <a:gd name="T33" fmla="*/ 11 h 21"/>
                  <a:gd name="T34" fmla="*/ 11 w 12"/>
                  <a:gd name="T35" fmla="*/ 19 h 21"/>
                  <a:gd name="T36" fmla="*/ 7 w 12"/>
                  <a:gd name="T37" fmla="*/ 11 h 21"/>
                  <a:gd name="T38" fmla="*/ 1 w 12"/>
                  <a:gd name="T39" fmla="*/ 1 h 21"/>
                  <a:gd name="T40" fmla="*/ 7 w 12"/>
                  <a:gd name="T41" fmla="*/ 10 h 21"/>
                  <a:gd name="T42" fmla="*/ 11 w 12"/>
                  <a:gd name="T43" fmla="*/ 17 h 21"/>
                  <a:gd name="T44" fmla="*/ 12 w 12"/>
                  <a:gd name="T45" fmla="*/ 20 h 21"/>
                  <a:gd name="T46" fmla="*/ 6 w 12"/>
                  <a:gd name="T47" fmla="*/ 11 h 21"/>
                  <a:gd name="T48" fmla="*/ 11 w 12"/>
                  <a:gd name="T49" fmla="*/ 19 h 21"/>
                  <a:gd name="T50" fmla="*/ 7 w 12"/>
                  <a:gd name="T51" fmla="*/ 14 h 21"/>
                  <a:gd name="T52" fmla="*/ 9 w 12"/>
                  <a:gd name="T53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" h="21">
                    <a:moveTo>
                      <a:pt x="0" y="1"/>
                    </a:moveTo>
                    <a:cubicBezTo>
                      <a:pt x="1" y="2"/>
                      <a:pt x="1" y="2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3" y="3"/>
                      <a:pt x="4" y="3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3" y="1"/>
                      <a:pt x="5" y="4"/>
                      <a:pt x="5" y="6"/>
                    </a:cubicBezTo>
                    <a:cubicBezTo>
                      <a:pt x="4" y="5"/>
                      <a:pt x="3" y="3"/>
                      <a:pt x="3" y="2"/>
                    </a:cubicBezTo>
                    <a:cubicBezTo>
                      <a:pt x="4" y="4"/>
                      <a:pt x="5" y="6"/>
                      <a:pt x="6" y="8"/>
                    </a:cubicBezTo>
                    <a:cubicBezTo>
                      <a:pt x="5" y="5"/>
                      <a:pt x="3" y="2"/>
                      <a:pt x="1" y="0"/>
                    </a:cubicBezTo>
                    <a:cubicBezTo>
                      <a:pt x="7" y="4"/>
                      <a:pt x="7" y="15"/>
                      <a:pt x="12" y="21"/>
                    </a:cubicBezTo>
                    <a:cubicBezTo>
                      <a:pt x="11" y="18"/>
                      <a:pt x="8" y="15"/>
                      <a:pt x="7" y="13"/>
                    </a:cubicBezTo>
                    <a:cubicBezTo>
                      <a:pt x="6" y="11"/>
                      <a:pt x="5" y="9"/>
                      <a:pt x="4" y="7"/>
                    </a:cubicBezTo>
                    <a:cubicBezTo>
                      <a:pt x="5" y="8"/>
                      <a:pt x="6" y="10"/>
                      <a:pt x="7" y="11"/>
                    </a:cubicBezTo>
                    <a:cubicBezTo>
                      <a:pt x="9" y="14"/>
                      <a:pt x="10" y="16"/>
                      <a:pt x="11" y="19"/>
                    </a:cubicBezTo>
                    <a:cubicBezTo>
                      <a:pt x="10" y="16"/>
                      <a:pt x="8" y="14"/>
                      <a:pt x="7" y="11"/>
                    </a:cubicBezTo>
                    <a:cubicBezTo>
                      <a:pt x="5" y="8"/>
                      <a:pt x="4" y="4"/>
                      <a:pt x="1" y="1"/>
                    </a:cubicBezTo>
                    <a:cubicBezTo>
                      <a:pt x="3" y="5"/>
                      <a:pt x="5" y="7"/>
                      <a:pt x="7" y="10"/>
                    </a:cubicBezTo>
                    <a:cubicBezTo>
                      <a:pt x="8" y="13"/>
                      <a:pt x="9" y="15"/>
                      <a:pt x="11" y="17"/>
                    </a:cubicBezTo>
                    <a:cubicBezTo>
                      <a:pt x="11" y="18"/>
                      <a:pt x="11" y="19"/>
                      <a:pt x="12" y="20"/>
                    </a:cubicBezTo>
                    <a:cubicBezTo>
                      <a:pt x="10" y="17"/>
                      <a:pt x="9" y="13"/>
                      <a:pt x="6" y="11"/>
                    </a:cubicBezTo>
                    <a:cubicBezTo>
                      <a:pt x="7" y="14"/>
                      <a:pt x="9" y="16"/>
                      <a:pt x="11" y="19"/>
                    </a:cubicBezTo>
                    <a:cubicBezTo>
                      <a:pt x="10" y="17"/>
                      <a:pt x="8" y="16"/>
                      <a:pt x="7" y="14"/>
                    </a:cubicBezTo>
                    <a:cubicBezTo>
                      <a:pt x="8" y="16"/>
                      <a:pt x="9" y="17"/>
                      <a:pt x="9" y="19"/>
                    </a:cubicBezTo>
                  </a:path>
                </a:pathLst>
              </a:custGeom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54" name="组合 653"/>
          <p:cNvGrpSpPr/>
          <p:nvPr/>
        </p:nvGrpSpPr>
        <p:grpSpPr>
          <a:xfrm>
            <a:off x="3897376" y="2456864"/>
            <a:ext cx="324632" cy="352474"/>
            <a:chOff x="5038628" y="2357164"/>
            <a:chExt cx="2114744" cy="2296116"/>
          </a:xfrm>
        </p:grpSpPr>
        <p:grpSp>
          <p:nvGrpSpPr>
            <p:cNvPr id="655" name="组合 654"/>
            <p:cNvGrpSpPr/>
            <p:nvPr/>
          </p:nvGrpSpPr>
          <p:grpSpPr>
            <a:xfrm>
              <a:off x="5174686" y="3043148"/>
              <a:ext cx="1479164" cy="1610132"/>
              <a:chOff x="5174686" y="3043148"/>
              <a:chExt cx="1479164" cy="1610132"/>
            </a:xfrm>
          </p:grpSpPr>
          <p:sp>
            <p:nvSpPr>
              <p:cNvPr id="664" name="Freeform 5"/>
              <p:cNvSpPr/>
              <p:nvPr/>
            </p:nvSpPr>
            <p:spPr bwMode="auto">
              <a:xfrm>
                <a:off x="5174686" y="3043148"/>
                <a:ext cx="1479164" cy="1610132"/>
              </a:xfrm>
              <a:custGeom>
                <a:avLst/>
                <a:gdLst>
                  <a:gd name="T0" fmla="*/ 2 w 30"/>
                  <a:gd name="T1" fmla="*/ 2 h 33"/>
                  <a:gd name="T2" fmla="*/ 1 w 30"/>
                  <a:gd name="T3" fmla="*/ 31 h 33"/>
                  <a:gd name="T4" fmla="*/ 18 w 30"/>
                  <a:gd name="T5" fmla="*/ 32 h 33"/>
                  <a:gd name="T6" fmla="*/ 28 w 30"/>
                  <a:gd name="T7" fmla="*/ 30 h 33"/>
                  <a:gd name="T8" fmla="*/ 28 w 30"/>
                  <a:gd name="T9" fmla="*/ 15 h 33"/>
                  <a:gd name="T10" fmla="*/ 28 w 30"/>
                  <a:gd name="T11" fmla="*/ 3 h 33"/>
                  <a:gd name="T12" fmla="*/ 13 w 30"/>
                  <a:gd name="T13" fmla="*/ 2 h 33"/>
                  <a:gd name="T14" fmla="*/ 2 w 30"/>
                  <a:gd name="T1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3">
                    <a:moveTo>
                      <a:pt x="2" y="2"/>
                    </a:moveTo>
                    <a:cubicBezTo>
                      <a:pt x="2" y="11"/>
                      <a:pt x="0" y="21"/>
                      <a:pt x="1" y="31"/>
                    </a:cubicBezTo>
                    <a:cubicBezTo>
                      <a:pt x="5" y="33"/>
                      <a:pt x="13" y="31"/>
                      <a:pt x="18" y="32"/>
                    </a:cubicBezTo>
                    <a:cubicBezTo>
                      <a:pt x="22" y="32"/>
                      <a:pt x="27" y="33"/>
                      <a:pt x="28" y="30"/>
                    </a:cubicBezTo>
                    <a:cubicBezTo>
                      <a:pt x="30" y="27"/>
                      <a:pt x="28" y="19"/>
                      <a:pt x="28" y="15"/>
                    </a:cubicBezTo>
                    <a:cubicBezTo>
                      <a:pt x="28" y="11"/>
                      <a:pt x="29" y="7"/>
                      <a:pt x="28" y="3"/>
                    </a:cubicBezTo>
                    <a:cubicBezTo>
                      <a:pt x="23" y="2"/>
                      <a:pt x="18" y="2"/>
                      <a:pt x="13" y="2"/>
                    </a:cubicBezTo>
                    <a:cubicBezTo>
                      <a:pt x="9" y="1"/>
                      <a:pt x="5" y="0"/>
                      <a:pt x="2" y="1"/>
                    </a:cubicBezTo>
                  </a:path>
                </a:pathLst>
              </a:custGeom>
              <a:ln>
                <a:solidFill>
                  <a:srgbClr val="FF33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5" name="Freeform 6"/>
              <p:cNvSpPr/>
              <p:nvPr/>
            </p:nvSpPr>
            <p:spPr bwMode="auto">
              <a:xfrm>
                <a:off x="5324912" y="3189524"/>
                <a:ext cx="1128634" cy="1317381"/>
              </a:xfrm>
              <a:custGeom>
                <a:avLst/>
                <a:gdLst>
                  <a:gd name="T0" fmla="*/ 2 w 23"/>
                  <a:gd name="T1" fmla="*/ 3 h 27"/>
                  <a:gd name="T2" fmla="*/ 0 w 23"/>
                  <a:gd name="T3" fmla="*/ 26 h 27"/>
                  <a:gd name="T4" fmla="*/ 23 w 23"/>
                  <a:gd name="T5" fmla="*/ 26 h 27"/>
                  <a:gd name="T6" fmla="*/ 23 w 23"/>
                  <a:gd name="T7" fmla="*/ 14 h 27"/>
                  <a:gd name="T8" fmla="*/ 22 w 23"/>
                  <a:gd name="T9" fmla="*/ 4 h 27"/>
                  <a:gd name="T10" fmla="*/ 12 w 23"/>
                  <a:gd name="T11" fmla="*/ 2 h 27"/>
                  <a:gd name="T12" fmla="*/ 2 w 23"/>
                  <a:gd name="T1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7">
                    <a:moveTo>
                      <a:pt x="2" y="3"/>
                    </a:moveTo>
                    <a:cubicBezTo>
                      <a:pt x="3" y="9"/>
                      <a:pt x="0" y="19"/>
                      <a:pt x="0" y="26"/>
                    </a:cubicBezTo>
                    <a:cubicBezTo>
                      <a:pt x="8" y="27"/>
                      <a:pt x="16" y="27"/>
                      <a:pt x="23" y="26"/>
                    </a:cubicBezTo>
                    <a:cubicBezTo>
                      <a:pt x="23" y="22"/>
                      <a:pt x="23" y="18"/>
                      <a:pt x="23" y="14"/>
                    </a:cubicBezTo>
                    <a:cubicBezTo>
                      <a:pt x="23" y="12"/>
                      <a:pt x="23" y="6"/>
                      <a:pt x="22" y="4"/>
                    </a:cubicBezTo>
                    <a:cubicBezTo>
                      <a:pt x="21" y="1"/>
                      <a:pt x="15" y="2"/>
                      <a:pt x="12" y="2"/>
                    </a:cubicBezTo>
                    <a:cubicBezTo>
                      <a:pt x="9" y="2"/>
                      <a:pt x="2" y="0"/>
                      <a:pt x="2" y="2"/>
                    </a:cubicBezTo>
                  </a:path>
                </a:pathLst>
              </a:custGeom>
              <a:ln>
                <a:solidFill>
                  <a:srgbClr val="FF33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56" name="组合 655"/>
            <p:cNvGrpSpPr/>
            <p:nvPr/>
          </p:nvGrpSpPr>
          <p:grpSpPr>
            <a:xfrm>
              <a:off x="5038628" y="2357164"/>
              <a:ext cx="2114744" cy="1949107"/>
              <a:chOff x="7192390" y="914444"/>
              <a:chExt cx="2114744" cy="1949107"/>
            </a:xfrm>
          </p:grpSpPr>
          <p:sp>
            <p:nvSpPr>
              <p:cNvPr id="657" name="Freeform 7"/>
              <p:cNvSpPr/>
              <p:nvPr/>
            </p:nvSpPr>
            <p:spPr bwMode="auto">
              <a:xfrm>
                <a:off x="7192390" y="914444"/>
                <a:ext cx="2114744" cy="1949107"/>
              </a:xfrm>
              <a:custGeom>
                <a:avLst/>
                <a:gdLst>
                  <a:gd name="T0" fmla="*/ 0 w 43"/>
                  <a:gd name="T1" fmla="*/ 16 h 40"/>
                  <a:gd name="T2" fmla="*/ 13 w 43"/>
                  <a:gd name="T3" fmla="*/ 32 h 40"/>
                  <a:gd name="T4" fmla="*/ 19 w 43"/>
                  <a:gd name="T5" fmla="*/ 40 h 40"/>
                  <a:gd name="T6" fmla="*/ 43 w 43"/>
                  <a:gd name="T7" fmla="*/ 0 h 40"/>
                  <a:gd name="T8" fmla="*/ 19 w 43"/>
                  <a:gd name="T9" fmla="*/ 29 h 40"/>
                  <a:gd name="T10" fmla="*/ 13 w 43"/>
                  <a:gd name="T11" fmla="*/ 13 h 40"/>
                  <a:gd name="T12" fmla="*/ 1 w 43"/>
                  <a:gd name="T13" fmla="*/ 17 h 40"/>
                  <a:gd name="T14" fmla="*/ 11 w 43"/>
                  <a:gd name="T15" fmla="*/ 13 h 40"/>
                  <a:gd name="T16" fmla="*/ 2 w 43"/>
                  <a:gd name="T17" fmla="*/ 20 h 40"/>
                  <a:gd name="T18" fmla="*/ 12 w 43"/>
                  <a:gd name="T19" fmla="*/ 15 h 40"/>
                  <a:gd name="T20" fmla="*/ 4 w 43"/>
                  <a:gd name="T21" fmla="*/ 22 h 40"/>
                  <a:gd name="T22" fmla="*/ 14 w 43"/>
                  <a:gd name="T23" fmla="*/ 18 h 40"/>
                  <a:gd name="T24" fmla="*/ 7 w 43"/>
                  <a:gd name="T25" fmla="*/ 25 h 40"/>
                  <a:gd name="T26" fmla="*/ 15 w 43"/>
                  <a:gd name="T27" fmla="*/ 20 h 40"/>
                  <a:gd name="T28" fmla="*/ 8 w 43"/>
                  <a:gd name="T29" fmla="*/ 28 h 40"/>
                  <a:gd name="T30" fmla="*/ 15 w 43"/>
                  <a:gd name="T31" fmla="*/ 24 h 40"/>
                  <a:gd name="T32" fmla="*/ 11 w 43"/>
                  <a:gd name="T33" fmla="*/ 30 h 40"/>
                  <a:gd name="T34" fmla="*/ 16 w 43"/>
                  <a:gd name="T35" fmla="*/ 25 h 40"/>
                  <a:gd name="T36" fmla="*/ 12 w 43"/>
                  <a:gd name="T37" fmla="*/ 31 h 40"/>
                  <a:gd name="T38" fmla="*/ 17 w 43"/>
                  <a:gd name="T39" fmla="*/ 28 h 40"/>
                  <a:gd name="T40" fmla="*/ 14 w 43"/>
                  <a:gd name="T41" fmla="*/ 33 h 40"/>
                  <a:gd name="T42" fmla="*/ 19 w 43"/>
                  <a:gd name="T43" fmla="*/ 29 h 40"/>
                  <a:gd name="T44" fmla="*/ 17 w 43"/>
                  <a:gd name="T45" fmla="*/ 36 h 40"/>
                  <a:gd name="T46" fmla="*/ 19 w 43"/>
                  <a:gd name="T47" fmla="*/ 31 h 40"/>
                  <a:gd name="T48" fmla="*/ 19 w 43"/>
                  <a:gd name="T49" fmla="*/ 38 h 40"/>
                  <a:gd name="T50" fmla="*/ 20 w 43"/>
                  <a:gd name="T51" fmla="*/ 28 h 40"/>
                  <a:gd name="T52" fmla="*/ 21 w 43"/>
                  <a:gd name="T53" fmla="*/ 36 h 40"/>
                  <a:gd name="T54" fmla="*/ 21 w 43"/>
                  <a:gd name="T55" fmla="*/ 26 h 40"/>
                  <a:gd name="T56" fmla="*/ 23 w 43"/>
                  <a:gd name="T57" fmla="*/ 31 h 40"/>
                  <a:gd name="T58" fmla="*/ 23 w 43"/>
                  <a:gd name="T59" fmla="*/ 24 h 40"/>
                  <a:gd name="T60" fmla="*/ 25 w 43"/>
                  <a:gd name="T61" fmla="*/ 29 h 40"/>
                  <a:gd name="T62" fmla="*/ 26 w 43"/>
                  <a:gd name="T63" fmla="*/ 21 h 40"/>
                  <a:gd name="T64" fmla="*/ 27 w 43"/>
                  <a:gd name="T65" fmla="*/ 27 h 40"/>
                  <a:gd name="T66" fmla="*/ 28 w 43"/>
                  <a:gd name="T67" fmla="*/ 21 h 40"/>
                  <a:gd name="T68" fmla="*/ 29 w 43"/>
                  <a:gd name="T69" fmla="*/ 24 h 40"/>
                  <a:gd name="T70" fmla="*/ 29 w 43"/>
                  <a:gd name="T71" fmla="*/ 19 h 40"/>
                  <a:gd name="T72" fmla="*/ 31 w 43"/>
                  <a:gd name="T73" fmla="*/ 22 h 40"/>
                  <a:gd name="T74" fmla="*/ 32 w 43"/>
                  <a:gd name="T75" fmla="*/ 15 h 40"/>
                  <a:gd name="T76" fmla="*/ 33 w 43"/>
                  <a:gd name="T77" fmla="*/ 19 h 40"/>
                  <a:gd name="T78" fmla="*/ 34 w 43"/>
                  <a:gd name="T79" fmla="*/ 13 h 40"/>
                  <a:gd name="T80" fmla="*/ 35 w 43"/>
                  <a:gd name="T81" fmla="*/ 16 h 40"/>
                  <a:gd name="T82" fmla="*/ 36 w 43"/>
                  <a:gd name="T83" fmla="*/ 9 h 40"/>
                  <a:gd name="T84" fmla="*/ 37 w 43"/>
                  <a:gd name="T85" fmla="*/ 12 h 40"/>
                  <a:gd name="T86" fmla="*/ 38 w 43"/>
                  <a:gd name="T87" fmla="*/ 8 h 40"/>
                  <a:gd name="T88" fmla="*/ 38 w 43"/>
                  <a:gd name="T89" fmla="*/ 10 h 40"/>
                  <a:gd name="T90" fmla="*/ 39 w 43"/>
                  <a:gd name="T91" fmla="*/ 7 h 40"/>
                  <a:gd name="T92" fmla="*/ 40 w 43"/>
                  <a:gd name="T93" fmla="*/ 9 h 40"/>
                  <a:gd name="T94" fmla="*/ 41 w 43"/>
                  <a:gd name="T95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3" h="40">
                    <a:moveTo>
                      <a:pt x="0" y="16"/>
                    </a:moveTo>
                    <a:cubicBezTo>
                      <a:pt x="3" y="21"/>
                      <a:pt x="9" y="27"/>
                      <a:pt x="13" y="32"/>
                    </a:cubicBezTo>
                    <a:cubicBezTo>
                      <a:pt x="15" y="35"/>
                      <a:pt x="16" y="38"/>
                      <a:pt x="19" y="40"/>
                    </a:cubicBezTo>
                    <a:cubicBezTo>
                      <a:pt x="28" y="27"/>
                      <a:pt x="37" y="14"/>
                      <a:pt x="43" y="0"/>
                    </a:cubicBezTo>
                    <a:cubicBezTo>
                      <a:pt x="35" y="9"/>
                      <a:pt x="27" y="20"/>
                      <a:pt x="19" y="29"/>
                    </a:cubicBezTo>
                    <a:cubicBezTo>
                      <a:pt x="18" y="25"/>
                      <a:pt x="16" y="15"/>
                      <a:pt x="13" y="13"/>
                    </a:cubicBezTo>
                    <a:cubicBezTo>
                      <a:pt x="10" y="10"/>
                      <a:pt x="5" y="15"/>
                      <a:pt x="1" y="17"/>
                    </a:cubicBezTo>
                    <a:cubicBezTo>
                      <a:pt x="5" y="17"/>
                      <a:pt x="8" y="15"/>
                      <a:pt x="11" y="13"/>
                    </a:cubicBezTo>
                    <a:cubicBezTo>
                      <a:pt x="8" y="14"/>
                      <a:pt x="4" y="17"/>
                      <a:pt x="2" y="20"/>
                    </a:cubicBezTo>
                    <a:cubicBezTo>
                      <a:pt x="6" y="19"/>
                      <a:pt x="9" y="17"/>
                      <a:pt x="12" y="15"/>
                    </a:cubicBezTo>
                    <a:cubicBezTo>
                      <a:pt x="9" y="16"/>
                      <a:pt x="7" y="20"/>
                      <a:pt x="4" y="22"/>
                    </a:cubicBezTo>
                    <a:cubicBezTo>
                      <a:pt x="7" y="23"/>
                      <a:pt x="11" y="19"/>
                      <a:pt x="14" y="18"/>
                    </a:cubicBezTo>
                    <a:cubicBezTo>
                      <a:pt x="12" y="19"/>
                      <a:pt x="8" y="22"/>
                      <a:pt x="7" y="25"/>
                    </a:cubicBezTo>
                    <a:cubicBezTo>
                      <a:pt x="10" y="24"/>
                      <a:pt x="13" y="22"/>
                      <a:pt x="15" y="20"/>
                    </a:cubicBezTo>
                    <a:cubicBezTo>
                      <a:pt x="13" y="22"/>
                      <a:pt x="10" y="25"/>
                      <a:pt x="8" y="28"/>
                    </a:cubicBezTo>
                    <a:cubicBezTo>
                      <a:pt x="11" y="27"/>
                      <a:pt x="13" y="25"/>
                      <a:pt x="15" y="24"/>
                    </a:cubicBezTo>
                    <a:cubicBezTo>
                      <a:pt x="13" y="25"/>
                      <a:pt x="12" y="28"/>
                      <a:pt x="11" y="30"/>
                    </a:cubicBezTo>
                    <a:cubicBezTo>
                      <a:pt x="13" y="28"/>
                      <a:pt x="14" y="27"/>
                      <a:pt x="16" y="25"/>
                    </a:cubicBezTo>
                    <a:cubicBezTo>
                      <a:pt x="14" y="27"/>
                      <a:pt x="12" y="29"/>
                      <a:pt x="12" y="31"/>
                    </a:cubicBezTo>
                    <a:cubicBezTo>
                      <a:pt x="14" y="31"/>
                      <a:pt x="16" y="29"/>
                      <a:pt x="17" y="28"/>
                    </a:cubicBezTo>
                    <a:cubicBezTo>
                      <a:pt x="15" y="29"/>
                      <a:pt x="14" y="31"/>
                      <a:pt x="14" y="33"/>
                    </a:cubicBezTo>
                    <a:cubicBezTo>
                      <a:pt x="16" y="33"/>
                      <a:pt x="18" y="31"/>
                      <a:pt x="19" y="29"/>
                    </a:cubicBezTo>
                    <a:cubicBezTo>
                      <a:pt x="17" y="31"/>
                      <a:pt x="16" y="34"/>
                      <a:pt x="17" y="36"/>
                    </a:cubicBezTo>
                    <a:cubicBezTo>
                      <a:pt x="19" y="36"/>
                      <a:pt x="19" y="33"/>
                      <a:pt x="19" y="31"/>
                    </a:cubicBezTo>
                    <a:cubicBezTo>
                      <a:pt x="18" y="33"/>
                      <a:pt x="18" y="35"/>
                      <a:pt x="19" y="38"/>
                    </a:cubicBezTo>
                    <a:cubicBezTo>
                      <a:pt x="20" y="35"/>
                      <a:pt x="20" y="31"/>
                      <a:pt x="20" y="28"/>
                    </a:cubicBezTo>
                    <a:cubicBezTo>
                      <a:pt x="20" y="30"/>
                      <a:pt x="20" y="33"/>
                      <a:pt x="21" y="36"/>
                    </a:cubicBezTo>
                    <a:cubicBezTo>
                      <a:pt x="22" y="33"/>
                      <a:pt x="21" y="29"/>
                      <a:pt x="21" y="26"/>
                    </a:cubicBezTo>
                    <a:cubicBezTo>
                      <a:pt x="22" y="27"/>
                      <a:pt x="22" y="29"/>
                      <a:pt x="23" y="31"/>
                    </a:cubicBezTo>
                    <a:cubicBezTo>
                      <a:pt x="24" y="29"/>
                      <a:pt x="23" y="26"/>
                      <a:pt x="23" y="24"/>
                    </a:cubicBezTo>
                    <a:cubicBezTo>
                      <a:pt x="24" y="26"/>
                      <a:pt x="24" y="28"/>
                      <a:pt x="25" y="29"/>
                    </a:cubicBezTo>
                    <a:cubicBezTo>
                      <a:pt x="25" y="27"/>
                      <a:pt x="25" y="24"/>
                      <a:pt x="26" y="21"/>
                    </a:cubicBezTo>
                    <a:cubicBezTo>
                      <a:pt x="26" y="23"/>
                      <a:pt x="26" y="25"/>
                      <a:pt x="27" y="27"/>
                    </a:cubicBezTo>
                    <a:cubicBezTo>
                      <a:pt x="28" y="25"/>
                      <a:pt x="27" y="23"/>
                      <a:pt x="28" y="21"/>
                    </a:cubicBezTo>
                    <a:cubicBezTo>
                      <a:pt x="28" y="22"/>
                      <a:pt x="28" y="23"/>
                      <a:pt x="29" y="24"/>
                    </a:cubicBezTo>
                    <a:cubicBezTo>
                      <a:pt x="29" y="22"/>
                      <a:pt x="29" y="21"/>
                      <a:pt x="29" y="19"/>
                    </a:cubicBezTo>
                    <a:cubicBezTo>
                      <a:pt x="29" y="20"/>
                      <a:pt x="30" y="21"/>
                      <a:pt x="31" y="22"/>
                    </a:cubicBezTo>
                    <a:cubicBezTo>
                      <a:pt x="32" y="20"/>
                      <a:pt x="31" y="17"/>
                      <a:pt x="32" y="15"/>
                    </a:cubicBezTo>
                    <a:cubicBezTo>
                      <a:pt x="32" y="16"/>
                      <a:pt x="33" y="18"/>
                      <a:pt x="33" y="19"/>
                    </a:cubicBezTo>
                    <a:cubicBezTo>
                      <a:pt x="34" y="17"/>
                      <a:pt x="34" y="15"/>
                      <a:pt x="34" y="13"/>
                    </a:cubicBezTo>
                    <a:cubicBezTo>
                      <a:pt x="35" y="14"/>
                      <a:pt x="35" y="15"/>
                      <a:pt x="35" y="16"/>
                    </a:cubicBezTo>
                    <a:cubicBezTo>
                      <a:pt x="36" y="14"/>
                      <a:pt x="36" y="11"/>
                      <a:pt x="36" y="9"/>
                    </a:cubicBezTo>
                    <a:cubicBezTo>
                      <a:pt x="36" y="10"/>
                      <a:pt x="37" y="12"/>
                      <a:pt x="37" y="12"/>
                    </a:cubicBezTo>
                    <a:cubicBezTo>
                      <a:pt x="37" y="11"/>
                      <a:pt x="37" y="9"/>
                      <a:pt x="38" y="8"/>
                    </a:cubicBezTo>
                    <a:cubicBezTo>
                      <a:pt x="38" y="8"/>
                      <a:pt x="38" y="9"/>
                      <a:pt x="38" y="10"/>
                    </a:cubicBezTo>
                    <a:cubicBezTo>
                      <a:pt x="39" y="9"/>
                      <a:pt x="39" y="8"/>
                      <a:pt x="39" y="7"/>
                    </a:cubicBezTo>
                    <a:cubicBezTo>
                      <a:pt x="40" y="8"/>
                      <a:pt x="40" y="8"/>
                      <a:pt x="40" y="9"/>
                    </a:cubicBezTo>
                    <a:cubicBezTo>
                      <a:pt x="40" y="7"/>
                      <a:pt x="41" y="6"/>
                      <a:pt x="41" y="5"/>
                    </a:cubicBezTo>
                  </a:path>
                </a:pathLst>
              </a:custGeom>
              <a:ln>
                <a:solidFill>
                  <a:srgbClr val="FF33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58" name="Freeform 8"/>
              <p:cNvSpPr/>
              <p:nvPr/>
            </p:nvSpPr>
            <p:spPr bwMode="auto">
              <a:xfrm>
                <a:off x="7338766" y="1546170"/>
                <a:ext cx="789659" cy="978406"/>
              </a:xfrm>
              <a:custGeom>
                <a:avLst/>
                <a:gdLst>
                  <a:gd name="T0" fmla="*/ 1 w 16"/>
                  <a:gd name="T1" fmla="*/ 4 h 20"/>
                  <a:gd name="T2" fmla="*/ 8 w 16"/>
                  <a:gd name="T3" fmla="*/ 0 h 20"/>
                  <a:gd name="T4" fmla="*/ 0 w 16"/>
                  <a:gd name="T5" fmla="*/ 8 h 20"/>
                  <a:gd name="T6" fmla="*/ 9 w 16"/>
                  <a:gd name="T7" fmla="*/ 1 h 20"/>
                  <a:gd name="T8" fmla="*/ 3 w 16"/>
                  <a:gd name="T9" fmla="*/ 8 h 20"/>
                  <a:gd name="T10" fmla="*/ 10 w 16"/>
                  <a:gd name="T11" fmla="*/ 1 h 20"/>
                  <a:gd name="T12" fmla="*/ 5 w 16"/>
                  <a:gd name="T13" fmla="*/ 8 h 20"/>
                  <a:gd name="T14" fmla="*/ 10 w 16"/>
                  <a:gd name="T15" fmla="*/ 3 h 20"/>
                  <a:gd name="T16" fmla="*/ 5 w 16"/>
                  <a:gd name="T17" fmla="*/ 8 h 20"/>
                  <a:gd name="T18" fmla="*/ 11 w 16"/>
                  <a:gd name="T19" fmla="*/ 2 h 20"/>
                  <a:gd name="T20" fmla="*/ 6 w 16"/>
                  <a:gd name="T21" fmla="*/ 9 h 20"/>
                  <a:gd name="T22" fmla="*/ 11 w 16"/>
                  <a:gd name="T23" fmla="*/ 4 h 20"/>
                  <a:gd name="T24" fmla="*/ 7 w 16"/>
                  <a:gd name="T25" fmla="*/ 11 h 20"/>
                  <a:gd name="T26" fmla="*/ 12 w 16"/>
                  <a:gd name="T27" fmla="*/ 6 h 20"/>
                  <a:gd name="T28" fmla="*/ 9 w 16"/>
                  <a:gd name="T29" fmla="*/ 11 h 20"/>
                  <a:gd name="T30" fmla="*/ 12 w 16"/>
                  <a:gd name="T31" fmla="*/ 7 h 20"/>
                  <a:gd name="T32" fmla="*/ 10 w 16"/>
                  <a:gd name="T33" fmla="*/ 12 h 20"/>
                  <a:gd name="T34" fmla="*/ 10 w 16"/>
                  <a:gd name="T35" fmla="*/ 5 h 20"/>
                  <a:gd name="T36" fmla="*/ 15 w 16"/>
                  <a:gd name="T37" fmla="*/ 15 h 20"/>
                  <a:gd name="T38" fmla="*/ 11 w 16"/>
                  <a:gd name="T39" fmla="*/ 2 h 20"/>
                  <a:gd name="T40" fmla="*/ 16 w 16"/>
                  <a:gd name="T41" fmla="*/ 15 h 20"/>
                  <a:gd name="T42" fmla="*/ 9 w 16"/>
                  <a:gd name="T43" fmla="*/ 3 h 20"/>
                  <a:gd name="T44" fmla="*/ 12 w 16"/>
                  <a:gd name="T45" fmla="*/ 11 h 20"/>
                  <a:gd name="T46" fmla="*/ 15 w 16"/>
                  <a:gd name="T47" fmla="*/ 18 h 20"/>
                  <a:gd name="T48" fmla="*/ 7 w 16"/>
                  <a:gd name="T49" fmla="*/ 6 h 20"/>
                  <a:gd name="T50" fmla="*/ 14 w 16"/>
                  <a:gd name="T51" fmla="*/ 20 h 20"/>
                  <a:gd name="T52" fmla="*/ 6 w 16"/>
                  <a:gd name="T53" fmla="*/ 9 h 20"/>
                  <a:gd name="T54" fmla="*/ 11 w 16"/>
                  <a:gd name="T55" fmla="*/ 16 h 20"/>
                  <a:gd name="T56" fmla="*/ 15 w 16"/>
                  <a:gd name="T5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" h="20">
                    <a:moveTo>
                      <a:pt x="1" y="4"/>
                    </a:moveTo>
                    <a:cubicBezTo>
                      <a:pt x="3" y="3"/>
                      <a:pt x="6" y="2"/>
                      <a:pt x="8" y="0"/>
                    </a:cubicBezTo>
                    <a:cubicBezTo>
                      <a:pt x="5" y="2"/>
                      <a:pt x="3" y="5"/>
                      <a:pt x="0" y="8"/>
                    </a:cubicBezTo>
                    <a:cubicBezTo>
                      <a:pt x="3" y="6"/>
                      <a:pt x="6" y="3"/>
                      <a:pt x="9" y="1"/>
                    </a:cubicBezTo>
                    <a:cubicBezTo>
                      <a:pt x="7" y="3"/>
                      <a:pt x="5" y="5"/>
                      <a:pt x="3" y="8"/>
                    </a:cubicBezTo>
                    <a:cubicBezTo>
                      <a:pt x="5" y="5"/>
                      <a:pt x="8" y="3"/>
                      <a:pt x="10" y="1"/>
                    </a:cubicBezTo>
                    <a:cubicBezTo>
                      <a:pt x="9" y="2"/>
                      <a:pt x="6" y="6"/>
                      <a:pt x="5" y="8"/>
                    </a:cubicBezTo>
                    <a:cubicBezTo>
                      <a:pt x="7" y="6"/>
                      <a:pt x="9" y="4"/>
                      <a:pt x="10" y="3"/>
                    </a:cubicBezTo>
                    <a:cubicBezTo>
                      <a:pt x="8" y="4"/>
                      <a:pt x="7" y="7"/>
                      <a:pt x="5" y="8"/>
                    </a:cubicBezTo>
                    <a:cubicBezTo>
                      <a:pt x="7" y="6"/>
                      <a:pt x="9" y="4"/>
                      <a:pt x="11" y="2"/>
                    </a:cubicBezTo>
                    <a:cubicBezTo>
                      <a:pt x="9" y="4"/>
                      <a:pt x="7" y="7"/>
                      <a:pt x="6" y="9"/>
                    </a:cubicBezTo>
                    <a:cubicBezTo>
                      <a:pt x="8" y="8"/>
                      <a:pt x="9" y="5"/>
                      <a:pt x="11" y="4"/>
                    </a:cubicBezTo>
                    <a:cubicBezTo>
                      <a:pt x="10" y="7"/>
                      <a:pt x="7" y="9"/>
                      <a:pt x="7" y="11"/>
                    </a:cubicBezTo>
                    <a:cubicBezTo>
                      <a:pt x="9" y="10"/>
                      <a:pt x="10" y="7"/>
                      <a:pt x="12" y="6"/>
                    </a:cubicBezTo>
                    <a:cubicBezTo>
                      <a:pt x="11" y="8"/>
                      <a:pt x="9" y="9"/>
                      <a:pt x="9" y="11"/>
                    </a:cubicBezTo>
                    <a:cubicBezTo>
                      <a:pt x="10" y="10"/>
                      <a:pt x="11" y="8"/>
                      <a:pt x="12" y="7"/>
                    </a:cubicBezTo>
                    <a:cubicBezTo>
                      <a:pt x="12" y="9"/>
                      <a:pt x="10" y="10"/>
                      <a:pt x="10" y="12"/>
                    </a:cubicBezTo>
                    <a:cubicBezTo>
                      <a:pt x="11" y="11"/>
                      <a:pt x="12" y="7"/>
                      <a:pt x="10" y="5"/>
                    </a:cubicBezTo>
                    <a:cubicBezTo>
                      <a:pt x="11" y="8"/>
                      <a:pt x="12" y="14"/>
                      <a:pt x="15" y="15"/>
                    </a:cubicBezTo>
                    <a:cubicBezTo>
                      <a:pt x="15" y="11"/>
                      <a:pt x="12" y="7"/>
                      <a:pt x="11" y="2"/>
                    </a:cubicBezTo>
                    <a:cubicBezTo>
                      <a:pt x="12" y="6"/>
                      <a:pt x="14" y="11"/>
                      <a:pt x="16" y="15"/>
                    </a:cubicBezTo>
                    <a:cubicBezTo>
                      <a:pt x="14" y="11"/>
                      <a:pt x="12" y="6"/>
                      <a:pt x="9" y="3"/>
                    </a:cubicBezTo>
                    <a:cubicBezTo>
                      <a:pt x="9" y="6"/>
                      <a:pt x="11" y="9"/>
                      <a:pt x="12" y="11"/>
                    </a:cubicBezTo>
                    <a:cubicBezTo>
                      <a:pt x="13" y="13"/>
                      <a:pt x="14" y="16"/>
                      <a:pt x="15" y="18"/>
                    </a:cubicBezTo>
                    <a:cubicBezTo>
                      <a:pt x="12" y="14"/>
                      <a:pt x="10" y="10"/>
                      <a:pt x="7" y="6"/>
                    </a:cubicBezTo>
                    <a:cubicBezTo>
                      <a:pt x="9" y="10"/>
                      <a:pt x="12" y="15"/>
                      <a:pt x="14" y="20"/>
                    </a:cubicBezTo>
                    <a:cubicBezTo>
                      <a:pt x="11" y="16"/>
                      <a:pt x="8" y="13"/>
                      <a:pt x="6" y="9"/>
                    </a:cubicBezTo>
                    <a:cubicBezTo>
                      <a:pt x="8" y="11"/>
                      <a:pt x="9" y="14"/>
                      <a:pt x="11" y="16"/>
                    </a:cubicBezTo>
                    <a:cubicBezTo>
                      <a:pt x="12" y="17"/>
                      <a:pt x="13" y="20"/>
                      <a:pt x="15" y="20"/>
                    </a:cubicBezTo>
                  </a:path>
                </a:pathLst>
              </a:custGeom>
              <a:ln>
                <a:solidFill>
                  <a:srgbClr val="FF33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59" name="Freeform 9"/>
              <p:cNvSpPr/>
              <p:nvPr/>
            </p:nvSpPr>
            <p:spPr bwMode="auto">
              <a:xfrm>
                <a:off x="8078348" y="1499947"/>
                <a:ext cx="835883" cy="1267306"/>
              </a:xfrm>
              <a:custGeom>
                <a:avLst/>
                <a:gdLst>
                  <a:gd name="T0" fmla="*/ 0 w 17"/>
                  <a:gd name="T1" fmla="*/ 21 h 26"/>
                  <a:gd name="T2" fmla="*/ 0 w 17"/>
                  <a:gd name="T3" fmla="*/ 21 h 26"/>
                  <a:gd name="T4" fmla="*/ 8 w 17"/>
                  <a:gd name="T5" fmla="*/ 11 h 26"/>
                  <a:gd name="T6" fmla="*/ 16 w 17"/>
                  <a:gd name="T7" fmla="*/ 0 h 26"/>
                  <a:gd name="T8" fmla="*/ 10 w 17"/>
                  <a:gd name="T9" fmla="*/ 8 h 26"/>
                  <a:gd name="T10" fmla="*/ 1 w 17"/>
                  <a:gd name="T11" fmla="*/ 24 h 26"/>
                  <a:gd name="T12" fmla="*/ 6 w 17"/>
                  <a:gd name="T13" fmla="*/ 16 h 26"/>
                  <a:gd name="T14" fmla="*/ 14 w 17"/>
                  <a:gd name="T15" fmla="*/ 5 h 26"/>
                  <a:gd name="T16" fmla="*/ 8 w 17"/>
                  <a:gd name="T17" fmla="*/ 13 h 26"/>
                  <a:gd name="T18" fmla="*/ 1 w 17"/>
                  <a:gd name="T19" fmla="*/ 26 h 26"/>
                  <a:gd name="T20" fmla="*/ 7 w 17"/>
                  <a:gd name="T21" fmla="*/ 16 h 26"/>
                  <a:gd name="T22" fmla="*/ 16 w 17"/>
                  <a:gd name="T23" fmla="*/ 3 h 26"/>
                  <a:gd name="T24" fmla="*/ 4 w 17"/>
                  <a:gd name="T25" fmla="*/ 22 h 26"/>
                  <a:gd name="T26" fmla="*/ 17 w 17"/>
                  <a:gd name="T27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6">
                    <a:moveTo>
                      <a:pt x="0" y="21"/>
                    </a:moveTo>
                    <a:cubicBezTo>
                      <a:pt x="0" y="22"/>
                      <a:pt x="0" y="22"/>
                      <a:pt x="0" y="21"/>
                    </a:cubicBezTo>
                    <a:cubicBezTo>
                      <a:pt x="3" y="18"/>
                      <a:pt x="5" y="14"/>
                      <a:pt x="8" y="11"/>
                    </a:cubicBezTo>
                    <a:cubicBezTo>
                      <a:pt x="10" y="7"/>
                      <a:pt x="14" y="4"/>
                      <a:pt x="16" y="0"/>
                    </a:cubicBezTo>
                    <a:cubicBezTo>
                      <a:pt x="13" y="2"/>
                      <a:pt x="11" y="5"/>
                      <a:pt x="10" y="8"/>
                    </a:cubicBezTo>
                    <a:cubicBezTo>
                      <a:pt x="7" y="12"/>
                      <a:pt x="3" y="18"/>
                      <a:pt x="1" y="24"/>
                    </a:cubicBezTo>
                    <a:cubicBezTo>
                      <a:pt x="3" y="22"/>
                      <a:pt x="5" y="18"/>
                      <a:pt x="6" y="16"/>
                    </a:cubicBezTo>
                    <a:cubicBezTo>
                      <a:pt x="8" y="12"/>
                      <a:pt x="11" y="8"/>
                      <a:pt x="14" y="5"/>
                    </a:cubicBezTo>
                    <a:cubicBezTo>
                      <a:pt x="11" y="7"/>
                      <a:pt x="9" y="10"/>
                      <a:pt x="8" y="13"/>
                    </a:cubicBezTo>
                    <a:cubicBezTo>
                      <a:pt x="5" y="17"/>
                      <a:pt x="2" y="22"/>
                      <a:pt x="1" y="26"/>
                    </a:cubicBezTo>
                    <a:cubicBezTo>
                      <a:pt x="3" y="23"/>
                      <a:pt x="5" y="20"/>
                      <a:pt x="7" y="16"/>
                    </a:cubicBezTo>
                    <a:cubicBezTo>
                      <a:pt x="10" y="12"/>
                      <a:pt x="13" y="8"/>
                      <a:pt x="16" y="3"/>
                    </a:cubicBezTo>
                    <a:cubicBezTo>
                      <a:pt x="11" y="9"/>
                      <a:pt x="9" y="16"/>
                      <a:pt x="4" y="22"/>
                    </a:cubicBezTo>
                    <a:cubicBezTo>
                      <a:pt x="7" y="14"/>
                      <a:pt x="12" y="8"/>
                      <a:pt x="17" y="2"/>
                    </a:cubicBezTo>
                  </a:path>
                </a:pathLst>
              </a:custGeom>
              <a:ln>
                <a:solidFill>
                  <a:srgbClr val="FF33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0" name="Freeform 10"/>
              <p:cNvSpPr/>
              <p:nvPr/>
            </p:nvSpPr>
            <p:spPr bwMode="auto">
              <a:xfrm>
                <a:off x="8224723" y="1107044"/>
                <a:ext cx="986110" cy="1317381"/>
              </a:xfrm>
              <a:custGeom>
                <a:avLst/>
                <a:gdLst>
                  <a:gd name="T0" fmla="*/ 0 w 20"/>
                  <a:gd name="T1" fmla="*/ 27 h 27"/>
                  <a:gd name="T2" fmla="*/ 11 w 20"/>
                  <a:gd name="T3" fmla="*/ 11 h 27"/>
                  <a:gd name="T4" fmla="*/ 20 w 20"/>
                  <a:gd name="T5" fmla="*/ 0 h 27"/>
                  <a:gd name="T6" fmla="*/ 12 w 20"/>
                  <a:gd name="T7" fmla="*/ 10 h 27"/>
                  <a:gd name="T8" fmla="*/ 12 w 20"/>
                  <a:gd name="T9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7">
                    <a:moveTo>
                      <a:pt x="0" y="27"/>
                    </a:moveTo>
                    <a:cubicBezTo>
                      <a:pt x="4" y="22"/>
                      <a:pt x="7" y="16"/>
                      <a:pt x="11" y="11"/>
                    </a:cubicBezTo>
                    <a:cubicBezTo>
                      <a:pt x="14" y="7"/>
                      <a:pt x="18" y="4"/>
                      <a:pt x="20" y="0"/>
                    </a:cubicBezTo>
                    <a:cubicBezTo>
                      <a:pt x="17" y="1"/>
                      <a:pt x="13" y="7"/>
                      <a:pt x="12" y="10"/>
                    </a:cubicBezTo>
                    <a:cubicBezTo>
                      <a:pt x="11" y="10"/>
                      <a:pt x="11" y="10"/>
                      <a:pt x="12" y="9"/>
                    </a:cubicBezTo>
                  </a:path>
                </a:pathLst>
              </a:custGeom>
              <a:ln>
                <a:solidFill>
                  <a:srgbClr val="FF33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1" name="Freeform 11"/>
              <p:cNvSpPr/>
              <p:nvPr/>
            </p:nvSpPr>
            <p:spPr bwMode="auto">
              <a:xfrm>
                <a:off x="7731669" y="1546170"/>
                <a:ext cx="100152" cy="50077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1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</a:path>
                </a:pathLst>
              </a:custGeom>
              <a:ln>
                <a:solidFill>
                  <a:srgbClr val="FF33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2" name="Freeform 12"/>
              <p:cNvSpPr/>
              <p:nvPr/>
            </p:nvSpPr>
            <p:spPr bwMode="auto">
              <a:xfrm>
                <a:off x="7192390" y="1399795"/>
                <a:ext cx="589356" cy="342828"/>
              </a:xfrm>
              <a:custGeom>
                <a:avLst/>
                <a:gdLst>
                  <a:gd name="T0" fmla="*/ 0 w 12"/>
                  <a:gd name="T1" fmla="*/ 6 h 7"/>
                  <a:gd name="T2" fmla="*/ 5 w 12"/>
                  <a:gd name="T3" fmla="*/ 3 h 7"/>
                  <a:gd name="T4" fmla="*/ 10 w 12"/>
                  <a:gd name="T5" fmla="*/ 1 h 7"/>
                  <a:gd name="T6" fmla="*/ 1 w 12"/>
                  <a:gd name="T7" fmla="*/ 6 h 7"/>
                  <a:gd name="T8" fmla="*/ 6 w 12"/>
                  <a:gd name="T9" fmla="*/ 3 h 7"/>
                  <a:gd name="T10" fmla="*/ 11 w 12"/>
                  <a:gd name="T11" fmla="*/ 0 h 7"/>
                  <a:gd name="T12" fmla="*/ 1 w 12"/>
                  <a:gd name="T13" fmla="*/ 6 h 7"/>
                  <a:gd name="T14" fmla="*/ 11 w 12"/>
                  <a:gd name="T15" fmla="*/ 0 h 7"/>
                  <a:gd name="T16" fmla="*/ 11 w 12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7">
                    <a:moveTo>
                      <a:pt x="0" y="6"/>
                    </a:moveTo>
                    <a:cubicBezTo>
                      <a:pt x="1" y="7"/>
                      <a:pt x="4" y="4"/>
                      <a:pt x="5" y="3"/>
                    </a:cubicBezTo>
                    <a:cubicBezTo>
                      <a:pt x="7" y="3"/>
                      <a:pt x="9" y="2"/>
                      <a:pt x="10" y="1"/>
                    </a:cubicBezTo>
                    <a:cubicBezTo>
                      <a:pt x="7" y="2"/>
                      <a:pt x="4" y="5"/>
                      <a:pt x="1" y="6"/>
                    </a:cubicBezTo>
                    <a:cubicBezTo>
                      <a:pt x="2" y="5"/>
                      <a:pt x="4" y="4"/>
                      <a:pt x="6" y="3"/>
                    </a:cubicBezTo>
                    <a:cubicBezTo>
                      <a:pt x="7" y="2"/>
                      <a:pt x="9" y="1"/>
                      <a:pt x="11" y="0"/>
                    </a:cubicBezTo>
                    <a:cubicBezTo>
                      <a:pt x="7" y="1"/>
                      <a:pt x="4" y="4"/>
                      <a:pt x="1" y="6"/>
                    </a:cubicBezTo>
                    <a:cubicBezTo>
                      <a:pt x="4" y="3"/>
                      <a:pt x="8" y="1"/>
                      <a:pt x="11" y="0"/>
                    </a:cubicBezTo>
                    <a:cubicBezTo>
                      <a:pt x="12" y="0"/>
                      <a:pt x="11" y="0"/>
                      <a:pt x="11" y="0"/>
                    </a:cubicBezTo>
                  </a:path>
                </a:pathLst>
              </a:custGeom>
              <a:ln>
                <a:solidFill>
                  <a:srgbClr val="FF33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3" name="Freeform 13"/>
              <p:cNvSpPr/>
              <p:nvPr/>
            </p:nvSpPr>
            <p:spPr bwMode="auto">
              <a:xfrm>
                <a:off x="7685445" y="1353571"/>
                <a:ext cx="589356" cy="1024629"/>
              </a:xfrm>
              <a:custGeom>
                <a:avLst/>
                <a:gdLst>
                  <a:gd name="T0" fmla="*/ 0 w 12"/>
                  <a:gd name="T1" fmla="*/ 1 h 21"/>
                  <a:gd name="T2" fmla="*/ 2 w 12"/>
                  <a:gd name="T3" fmla="*/ 3 h 21"/>
                  <a:gd name="T4" fmla="*/ 1 w 12"/>
                  <a:gd name="T5" fmla="*/ 1 h 21"/>
                  <a:gd name="T6" fmla="*/ 2 w 12"/>
                  <a:gd name="T7" fmla="*/ 3 h 21"/>
                  <a:gd name="T8" fmla="*/ 2 w 12"/>
                  <a:gd name="T9" fmla="*/ 0 h 21"/>
                  <a:gd name="T10" fmla="*/ 3 w 12"/>
                  <a:gd name="T11" fmla="*/ 3 h 21"/>
                  <a:gd name="T12" fmla="*/ 2 w 12"/>
                  <a:gd name="T13" fmla="*/ 1 h 21"/>
                  <a:gd name="T14" fmla="*/ 4 w 12"/>
                  <a:gd name="T15" fmla="*/ 3 h 21"/>
                  <a:gd name="T16" fmla="*/ 2 w 12"/>
                  <a:gd name="T17" fmla="*/ 0 h 21"/>
                  <a:gd name="T18" fmla="*/ 5 w 12"/>
                  <a:gd name="T19" fmla="*/ 6 h 21"/>
                  <a:gd name="T20" fmla="*/ 3 w 12"/>
                  <a:gd name="T21" fmla="*/ 2 h 21"/>
                  <a:gd name="T22" fmla="*/ 6 w 12"/>
                  <a:gd name="T23" fmla="*/ 8 h 21"/>
                  <a:gd name="T24" fmla="*/ 1 w 12"/>
                  <a:gd name="T25" fmla="*/ 0 h 21"/>
                  <a:gd name="T26" fmla="*/ 12 w 12"/>
                  <a:gd name="T27" fmla="*/ 21 h 21"/>
                  <a:gd name="T28" fmla="*/ 7 w 12"/>
                  <a:gd name="T29" fmla="*/ 13 h 21"/>
                  <a:gd name="T30" fmla="*/ 4 w 12"/>
                  <a:gd name="T31" fmla="*/ 7 h 21"/>
                  <a:gd name="T32" fmla="*/ 7 w 12"/>
                  <a:gd name="T33" fmla="*/ 11 h 21"/>
                  <a:gd name="T34" fmla="*/ 11 w 12"/>
                  <a:gd name="T35" fmla="*/ 19 h 21"/>
                  <a:gd name="T36" fmla="*/ 7 w 12"/>
                  <a:gd name="T37" fmla="*/ 11 h 21"/>
                  <a:gd name="T38" fmla="*/ 1 w 12"/>
                  <a:gd name="T39" fmla="*/ 1 h 21"/>
                  <a:gd name="T40" fmla="*/ 7 w 12"/>
                  <a:gd name="T41" fmla="*/ 10 h 21"/>
                  <a:gd name="T42" fmla="*/ 11 w 12"/>
                  <a:gd name="T43" fmla="*/ 17 h 21"/>
                  <a:gd name="T44" fmla="*/ 12 w 12"/>
                  <a:gd name="T45" fmla="*/ 20 h 21"/>
                  <a:gd name="T46" fmla="*/ 6 w 12"/>
                  <a:gd name="T47" fmla="*/ 11 h 21"/>
                  <a:gd name="T48" fmla="*/ 11 w 12"/>
                  <a:gd name="T49" fmla="*/ 19 h 21"/>
                  <a:gd name="T50" fmla="*/ 7 w 12"/>
                  <a:gd name="T51" fmla="*/ 14 h 21"/>
                  <a:gd name="T52" fmla="*/ 9 w 12"/>
                  <a:gd name="T53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" h="21">
                    <a:moveTo>
                      <a:pt x="0" y="1"/>
                    </a:moveTo>
                    <a:cubicBezTo>
                      <a:pt x="1" y="2"/>
                      <a:pt x="1" y="2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3" y="3"/>
                      <a:pt x="4" y="3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3" y="1"/>
                      <a:pt x="5" y="4"/>
                      <a:pt x="5" y="6"/>
                    </a:cubicBezTo>
                    <a:cubicBezTo>
                      <a:pt x="4" y="5"/>
                      <a:pt x="3" y="3"/>
                      <a:pt x="3" y="2"/>
                    </a:cubicBezTo>
                    <a:cubicBezTo>
                      <a:pt x="4" y="4"/>
                      <a:pt x="5" y="6"/>
                      <a:pt x="6" y="8"/>
                    </a:cubicBezTo>
                    <a:cubicBezTo>
                      <a:pt x="5" y="5"/>
                      <a:pt x="3" y="2"/>
                      <a:pt x="1" y="0"/>
                    </a:cubicBezTo>
                    <a:cubicBezTo>
                      <a:pt x="7" y="4"/>
                      <a:pt x="7" y="15"/>
                      <a:pt x="12" y="21"/>
                    </a:cubicBezTo>
                    <a:cubicBezTo>
                      <a:pt x="11" y="18"/>
                      <a:pt x="8" y="15"/>
                      <a:pt x="7" y="13"/>
                    </a:cubicBezTo>
                    <a:cubicBezTo>
                      <a:pt x="6" y="11"/>
                      <a:pt x="5" y="9"/>
                      <a:pt x="4" y="7"/>
                    </a:cubicBezTo>
                    <a:cubicBezTo>
                      <a:pt x="5" y="8"/>
                      <a:pt x="6" y="10"/>
                      <a:pt x="7" y="11"/>
                    </a:cubicBezTo>
                    <a:cubicBezTo>
                      <a:pt x="9" y="14"/>
                      <a:pt x="10" y="16"/>
                      <a:pt x="11" y="19"/>
                    </a:cubicBezTo>
                    <a:cubicBezTo>
                      <a:pt x="10" y="16"/>
                      <a:pt x="8" y="14"/>
                      <a:pt x="7" y="11"/>
                    </a:cubicBezTo>
                    <a:cubicBezTo>
                      <a:pt x="5" y="8"/>
                      <a:pt x="4" y="4"/>
                      <a:pt x="1" y="1"/>
                    </a:cubicBezTo>
                    <a:cubicBezTo>
                      <a:pt x="3" y="5"/>
                      <a:pt x="5" y="7"/>
                      <a:pt x="7" y="10"/>
                    </a:cubicBezTo>
                    <a:cubicBezTo>
                      <a:pt x="8" y="13"/>
                      <a:pt x="9" y="15"/>
                      <a:pt x="11" y="17"/>
                    </a:cubicBezTo>
                    <a:cubicBezTo>
                      <a:pt x="11" y="18"/>
                      <a:pt x="11" y="19"/>
                      <a:pt x="12" y="20"/>
                    </a:cubicBezTo>
                    <a:cubicBezTo>
                      <a:pt x="10" y="17"/>
                      <a:pt x="9" y="13"/>
                      <a:pt x="6" y="11"/>
                    </a:cubicBezTo>
                    <a:cubicBezTo>
                      <a:pt x="7" y="14"/>
                      <a:pt x="9" y="16"/>
                      <a:pt x="11" y="19"/>
                    </a:cubicBezTo>
                    <a:cubicBezTo>
                      <a:pt x="10" y="17"/>
                      <a:pt x="8" y="16"/>
                      <a:pt x="7" y="14"/>
                    </a:cubicBezTo>
                    <a:cubicBezTo>
                      <a:pt x="8" y="16"/>
                      <a:pt x="9" y="17"/>
                      <a:pt x="9" y="19"/>
                    </a:cubicBezTo>
                  </a:path>
                </a:pathLst>
              </a:custGeom>
              <a:ln>
                <a:solidFill>
                  <a:srgbClr val="FF33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67" name="组合 666"/>
          <p:cNvGrpSpPr/>
          <p:nvPr/>
        </p:nvGrpSpPr>
        <p:grpSpPr>
          <a:xfrm>
            <a:off x="3897376" y="3104754"/>
            <a:ext cx="324632" cy="352474"/>
            <a:chOff x="5038628" y="2357164"/>
            <a:chExt cx="2114744" cy="2296116"/>
          </a:xfrm>
        </p:grpSpPr>
        <p:grpSp>
          <p:nvGrpSpPr>
            <p:cNvPr id="668" name="组合 667"/>
            <p:cNvGrpSpPr/>
            <p:nvPr/>
          </p:nvGrpSpPr>
          <p:grpSpPr>
            <a:xfrm>
              <a:off x="5174686" y="3043148"/>
              <a:ext cx="1479164" cy="1610132"/>
              <a:chOff x="5174686" y="3043148"/>
              <a:chExt cx="1479164" cy="1610132"/>
            </a:xfrm>
          </p:grpSpPr>
          <p:sp>
            <p:nvSpPr>
              <p:cNvPr id="677" name="Freeform 5"/>
              <p:cNvSpPr/>
              <p:nvPr/>
            </p:nvSpPr>
            <p:spPr bwMode="auto">
              <a:xfrm>
                <a:off x="5174686" y="3043148"/>
                <a:ext cx="1479164" cy="1610132"/>
              </a:xfrm>
              <a:custGeom>
                <a:avLst/>
                <a:gdLst>
                  <a:gd name="T0" fmla="*/ 2 w 30"/>
                  <a:gd name="T1" fmla="*/ 2 h 33"/>
                  <a:gd name="T2" fmla="*/ 1 w 30"/>
                  <a:gd name="T3" fmla="*/ 31 h 33"/>
                  <a:gd name="T4" fmla="*/ 18 w 30"/>
                  <a:gd name="T5" fmla="*/ 32 h 33"/>
                  <a:gd name="T6" fmla="*/ 28 w 30"/>
                  <a:gd name="T7" fmla="*/ 30 h 33"/>
                  <a:gd name="T8" fmla="*/ 28 w 30"/>
                  <a:gd name="T9" fmla="*/ 15 h 33"/>
                  <a:gd name="T10" fmla="*/ 28 w 30"/>
                  <a:gd name="T11" fmla="*/ 3 h 33"/>
                  <a:gd name="T12" fmla="*/ 13 w 30"/>
                  <a:gd name="T13" fmla="*/ 2 h 33"/>
                  <a:gd name="T14" fmla="*/ 2 w 30"/>
                  <a:gd name="T1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3">
                    <a:moveTo>
                      <a:pt x="2" y="2"/>
                    </a:moveTo>
                    <a:cubicBezTo>
                      <a:pt x="2" y="11"/>
                      <a:pt x="0" y="21"/>
                      <a:pt x="1" y="31"/>
                    </a:cubicBezTo>
                    <a:cubicBezTo>
                      <a:pt x="5" y="33"/>
                      <a:pt x="13" y="31"/>
                      <a:pt x="18" y="32"/>
                    </a:cubicBezTo>
                    <a:cubicBezTo>
                      <a:pt x="22" y="32"/>
                      <a:pt x="27" y="33"/>
                      <a:pt x="28" y="30"/>
                    </a:cubicBezTo>
                    <a:cubicBezTo>
                      <a:pt x="30" y="27"/>
                      <a:pt x="28" y="19"/>
                      <a:pt x="28" y="15"/>
                    </a:cubicBezTo>
                    <a:cubicBezTo>
                      <a:pt x="28" y="11"/>
                      <a:pt x="29" y="7"/>
                      <a:pt x="28" y="3"/>
                    </a:cubicBezTo>
                    <a:cubicBezTo>
                      <a:pt x="23" y="2"/>
                      <a:pt x="18" y="2"/>
                      <a:pt x="13" y="2"/>
                    </a:cubicBezTo>
                    <a:cubicBezTo>
                      <a:pt x="9" y="1"/>
                      <a:pt x="5" y="0"/>
                      <a:pt x="2" y="1"/>
                    </a:cubicBezTo>
                  </a:path>
                </a:pathLst>
              </a:custGeom>
              <a:ln>
                <a:solidFill>
                  <a:srgbClr val="78B83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8" name="Freeform 6"/>
              <p:cNvSpPr/>
              <p:nvPr/>
            </p:nvSpPr>
            <p:spPr bwMode="auto">
              <a:xfrm>
                <a:off x="5324912" y="3189524"/>
                <a:ext cx="1128634" cy="1317381"/>
              </a:xfrm>
              <a:custGeom>
                <a:avLst/>
                <a:gdLst>
                  <a:gd name="T0" fmla="*/ 2 w 23"/>
                  <a:gd name="T1" fmla="*/ 3 h 27"/>
                  <a:gd name="T2" fmla="*/ 0 w 23"/>
                  <a:gd name="T3" fmla="*/ 26 h 27"/>
                  <a:gd name="T4" fmla="*/ 23 w 23"/>
                  <a:gd name="T5" fmla="*/ 26 h 27"/>
                  <a:gd name="T6" fmla="*/ 23 w 23"/>
                  <a:gd name="T7" fmla="*/ 14 h 27"/>
                  <a:gd name="T8" fmla="*/ 22 w 23"/>
                  <a:gd name="T9" fmla="*/ 4 h 27"/>
                  <a:gd name="T10" fmla="*/ 12 w 23"/>
                  <a:gd name="T11" fmla="*/ 2 h 27"/>
                  <a:gd name="T12" fmla="*/ 2 w 23"/>
                  <a:gd name="T1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7">
                    <a:moveTo>
                      <a:pt x="2" y="3"/>
                    </a:moveTo>
                    <a:cubicBezTo>
                      <a:pt x="3" y="9"/>
                      <a:pt x="0" y="19"/>
                      <a:pt x="0" y="26"/>
                    </a:cubicBezTo>
                    <a:cubicBezTo>
                      <a:pt x="8" y="27"/>
                      <a:pt x="16" y="27"/>
                      <a:pt x="23" y="26"/>
                    </a:cubicBezTo>
                    <a:cubicBezTo>
                      <a:pt x="23" y="22"/>
                      <a:pt x="23" y="18"/>
                      <a:pt x="23" y="14"/>
                    </a:cubicBezTo>
                    <a:cubicBezTo>
                      <a:pt x="23" y="12"/>
                      <a:pt x="23" y="6"/>
                      <a:pt x="22" y="4"/>
                    </a:cubicBezTo>
                    <a:cubicBezTo>
                      <a:pt x="21" y="1"/>
                      <a:pt x="15" y="2"/>
                      <a:pt x="12" y="2"/>
                    </a:cubicBezTo>
                    <a:cubicBezTo>
                      <a:pt x="9" y="2"/>
                      <a:pt x="2" y="0"/>
                      <a:pt x="2" y="2"/>
                    </a:cubicBezTo>
                  </a:path>
                </a:pathLst>
              </a:custGeom>
              <a:ln>
                <a:solidFill>
                  <a:srgbClr val="78B83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69" name="组合 668"/>
            <p:cNvGrpSpPr/>
            <p:nvPr/>
          </p:nvGrpSpPr>
          <p:grpSpPr>
            <a:xfrm>
              <a:off x="5038628" y="2357164"/>
              <a:ext cx="2114744" cy="1949107"/>
              <a:chOff x="7192390" y="914444"/>
              <a:chExt cx="2114744" cy="1949107"/>
            </a:xfrm>
          </p:grpSpPr>
          <p:sp>
            <p:nvSpPr>
              <p:cNvPr id="670" name="Freeform 7"/>
              <p:cNvSpPr/>
              <p:nvPr/>
            </p:nvSpPr>
            <p:spPr bwMode="auto">
              <a:xfrm>
                <a:off x="7192390" y="914444"/>
                <a:ext cx="2114744" cy="1949107"/>
              </a:xfrm>
              <a:custGeom>
                <a:avLst/>
                <a:gdLst>
                  <a:gd name="T0" fmla="*/ 0 w 43"/>
                  <a:gd name="T1" fmla="*/ 16 h 40"/>
                  <a:gd name="T2" fmla="*/ 13 w 43"/>
                  <a:gd name="T3" fmla="*/ 32 h 40"/>
                  <a:gd name="T4" fmla="*/ 19 w 43"/>
                  <a:gd name="T5" fmla="*/ 40 h 40"/>
                  <a:gd name="T6" fmla="*/ 43 w 43"/>
                  <a:gd name="T7" fmla="*/ 0 h 40"/>
                  <a:gd name="T8" fmla="*/ 19 w 43"/>
                  <a:gd name="T9" fmla="*/ 29 h 40"/>
                  <a:gd name="T10" fmla="*/ 13 w 43"/>
                  <a:gd name="T11" fmla="*/ 13 h 40"/>
                  <a:gd name="T12" fmla="*/ 1 w 43"/>
                  <a:gd name="T13" fmla="*/ 17 h 40"/>
                  <a:gd name="T14" fmla="*/ 11 w 43"/>
                  <a:gd name="T15" fmla="*/ 13 h 40"/>
                  <a:gd name="T16" fmla="*/ 2 w 43"/>
                  <a:gd name="T17" fmla="*/ 20 h 40"/>
                  <a:gd name="T18" fmla="*/ 12 w 43"/>
                  <a:gd name="T19" fmla="*/ 15 h 40"/>
                  <a:gd name="T20" fmla="*/ 4 w 43"/>
                  <a:gd name="T21" fmla="*/ 22 h 40"/>
                  <a:gd name="T22" fmla="*/ 14 w 43"/>
                  <a:gd name="T23" fmla="*/ 18 h 40"/>
                  <a:gd name="T24" fmla="*/ 7 w 43"/>
                  <a:gd name="T25" fmla="*/ 25 h 40"/>
                  <a:gd name="T26" fmla="*/ 15 w 43"/>
                  <a:gd name="T27" fmla="*/ 20 h 40"/>
                  <a:gd name="T28" fmla="*/ 8 w 43"/>
                  <a:gd name="T29" fmla="*/ 28 h 40"/>
                  <a:gd name="T30" fmla="*/ 15 w 43"/>
                  <a:gd name="T31" fmla="*/ 24 h 40"/>
                  <a:gd name="T32" fmla="*/ 11 w 43"/>
                  <a:gd name="T33" fmla="*/ 30 h 40"/>
                  <a:gd name="T34" fmla="*/ 16 w 43"/>
                  <a:gd name="T35" fmla="*/ 25 h 40"/>
                  <a:gd name="T36" fmla="*/ 12 w 43"/>
                  <a:gd name="T37" fmla="*/ 31 h 40"/>
                  <a:gd name="T38" fmla="*/ 17 w 43"/>
                  <a:gd name="T39" fmla="*/ 28 h 40"/>
                  <a:gd name="T40" fmla="*/ 14 w 43"/>
                  <a:gd name="T41" fmla="*/ 33 h 40"/>
                  <a:gd name="T42" fmla="*/ 19 w 43"/>
                  <a:gd name="T43" fmla="*/ 29 h 40"/>
                  <a:gd name="T44" fmla="*/ 17 w 43"/>
                  <a:gd name="T45" fmla="*/ 36 h 40"/>
                  <a:gd name="T46" fmla="*/ 19 w 43"/>
                  <a:gd name="T47" fmla="*/ 31 h 40"/>
                  <a:gd name="T48" fmla="*/ 19 w 43"/>
                  <a:gd name="T49" fmla="*/ 38 h 40"/>
                  <a:gd name="T50" fmla="*/ 20 w 43"/>
                  <a:gd name="T51" fmla="*/ 28 h 40"/>
                  <a:gd name="T52" fmla="*/ 21 w 43"/>
                  <a:gd name="T53" fmla="*/ 36 h 40"/>
                  <a:gd name="T54" fmla="*/ 21 w 43"/>
                  <a:gd name="T55" fmla="*/ 26 h 40"/>
                  <a:gd name="T56" fmla="*/ 23 w 43"/>
                  <a:gd name="T57" fmla="*/ 31 h 40"/>
                  <a:gd name="T58" fmla="*/ 23 w 43"/>
                  <a:gd name="T59" fmla="*/ 24 h 40"/>
                  <a:gd name="T60" fmla="*/ 25 w 43"/>
                  <a:gd name="T61" fmla="*/ 29 h 40"/>
                  <a:gd name="T62" fmla="*/ 26 w 43"/>
                  <a:gd name="T63" fmla="*/ 21 h 40"/>
                  <a:gd name="T64" fmla="*/ 27 w 43"/>
                  <a:gd name="T65" fmla="*/ 27 h 40"/>
                  <a:gd name="T66" fmla="*/ 28 w 43"/>
                  <a:gd name="T67" fmla="*/ 21 h 40"/>
                  <a:gd name="T68" fmla="*/ 29 w 43"/>
                  <a:gd name="T69" fmla="*/ 24 h 40"/>
                  <a:gd name="T70" fmla="*/ 29 w 43"/>
                  <a:gd name="T71" fmla="*/ 19 h 40"/>
                  <a:gd name="T72" fmla="*/ 31 w 43"/>
                  <a:gd name="T73" fmla="*/ 22 h 40"/>
                  <a:gd name="T74" fmla="*/ 32 w 43"/>
                  <a:gd name="T75" fmla="*/ 15 h 40"/>
                  <a:gd name="T76" fmla="*/ 33 w 43"/>
                  <a:gd name="T77" fmla="*/ 19 h 40"/>
                  <a:gd name="T78" fmla="*/ 34 w 43"/>
                  <a:gd name="T79" fmla="*/ 13 h 40"/>
                  <a:gd name="T80" fmla="*/ 35 w 43"/>
                  <a:gd name="T81" fmla="*/ 16 h 40"/>
                  <a:gd name="T82" fmla="*/ 36 w 43"/>
                  <a:gd name="T83" fmla="*/ 9 h 40"/>
                  <a:gd name="T84" fmla="*/ 37 w 43"/>
                  <a:gd name="T85" fmla="*/ 12 h 40"/>
                  <a:gd name="T86" fmla="*/ 38 w 43"/>
                  <a:gd name="T87" fmla="*/ 8 h 40"/>
                  <a:gd name="T88" fmla="*/ 38 w 43"/>
                  <a:gd name="T89" fmla="*/ 10 h 40"/>
                  <a:gd name="T90" fmla="*/ 39 w 43"/>
                  <a:gd name="T91" fmla="*/ 7 h 40"/>
                  <a:gd name="T92" fmla="*/ 40 w 43"/>
                  <a:gd name="T93" fmla="*/ 9 h 40"/>
                  <a:gd name="T94" fmla="*/ 41 w 43"/>
                  <a:gd name="T95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3" h="40">
                    <a:moveTo>
                      <a:pt x="0" y="16"/>
                    </a:moveTo>
                    <a:cubicBezTo>
                      <a:pt x="3" y="21"/>
                      <a:pt x="9" y="27"/>
                      <a:pt x="13" y="32"/>
                    </a:cubicBezTo>
                    <a:cubicBezTo>
                      <a:pt x="15" y="35"/>
                      <a:pt x="16" y="38"/>
                      <a:pt x="19" y="40"/>
                    </a:cubicBezTo>
                    <a:cubicBezTo>
                      <a:pt x="28" y="27"/>
                      <a:pt x="37" y="14"/>
                      <a:pt x="43" y="0"/>
                    </a:cubicBezTo>
                    <a:cubicBezTo>
                      <a:pt x="35" y="9"/>
                      <a:pt x="27" y="20"/>
                      <a:pt x="19" y="29"/>
                    </a:cubicBezTo>
                    <a:cubicBezTo>
                      <a:pt x="18" y="25"/>
                      <a:pt x="16" y="15"/>
                      <a:pt x="13" y="13"/>
                    </a:cubicBezTo>
                    <a:cubicBezTo>
                      <a:pt x="10" y="10"/>
                      <a:pt x="5" y="15"/>
                      <a:pt x="1" y="17"/>
                    </a:cubicBezTo>
                    <a:cubicBezTo>
                      <a:pt x="5" y="17"/>
                      <a:pt x="8" y="15"/>
                      <a:pt x="11" y="13"/>
                    </a:cubicBezTo>
                    <a:cubicBezTo>
                      <a:pt x="8" y="14"/>
                      <a:pt x="4" y="17"/>
                      <a:pt x="2" y="20"/>
                    </a:cubicBezTo>
                    <a:cubicBezTo>
                      <a:pt x="6" y="19"/>
                      <a:pt x="9" y="17"/>
                      <a:pt x="12" y="15"/>
                    </a:cubicBezTo>
                    <a:cubicBezTo>
                      <a:pt x="9" y="16"/>
                      <a:pt x="7" y="20"/>
                      <a:pt x="4" y="22"/>
                    </a:cubicBezTo>
                    <a:cubicBezTo>
                      <a:pt x="7" y="23"/>
                      <a:pt x="11" y="19"/>
                      <a:pt x="14" y="18"/>
                    </a:cubicBezTo>
                    <a:cubicBezTo>
                      <a:pt x="12" y="19"/>
                      <a:pt x="8" y="22"/>
                      <a:pt x="7" y="25"/>
                    </a:cubicBezTo>
                    <a:cubicBezTo>
                      <a:pt x="10" y="24"/>
                      <a:pt x="13" y="22"/>
                      <a:pt x="15" y="20"/>
                    </a:cubicBezTo>
                    <a:cubicBezTo>
                      <a:pt x="13" y="22"/>
                      <a:pt x="10" y="25"/>
                      <a:pt x="8" y="28"/>
                    </a:cubicBezTo>
                    <a:cubicBezTo>
                      <a:pt x="11" y="27"/>
                      <a:pt x="13" y="25"/>
                      <a:pt x="15" y="24"/>
                    </a:cubicBezTo>
                    <a:cubicBezTo>
                      <a:pt x="13" y="25"/>
                      <a:pt x="12" y="28"/>
                      <a:pt x="11" y="30"/>
                    </a:cubicBezTo>
                    <a:cubicBezTo>
                      <a:pt x="13" y="28"/>
                      <a:pt x="14" y="27"/>
                      <a:pt x="16" y="25"/>
                    </a:cubicBezTo>
                    <a:cubicBezTo>
                      <a:pt x="14" y="27"/>
                      <a:pt x="12" y="29"/>
                      <a:pt x="12" y="31"/>
                    </a:cubicBezTo>
                    <a:cubicBezTo>
                      <a:pt x="14" y="31"/>
                      <a:pt x="16" y="29"/>
                      <a:pt x="17" y="28"/>
                    </a:cubicBezTo>
                    <a:cubicBezTo>
                      <a:pt x="15" y="29"/>
                      <a:pt x="14" y="31"/>
                      <a:pt x="14" y="33"/>
                    </a:cubicBezTo>
                    <a:cubicBezTo>
                      <a:pt x="16" y="33"/>
                      <a:pt x="18" y="31"/>
                      <a:pt x="19" y="29"/>
                    </a:cubicBezTo>
                    <a:cubicBezTo>
                      <a:pt x="17" y="31"/>
                      <a:pt x="16" y="34"/>
                      <a:pt x="17" y="36"/>
                    </a:cubicBezTo>
                    <a:cubicBezTo>
                      <a:pt x="19" y="36"/>
                      <a:pt x="19" y="33"/>
                      <a:pt x="19" y="31"/>
                    </a:cubicBezTo>
                    <a:cubicBezTo>
                      <a:pt x="18" y="33"/>
                      <a:pt x="18" y="35"/>
                      <a:pt x="19" y="38"/>
                    </a:cubicBezTo>
                    <a:cubicBezTo>
                      <a:pt x="20" y="35"/>
                      <a:pt x="20" y="31"/>
                      <a:pt x="20" y="28"/>
                    </a:cubicBezTo>
                    <a:cubicBezTo>
                      <a:pt x="20" y="30"/>
                      <a:pt x="20" y="33"/>
                      <a:pt x="21" y="36"/>
                    </a:cubicBezTo>
                    <a:cubicBezTo>
                      <a:pt x="22" y="33"/>
                      <a:pt x="21" y="29"/>
                      <a:pt x="21" y="26"/>
                    </a:cubicBezTo>
                    <a:cubicBezTo>
                      <a:pt x="22" y="27"/>
                      <a:pt x="22" y="29"/>
                      <a:pt x="23" y="31"/>
                    </a:cubicBezTo>
                    <a:cubicBezTo>
                      <a:pt x="24" y="29"/>
                      <a:pt x="23" y="26"/>
                      <a:pt x="23" y="24"/>
                    </a:cubicBezTo>
                    <a:cubicBezTo>
                      <a:pt x="24" y="26"/>
                      <a:pt x="24" y="28"/>
                      <a:pt x="25" y="29"/>
                    </a:cubicBezTo>
                    <a:cubicBezTo>
                      <a:pt x="25" y="27"/>
                      <a:pt x="25" y="24"/>
                      <a:pt x="26" y="21"/>
                    </a:cubicBezTo>
                    <a:cubicBezTo>
                      <a:pt x="26" y="23"/>
                      <a:pt x="26" y="25"/>
                      <a:pt x="27" y="27"/>
                    </a:cubicBezTo>
                    <a:cubicBezTo>
                      <a:pt x="28" y="25"/>
                      <a:pt x="27" y="23"/>
                      <a:pt x="28" y="21"/>
                    </a:cubicBezTo>
                    <a:cubicBezTo>
                      <a:pt x="28" y="22"/>
                      <a:pt x="28" y="23"/>
                      <a:pt x="29" y="24"/>
                    </a:cubicBezTo>
                    <a:cubicBezTo>
                      <a:pt x="29" y="22"/>
                      <a:pt x="29" y="21"/>
                      <a:pt x="29" y="19"/>
                    </a:cubicBezTo>
                    <a:cubicBezTo>
                      <a:pt x="29" y="20"/>
                      <a:pt x="30" y="21"/>
                      <a:pt x="31" y="22"/>
                    </a:cubicBezTo>
                    <a:cubicBezTo>
                      <a:pt x="32" y="20"/>
                      <a:pt x="31" y="17"/>
                      <a:pt x="32" y="15"/>
                    </a:cubicBezTo>
                    <a:cubicBezTo>
                      <a:pt x="32" y="16"/>
                      <a:pt x="33" y="18"/>
                      <a:pt x="33" y="19"/>
                    </a:cubicBezTo>
                    <a:cubicBezTo>
                      <a:pt x="34" y="17"/>
                      <a:pt x="34" y="15"/>
                      <a:pt x="34" y="13"/>
                    </a:cubicBezTo>
                    <a:cubicBezTo>
                      <a:pt x="35" y="14"/>
                      <a:pt x="35" y="15"/>
                      <a:pt x="35" y="16"/>
                    </a:cubicBezTo>
                    <a:cubicBezTo>
                      <a:pt x="36" y="14"/>
                      <a:pt x="36" y="11"/>
                      <a:pt x="36" y="9"/>
                    </a:cubicBezTo>
                    <a:cubicBezTo>
                      <a:pt x="36" y="10"/>
                      <a:pt x="37" y="12"/>
                      <a:pt x="37" y="12"/>
                    </a:cubicBezTo>
                    <a:cubicBezTo>
                      <a:pt x="37" y="11"/>
                      <a:pt x="37" y="9"/>
                      <a:pt x="38" y="8"/>
                    </a:cubicBezTo>
                    <a:cubicBezTo>
                      <a:pt x="38" y="8"/>
                      <a:pt x="38" y="9"/>
                      <a:pt x="38" y="10"/>
                    </a:cubicBezTo>
                    <a:cubicBezTo>
                      <a:pt x="39" y="9"/>
                      <a:pt x="39" y="8"/>
                      <a:pt x="39" y="7"/>
                    </a:cubicBezTo>
                    <a:cubicBezTo>
                      <a:pt x="40" y="8"/>
                      <a:pt x="40" y="8"/>
                      <a:pt x="40" y="9"/>
                    </a:cubicBezTo>
                    <a:cubicBezTo>
                      <a:pt x="40" y="7"/>
                      <a:pt x="41" y="6"/>
                      <a:pt x="41" y="5"/>
                    </a:cubicBezTo>
                  </a:path>
                </a:pathLst>
              </a:custGeom>
              <a:ln>
                <a:solidFill>
                  <a:srgbClr val="78B83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1" name="Freeform 8"/>
              <p:cNvSpPr/>
              <p:nvPr/>
            </p:nvSpPr>
            <p:spPr bwMode="auto">
              <a:xfrm>
                <a:off x="7338766" y="1546170"/>
                <a:ext cx="789659" cy="978406"/>
              </a:xfrm>
              <a:custGeom>
                <a:avLst/>
                <a:gdLst>
                  <a:gd name="T0" fmla="*/ 1 w 16"/>
                  <a:gd name="T1" fmla="*/ 4 h 20"/>
                  <a:gd name="T2" fmla="*/ 8 w 16"/>
                  <a:gd name="T3" fmla="*/ 0 h 20"/>
                  <a:gd name="T4" fmla="*/ 0 w 16"/>
                  <a:gd name="T5" fmla="*/ 8 h 20"/>
                  <a:gd name="T6" fmla="*/ 9 w 16"/>
                  <a:gd name="T7" fmla="*/ 1 h 20"/>
                  <a:gd name="T8" fmla="*/ 3 w 16"/>
                  <a:gd name="T9" fmla="*/ 8 h 20"/>
                  <a:gd name="T10" fmla="*/ 10 w 16"/>
                  <a:gd name="T11" fmla="*/ 1 h 20"/>
                  <a:gd name="T12" fmla="*/ 5 w 16"/>
                  <a:gd name="T13" fmla="*/ 8 h 20"/>
                  <a:gd name="T14" fmla="*/ 10 w 16"/>
                  <a:gd name="T15" fmla="*/ 3 h 20"/>
                  <a:gd name="T16" fmla="*/ 5 w 16"/>
                  <a:gd name="T17" fmla="*/ 8 h 20"/>
                  <a:gd name="T18" fmla="*/ 11 w 16"/>
                  <a:gd name="T19" fmla="*/ 2 h 20"/>
                  <a:gd name="T20" fmla="*/ 6 w 16"/>
                  <a:gd name="T21" fmla="*/ 9 h 20"/>
                  <a:gd name="T22" fmla="*/ 11 w 16"/>
                  <a:gd name="T23" fmla="*/ 4 h 20"/>
                  <a:gd name="T24" fmla="*/ 7 w 16"/>
                  <a:gd name="T25" fmla="*/ 11 h 20"/>
                  <a:gd name="T26" fmla="*/ 12 w 16"/>
                  <a:gd name="T27" fmla="*/ 6 h 20"/>
                  <a:gd name="T28" fmla="*/ 9 w 16"/>
                  <a:gd name="T29" fmla="*/ 11 h 20"/>
                  <a:gd name="T30" fmla="*/ 12 w 16"/>
                  <a:gd name="T31" fmla="*/ 7 h 20"/>
                  <a:gd name="T32" fmla="*/ 10 w 16"/>
                  <a:gd name="T33" fmla="*/ 12 h 20"/>
                  <a:gd name="T34" fmla="*/ 10 w 16"/>
                  <a:gd name="T35" fmla="*/ 5 h 20"/>
                  <a:gd name="T36" fmla="*/ 15 w 16"/>
                  <a:gd name="T37" fmla="*/ 15 h 20"/>
                  <a:gd name="T38" fmla="*/ 11 w 16"/>
                  <a:gd name="T39" fmla="*/ 2 h 20"/>
                  <a:gd name="T40" fmla="*/ 16 w 16"/>
                  <a:gd name="T41" fmla="*/ 15 h 20"/>
                  <a:gd name="T42" fmla="*/ 9 w 16"/>
                  <a:gd name="T43" fmla="*/ 3 h 20"/>
                  <a:gd name="T44" fmla="*/ 12 w 16"/>
                  <a:gd name="T45" fmla="*/ 11 h 20"/>
                  <a:gd name="T46" fmla="*/ 15 w 16"/>
                  <a:gd name="T47" fmla="*/ 18 h 20"/>
                  <a:gd name="T48" fmla="*/ 7 w 16"/>
                  <a:gd name="T49" fmla="*/ 6 h 20"/>
                  <a:gd name="T50" fmla="*/ 14 w 16"/>
                  <a:gd name="T51" fmla="*/ 20 h 20"/>
                  <a:gd name="T52" fmla="*/ 6 w 16"/>
                  <a:gd name="T53" fmla="*/ 9 h 20"/>
                  <a:gd name="T54" fmla="*/ 11 w 16"/>
                  <a:gd name="T55" fmla="*/ 16 h 20"/>
                  <a:gd name="T56" fmla="*/ 15 w 16"/>
                  <a:gd name="T5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" h="20">
                    <a:moveTo>
                      <a:pt x="1" y="4"/>
                    </a:moveTo>
                    <a:cubicBezTo>
                      <a:pt x="3" y="3"/>
                      <a:pt x="6" y="2"/>
                      <a:pt x="8" y="0"/>
                    </a:cubicBezTo>
                    <a:cubicBezTo>
                      <a:pt x="5" y="2"/>
                      <a:pt x="3" y="5"/>
                      <a:pt x="0" y="8"/>
                    </a:cubicBezTo>
                    <a:cubicBezTo>
                      <a:pt x="3" y="6"/>
                      <a:pt x="6" y="3"/>
                      <a:pt x="9" y="1"/>
                    </a:cubicBezTo>
                    <a:cubicBezTo>
                      <a:pt x="7" y="3"/>
                      <a:pt x="5" y="5"/>
                      <a:pt x="3" y="8"/>
                    </a:cubicBezTo>
                    <a:cubicBezTo>
                      <a:pt x="5" y="5"/>
                      <a:pt x="8" y="3"/>
                      <a:pt x="10" y="1"/>
                    </a:cubicBezTo>
                    <a:cubicBezTo>
                      <a:pt x="9" y="2"/>
                      <a:pt x="6" y="6"/>
                      <a:pt x="5" y="8"/>
                    </a:cubicBezTo>
                    <a:cubicBezTo>
                      <a:pt x="7" y="6"/>
                      <a:pt x="9" y="4"/>
                      <a:pt x="10" y="3"/>
                    </a:cubicBezTo>
                    <a:cubicBezTo>
                      <a:pt x="8" y="4"/>
                      <a:pt x="7" y="7"/>
                      <a:pt x="5" y="8"/>
                    </a:cubicBezTo>
                    <a:cubicBezTo>
                      <a:pt x="7" y="6"/>
                      <a:pt x="9" y="4"/>
                      <a:pt x="11" y="2"/>
                    </a:cubicBezTo>
                    <a:cubicBezTo>
                      <a:pt x="9" y="4"/>
                      <a:pt x="7" y="7"/>
                      <a:pt x="6" y="9"/>
                    </a:cubicBezTo>
                    <a:cubicBezTo>
                      <a:pt x="8" y="8"/>
                      <a:pt x="9" y="5"/>
                      <a:pt x="11" y="4"/>
                    </a:cubicBezTo>
                    <a:cubicBezTo>
                      <a:pt x="10" y="7"/>
                      <a:pt x="7" y="9"/>
                      <a:pt x="7" y="11"/>
                    </a:cubicBezTo>
                    <a:cubicBezTo>
                      <a:pt x="9" y="10"/>
                      <a:pt x="10" y="7"/>
                      <a:pt x="12" y="6"/>
                    </a:cubicBezTo>
                    <a:cubicBezTo>
                      <a:pt x="11" y="8"/>
                      <a:pt x="9" y="9"/>
                      <a:pt x="9" y="11"/>
                    </a:cubicBezTo>
                    <a:cubicBezTo>
                      <a:pt x="10" y="10"/>
                      <a:pt x="11" y="8"/>
                      <a:pt x="12" y="7"/>
                    </a:cubicBezTo>
                    <a:cubicBezTo>
                      <a:pt x="12" y="9"/>
                      <a:pt x="10" y="10"/>
                      <a:pt x="10" y="12"/>
                    </a:cubicBezTo>
                    <a:cubicBezTo>
                      <a:pt x="11" y="11"/>
                      <a:pt x="12" y="7"/>
                      <a:pt x="10" y="5"/>
                    </a:cubicBezTo>
                    <a:cubicBezTo>
                      <a:pt x="11" y="8"/>
                      <a:pt x="12" y="14"/>
                      <a:pt x="15" y="15"/>
                    </a:cubicBezTo>
                    <a:cubicBezTo>
                      <a:pt x="15" y="11"/>
                      <a:pt x="12" y="7"/>
                      <a:pt x="11" y="2"/>
                    </a:cubicBezTo>
                    <a:cubicBezTo>
                      <a:pt x="12" y="6"/>
                      <a:pt x="14" y="11"/>
                      <a:pt x="16" y="15"/>
                    </a:cubicBezTo>
                    <a:cubicBezTo>
                      <a:pt x="14" y="11"/>
                      <a:pt x="12" y="6"/>
                      <a:pt x="9" y="3"/>
                    </a:cubicBezTo>
                    <a:cubicBezTo>
                      <a:pt x="9" y="6"/>
                      <a:pt x="11" y="9"/>
                      <a:pt x="12" y="11"/>
                    </a:cubicBezTo>
                    <a:cubicBezTo>
                      <a:pt x="13" y="13"/>
                      <a:pt x="14" y="16"/>
                      <a:pt x="15" y="18"/>
                    </a:cubicBezTo>
                    <a:cubicBezTo>
                      <a:pt x="12" y="14"/>
                      <a:pt x="10" y="10"/>
                      <a:pt x="7" y="6"/>
                    </a:cubicBezTo>
                    <a:cubicBezTo>
                      <a:pt x="9" y="10"/>
                      <a:pt x="12" y="15"/>
                      <a:pt x="14" y="20"/>
                    </a:cubicBezTo>
                    <a:cubicBezTo>
                      <a:pt x="11" y="16"/>
                      <a:pt x="8" y="13"/>
                      <a:pt x="6" y="9"/>
                    </a:cubicBezTo>
                    <a:cubicBezTo>
                      <a:pt x="8" y="11"/>
                      <a:pt x="9" y="14"/>
                      <a:pt x="11" y="16"/>
                    </a:cubicBezTo>
                    <a:cubicBezTo>
                      <a:pt x="12" y="17"/>
                      <a:pt x="13" y="20"/>
                      <a:pt x="15" y="20"/>
                    </a:cubicBezTo>
                  </a:path>
                </a:pathLst>
              </a:custGeom>
              <a:ln>
                <a:solidFill>
                  <a:srgbClr val="78B83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2" name="Freeform 9"/>
              <p:cNvSpPr/>
              <p:nvPr/>
            </p:nvSpPr>
            <p:spPr bwMode="auto">
              <a:xfrm>
                <a:off x="8078348" y="1499947"/>
                <a:ext cx="835883" cy="1267306"/>
              </a:xfrm>
              <a:custGeom>
                <a:avLst/>
                <a:gdLst>
                  <a:gd name="T0" fmla="*/ 0 w 17"/>
                  <a:gd name="T1" fmla="*/ 21 h 26"/>
                  <a:gd name="T2" fmla="*/ 0 w 17"/>
                  <a:gd name="T3" fmla="*/ 21 h 26"/>
                  <a:gd name="T4" fmla="*/ 8 w 17"/>
                  <a:gd name="T5" fmla="*/ 11 h 26"/>
                  <a:gd name="T6" fmla="*/ 16 w 17"/>
                  <a:gd name="T7" fmla="*/ 0 h 26"/>
                  <a:gd name="T8" fmla="*/ 10 w 17"/>
                  <a:gd name="T9" fmla="*/ 8 h 26"/>
                  <a:gd name="T10" fmla="*/ 1 w 17"/>
                  <a:gd name="T11" fmla="*/ 24 h 26"/>
                  <a:gd name="T12" fmla="*/ 6 w 17"/>
                  <a:gd name="T13" fmla="*/ 16 h 26"/>
                  <a:gd name="T14" fmla="*/ 14 w 17"/>
                  <a:gd name="T15" fmla="*/ 5 h 26"/>
                  <a:gd name="T16" fmla="*/ 8 w 17"/>
                  <a:gd name="T17" fmla="*/ 13 h 26"/>
                  <a:gd name="T18" fmla="*/ 1 w 17"/>
                  <a:gd name="T19" fmla="*/ 26 h 26"/>
                  <a:gd name="T20" fmla="*/ 7 w 17"/>
                  <a:gd name="T21" fmla="*/ 16 h 26"/>
                  <a:gd name="T22" fmla="*/ 16 w 17"/>
                  <a:gd name="T23" fmla="*/ 3 h 26"/>
                  <a:gd name="T24" fmla="*/ 4 w 17"/>
                  <a:gd name="T25" fmla="*/ 22 h 26"/>
                  <a:gd name="T26" fmla="*/ 17 w 17"/>
                  <a:gd name="T27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6">
                    <a:moveTo>
                      <a:pt x="0" y="21"/>
                    </a:moveTo>
                    <a:cubicBezTo>
                      <a:pt x="0" y="22"/>
                      <a:pt x="0" y="22"/>
                      <a:pt x="0" y="21"/>
                    </a:cubicBezTo>
                    <a:cubicBezTo>
                      <a:pt x="3" y="18"/>
                      <a:pt x="5" y="14"/>
                      <a:pt x="8" y="11"/>
                    </a:cubicBezTo>
                    <a:cubicBezTo>
                      <a:pt x="10" y="7"/>
                      <a:pt x="14" y="4"/>
                      <a:pt x="16" y="0"/>
                    </a:cubicBezTo>
                    <a:cubicBezTo>
                      <a:pt x="13" y="2"/>
                      <a:pt x="11" y="5"/>
                      <a:pt x="10" y="8"/>
                    </a:cubicBezTo>
                    <a:cubicBezTo>
                      <a:pt x="7" y="12"/>
                      <a:pt x="3" y="18"/>
                      <a:pt x="1" y="24"/>
                    </a:cubicBezTo>
                    <a:cubicBezTo>
                      <a:pt x="3" y="22"/>
                      <a:pt x="5" y="18"/>
                      <a:pt x="6" y="16"/>
                    </a:cubicBezTo>
                    <a:cubicBezTo>
                      <a:pt x="8" y="12"/>
                      <a:pt x="11" y="8"/>
                      <a:pt x="14" y="5"/>
                    </a:cubicBezTo>
                    <a:cubicBezTo>
                      <a:pt x="11" y="7"/>
                      <a:pt x="9" y="10"/>
                      <a:pt x="8" y="13"/>
                    </a:cubicBezTo>
                    <a:cubicBezTo>
                      <a:pt x="5" y="17"/>
                      <a:pt x="2" y="22"/>
                      <a:pt x="1" y="26"/>
                    </a:cubicBezTo>
                    <a:cubicBezTo>
                      <a:pt x="3" y="23"/>
                      <a:pt x="5" y="20"/>
                      <a:pt x="7" y="16"/>
                    </a:cubicBezTo>
                    <a:cubicBezTo>
                      <a:pt x="10" y="12"/>
                      <a:pt x="13" y="8"/>
                      <a:pt x="16" y="3"/>
                    </a:cubicBezTo>
                    <a:cubicBezTo>
                      <a:pt x="11" y="9"/>
                      <a:pt x="9" y="16"/>
                      <a:pt x="4" y="22"/>
                    </a:cubicBezTo>
                    <a:cubicBezTo>
                      <a:pt x="7" y="14"/>
                      <a:pt x="12" y="8"/>
                      <a:pt x="17" y="2"/>
                    </a:cubicBezTo>
                  </a:path>
                </a:pathLst>
              </a:custGeom>
              <a:ln>
                <a:solidFill>
                  <a:srgbClr val="78B83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3" name="Freeform 10"/>
              <p:cNvSpPr/>
              <p:nvPr/>
            </p:nvSpPr>
            <p:spPr bwMode="auto">
              <a:xfrm>
                <a:off x="8224723" y="1107044"/>
                <a:ext cx="986110" cy="1317381"/>
              </a:xfrm>
              <a:custGeom>
                <a:avLst/>
                <a:gdLst>
                  <a:gd name="T0" fmla="*/ 0 w 20"/>
                  <a:gd name="T1" fmla="*/ 27 h 27"/>
                  <a:gd name="T2" fmla="*/ 11 w 20"/>
                  <a:gd name="T3" fmla="*/ 11 h 27"/>
                  <a:gd name="T4" fmla="*/ 20 w 20"/>
                  <a:gd name="T5" fmla="*/ 0 h 27"/>
                  <a:gd name="T6" fmla="*/ 12 w 20"/>
                  <a:gd name="T7" fmla="*/ 10 h 27"/>
                  <a:gd name="T8" fmla="*/ 12 w 20"/>
                  <a:gd name="T9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7">
                    <a:moveTo>
                      <a:pt x="0" y="27"/>
                    </a:moveTo>
                    <a:cubicBezTo>
                      <a:pt x="4" y="22"/>
                      <a:pt x="7" y="16"/>
                      <a:pt x="11" y="11"/>
                    </a:cubicBezTo>
                    <a:cubicBezTo>
                      <a:pt x="14" y="7"/>
                      <a:pt x="18" y="4"/>
                      <a:pt x="20" y="0"/>
                    </a:cubicBezTo>
                    <a:cubicBezTo>
                      <a:pt x="17" y="1"/>
                      <a:pt x="13" y="7"/>
                      <a:pt x="12" y="10"/>
                    </a:cubicBezTo>
                    <a:cubicBezTo>
                      <a:pt x="11" y="10"/>
                      <a:pt x="11" y="10"/>
                      <a:pt x="12" y="9"/>
                    </a:cubicBezTo>
                  </a:path>
                </a:pathLst>
              </a:custGeom>
              <a:ln>
                <a:solidFill>
                  <a:srgbClr val="78B83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4" name="Freeform 11"/>
              <p:cNvSpPr/>
              <p:nvPr/>
            </p:nvSpPr>
            <p:spPr bwMode="auto">
              <a:xfrm>
                <a:off x="7731669" y="1546170"/>
                <a:ext cx="100152" cy="50077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1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</a:path>
                </a:pathLst>
              </a:custGeom>
              <a:ln>
                <a:solidFill>
                  <a:srgbClr val="78B83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5" name="Freeform 12"/>
              <p:cNvSpPr/>
              <p:nvPr/>
            </p:nvSpPr>
            <p:spPr bwMode="auto">
              <a:xfrm>
                <a:off x="7192390" y="1399795"/>
                <a:ext cx="589356" cy="342828"/>
              </a:xfrm>
              <a:custGeom>
                <a:avLst/>
                <a:gdLst>
                  <a:gd name="T0" fmla="*/ 0 w 12"/>
                  <a:gd name="T1" fmla="*/ 6 h 7"/>
                  <a:gd name="T2" fmla="*/ 5 w 12"/>
                  <a:gd name="T3" fmla="*/ 3 h 7"/>
                  <a:gd name="T4" fmla="*/ 10 w 12"/>
                  <a:gd name="T5" fmla="*/ 1 h 7"/>
                  <a:gd name="T6" fmla="*/ 1 w 12"/>
                  <a:gd name="T7" fmla="*/ 6 h 7"/>
                  <a:gd name="T8" fmla="*/ 6 w 12"/>
                  <a:gd name="T9" fmla="*/ 3 h 7"/>
                  <a:gd name="T10" fmla="*/ 11 w 12"/>
                  <a:gd name="T11" fmla="*/ 0 h 7"/>
                  <a:gd name="T12" fmla="*/ 1 w 12"/>
                  <a:gd name="T13" fmla="*/ 6 h 7"/>
                  <a:gd name="T14" fmla="*/ 11 w 12"/>
                  <a:gd name="T15" fmla="*/ 0 h 7"/>
                  <a:gd name="T16" fmla="*/ 11 w 12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7">
                    <a:moveTo>
                      <a:pt x="0" y="6"/>
                    </a:moveTo>
                    <a:cubicBezTo>
                      <a:pt x="1" y="7"/>
                      <a:pt x="4" y="4"/>
                      <a:pt x="5" y="3"/>
                    </a:cubicBezTo>
                    <a:cubicBezTo>
                      <a:pt x="7" y="3"/>
                      <a:pt x="9" y="2"/>
                      <a:pt x="10" y="1"/>
                    </a:cubicBezTo>
                    <a:cubicBezTo>
                      <a:pt x="7" y="2"/>
                      <a:pt x="4" y="5"/>
                      <a:pt x="1" y="6"/>
                    </a:cubicBezTo>
                    <a:cubicBezTo>
                      <a:pt x="2" y="5"/>
                      <a:pt x="4" y="4"/>
                      <a:pt x="6" y="3"/>
                    </a:cubicBezTo>
                    <a:cubicBezTo>
                      <a:pt x="7" y="2"/>
                      <a:pt x="9" y="1"/>
                      <a:pt x="11" y="0"/>
                    </a:cubicBezTo>
                    <a:cubicBezTo>
                      <a:pt x="7" y="1"/>
                      <a:pt x="4" y="4"/>
                      <a:pt x="1" y="6"/>
                    </a:cubicBezTo>
                    <a:cubicBezTo>
                      <a:pt x="4" y="3"/>
                      <a:pt x="8" y="1"/>
                      <a:pt x="11" y="0"/>
                    </a:cubicBezTo>
                    <a:cubicBezTo>
                      <a:pt x="12" y="0"/>
                      <a:pt x="11" y="0"/>
                      <a:pt x="11" y="0"/>
                    </a:cubicBezTo>
                  </a:path>
                </a:pathLst>
              </a:custGeom>
              <a:ln>
                <a:solidFill>
                  <a:srgbClr val="78B83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6" name="Freeform 13"/>
              <p:cNvSpPr/>
              <p:nvPr/>
            </p:nvSpPr>
            <p:spPr bwMode="auto">
              <a:xfrm>
                <a:off x="7685445" y="1353571"/>
                <a:ext cx="589356" cy="1024629"/>
              </a:xfrm>
              <a:custGeom>
                <a:avLst/>
                <a:gdLst>
                  <a:gd name="T0" fmla="*/ 0 w 12"/>
                  <a:gd name="T1" fmla="*/ 1 h 21"/>
                  <a:gd name="T2" fmla="*/ 2 w 12"/>
                  <a:gd name="T3" fmla="*/ 3 h 21"/>
                  <a:gd name="T4" fmla="*/ 1 w 12"/>
                  <a:gd name="T5" fmla="*/ 1 h 21"/>
                  <a:gd name="T6" fmla="*/ 2 w 12"/>
                  <a:gd name="T7" fmla="*/ 3 h 21"/>
                  <a:gd name="T8" fmla="*/ 2 w 12"/>
                  <a:gd name="T9" fmla="*/ 0 h 21"/>
                  <a:gd name="T10" fmla="*/ 3 w 12"/>
                  <a:gd name="T11" fmla="*/ 3 h 21"/>
                  <a:gd name="T12" fmla="*/ 2 w 12"/>
                  <a:gd name="T13" fmla="*/ 1 h 21"/>
                  <a:gd name="T14" fmla="*/ 4 w 12"/>
                  <a:gd name="T15" fmla="*/ 3 h 21"/>
                  <a:gd name="T16" fmla="*/ 2 w 12"/>
                  <a:gd name="T17" fmla="*/ 0 h 21"/>
                  <a:gd name="T18" fmla="*/ 5 w 12"/>
                  <a:gd name="T19" fmla="*/ 6 h 21"/>
                  <a:gd name="T20" fmla="*/ 3 w 12"/>
                  <a:gd name="T21" fmla="*/ 2 h 21"/>
                  <a:gd name="T22" fmla="*/ 6 w 12"/>
                  <a:gd name="T23" fmla="*/ 8 h 21"/>
                  <a:gd name="T24" fmla="*/ 1 w 12"/>
                  <a:gd name="T25" fmla="*/ 0 h 21"/>
                  <a:gd name="T26" fmla="*/ 12 w 12"/>
                  <a:gd name="T27" fmla="*/ 21 h 21"/>
                  <a:gd name="T28" fmla="*/ 7 w 12"/>
                  <a:gd name="T29" fmla="*/ 13 h 21"/>
                  <a:gd name="T30" fmla="*/ 4 w 12"/>
                  <a:gd name="T31" fmla="*/ 7 h 21"/>
                  <a:gd name="T32" fmla="*/ 7 w 12"/>
                  <a:gd name="T33" fmla="*/ 11 h 21"/>
                  <a:gd name="T34" fmla="*/ 11 w 12"/>
                  <a:gd name="T35" fmla="*/ 19 h 21"/>
                  <a:gd name="T36" fmla="*/ 7 w 12"/>
                  <a:gd name="T37" fmla="*/ 11 h 21"/>
                  <a:gd name="T38" fmla="*/ 1 w 12"/>
                  <a:gd name="T39" fmla="*/ 1 h 21"/>
                  <a:gd name="T40" fmla="*/ 7 w 12"/>
                  <a:gd name="T41" fmla="*/ 10 h 21"/>
                  <a:gd name="T42" fmla="*/ 11 w 12"/>
                  <a:gd name="T43" fmla="*/ 17 h 21"/>
                  <a:gd name="T44" fmla="*/ 12 w 12"/>
                  <a:gd name="T45" fmla="*/ 20 h 21"/>
                  <a:gd name="T46" fmla="*/ 6 w 12"/>
                  <a:gd name="T47" fmla="*/ 11 h 21"/>
                  <a:gd name="T48" fmla="*/ 11 w 12"/>
                  <a:gd name="T49" fmla="*/ 19 h 21"/>
                  <a:gd name="T50" fmla="*/ 7 w 12"/>
                  <a:gd name="T51" fmla="*/ 14 h 21"/>
                  <a:gd name="T52" fmla="*/ 9 w 12"/>
                  <a:gd name="T53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" h="21">
                    <a:moveTo>
                      <a:pt x="0" y="1"/>
                    </a:moveTo>
                    <a:cubicBezTo>
                      <a:pt x="1" y="2"/>
                      <a:pt x="1" y="2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3" y="3"/>
                      <a:pt x="4" y="3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3" y="1"/>
                      <a:pt x="5" y="4"/>
                      <a:pt x="5" y="6"/>
                    </a:cubicBezTo>
                    <a:cubicBezTo>
                      <a:pt x="4" y="5"/>
                      <a:pt x="3" y="3"/>
                      <a:pt x="3" y="2"/>
                    </a:cubicBezTo>
                    <a:cubicBezTo>
                      <a:pt x="4" y="4"/>
                      <a:pt x="5" y="6"/>
                      <a:pt x="6" y="8"/>
                    </a:cubicBezTo>
                    <a:cubicBezTo>
                      <a:pt x="5" y="5"/>
                      <a:pt x="3" y="2"/>
                      <a:pt x="1" y="0"/>
                    </a:cubicBezTo>
                    <a:cubicBezTo>
                      <a:pt x="7" y="4"/>
                      <a:pt x="7" y="15"/>
                      <a:pt x="12" y="21"/>
                    </a:cubicBezTo>
                    <a:cubicBezTo>
                      <a:pt x="11" y="18"/>
                      <a:pt x="8" y="15"/>
                      <a:pt x="7" y="13"/>
                    </a:cubicBezTo>
                    <a:cubicBezTo>
                      <a:pt x="6" y="11"/>
                      <a:pt x="5" y="9"/>
                      <a:pt x="4" y="7"/>
                    </a:cubicBezTo>
                    <a:cubicBezTo>
                      <a:pt x="5" y="8"/>
                      <a:pt x="6" y="10"/>
                      <a:pt x="7" y="11"/>
                    </a:cubicBezTo>
                    <a:cubicBezTo>
                      <a:pt x="9" y="14"/>
                      <a:pt x="10" y="16"/>
                      <a:pt x="11" y="19"/>
                    </a:cubicBezTo>
                    <a:cubicBezTo>
                      <a:pt x="10" y="16"/>
                      <a:pt x="8" y="14"/>
                      <a:pt x="7" y="11"/>
                    </a:cubicBezTo>
                    <a:cubicBezTo>
                      <a:pt x="5" y="8"/>
                      <a:pt x="4" y="4"/>
                      <a:pt x="1" y="1"/>
                    </a:cubicBezTo>
                    <a:cubicBezTo>
                      <a:pt x="3" y="5"/>
                      <a:pt x="5" y="7"/>
                      <a:pt x="7" y="10"/>
                    </a:cubicBezTo>
                    <a:cubicBezTo>
                      <a:pt x="8" y="13"/>
                      <a:pt x="9" y="15"/>
                      <a:pt x="11" y="17"/>
                    </a:cubicBezTo>
                    <a:cubicBezTo>
                      <a:pt x="11" y="18"/>
                      <a:pt x="11" y="19"/>
                      <a:pt x="12" y="20"/>
                    </a:cubicBezTo>
                    <a:cubicBezTo>
                      <a:pt x="10" y="17"/>
                      <a:pt x="9" y="13"/>
                      <a:pt x="6" y="11"/>
                    </a:cubicBezTo>
                    <a:cubicBezTo>
                      <a:pt x="7" y="14"/>
                      <a:pt x="9" y="16"/>
                      <a:pt x="11" y="19"/>
                    </a:cubicBezTo>
                    <a:cubicBezTo>
                      <a:pt x="10" y="17"/>
                      <a:pt x="8" y="16"/>
                      <a:pt x="7" y="14"/>
                    </a:cubicBezTo>
                    <a:cubicBezTo>
                      <a:pt x="8" y="16"/>
                      <a:pt x="9" y="17"/>
                      <a:pt x="9" y="19"/>
                    </a:cubicBezTo>
                  </a:path>
                </a:pathLst>
              </a:custGeom>
              <a:ln>
                <a:solidFill>
                  <a:srgbClr val="78B83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94" name="Group 4"/>
          <p:cNvGrpSpPr>
            <a:grpSpLocks noChangeAspect="1"/>
          </p:cNvGrpSpPr>
          <p:nvPr/>
        </p:nvGrpSpPr>
        <p:grpSpPr bwMode="auto">
          <a:xfrm rot="19793052">
            <a:off x="1381009" y="1272010"/>
            <a:ext cx="557482" cy="651255"/>
            <a:chOff x="3082" y="1214"/>
            <a:chExt cx="1623" cy="1896"/>
          </a:xfrm>
          <a:solidFill>
            <a:schemeClr val="tx1">
              <a:lumMod val="65000"/>
              <a:lumOff val="35000"/>
            </a:schemeClr>
          </a:solidFill>
        </p:grpSpPr>
        <p:grpSp>
          <p:nvGrpSpPr>
            <p:cNvPr id="95" name="Group 205"/>
            <p:cNvGrpSpPr/>
            <p:nvPr/>
          </p:nvGrpSpPr>
          <p:grpSpPr bwMode="auto">
            <a:xfrm>
              <a:off x="3082" y="1214"/>
              <a:ext cx="1623" cy="1603"/>
              <a:chOff x="3082" y="1214"/>
              <a:chExt cx="1623" cy="1603"/>
            </a:xfrm>
            <a:grpFill/>
          </p:grpSpPr>
          <p:sp>
            <p:nvSpPr>
              <p:cNvPr id="430" name="Freeform 5"/>
              <p:cNvSpPr/>
              <p:nvPr/>
            </p:nvSpPr>
            <p:spPr bwMode="auto">
              <a:xfrm>
                <a:off x="3608" y="2103"/>
                <a:ext cx="13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cubicBezTo>
                      <a:pt x="1" y="0"/>
                      <a:pt x="3" y="0"/>
                      <a:pt x="6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1" name="Freeform 6"/>
              <p:cNvSpPr/>
              <p:nvPr/>
            </p:nvSpPr>
            <p:spPr bwMode="auto">
              <a:xfrm>
                <a:off x="3576" y="1893"/>
                <a:ext cx="5" cy="0"/>
              </a:xfrm>
              <a:custGeom>
                <a:avLst/>
                <a:gdLst>
                  <a:gd name="T0" fmla="*/ 0 w 2"/>
                  <a:gd name="T1" fmla="*/ 0 w 2"/>
                  <a:gd name="T2" fmla="*/ 0 w 2"/>
                  <a:gd name="T3" fmla="*/ 0 w 2"/>
                  <a:gd name="T4" fmla="*/ 2 w 2"/>
                  <a:gd name="T5" fmla="*/ 2 w 2"/>
                  <a:gd name="T6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2" name="Freeform 7"/>
              <p:cNvSpPr/>
              <p:nvPr/>
            </p:nvSpPr>
            <p:spPr bwMode="auto">
              <a:xfrm>
                <a:off x="3615" y="1903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3" name="Freeform 8"/>
              <p:cNvSpPr/>
              <p:nvPr/>
            </p:nvSpPr>
            <p:spPr bwMode="auto">
              <a:xfrm>
                <a:off x="3566" y="1893"/>
                <a:ext cx="6" cy="0"/>
              </a:xfrm>
              <a:custGeom>
                <a:avLst/>
                <a:gdLst>
                  <a:gd name="T0" fmla="*/ 3 w 3"/>
                  <a:gd name="T1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0" y="0"/>
                      <a:pt x="1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4" name="Freeform 9"/>
              <p:cNvSpPr/>
              <p:nvPr/>
            </p:nvSpPr>
            <p:spPr bwMode="auto">
              <a:xfrm>
                <a:off x="3820" y="2304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5" name="Freeform 10"/>
              <p:cNvSpPr/>
              <p:nvPr/>
            </p:nvSpPr>
            <p:spPr bwMode="auto">
              <a:xfrm>
                <a:off x="3642" y="2209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6" name="Freeform 11"/>
              <p:cNvSpPr/>
              <p:nvPr/>
            </p:nvSpPr>
            <p:spPr bwMode="auto">
              <a:xfrm>
                <a:off x="3549" y="215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7" name="Freeform 12"/>
              <p:cNvSpPr/>
              <p:nvPr/>
            </p:nvSpPr>
            <p:spPr bwMode="auto">
              <a:xfrm>
                <a:off x="3610" y="1895"/>
                <a:ext cx="9" cy="8"/>
              </a:xfrm>
              <a:custGeom>
                <a:avLst/>
                <a:gdLst>
                  <a:gd name="T0" fmla="*/ 1 w 4"/>
                  <a:gd name="T1" fmla="*/ 1 h 4"/>
                  <a:gd name="T2" fmla="*/ 1 w 4"/>
                  <a:gd name="T3" fmla="*/ 2 h 4"/>
                  <a:gd name="T4" fmla="*/ 0 w 4"/>
                  <a:gd name="T5" fmla="*/ 2 h 4"/>
                  <a:gd name="T6" fmla="*/ 2 w 4"/>
                  <a:gd name="T7" fmla="*/ 4 h 4"/>
                  <a:gd name="T8" fmla="*/ 2 w 4"/>
                  <a:gd name="T9" fmla="*/ 2 h 4"/>
                  <a:gd name="T10" fmla="*/ 3 w 4"/>
                  <a:gd name="T11" fmla="*/ 1 h 4"/>
                  <a:gd name="T12" fmla="*/ 4 w 4"/>
                  <a:gd name="T13" fmla="*/ 0 h 4"/>
                  <a:gd name="T14" fmla="*/ 4 w 4"/>
                  <a:gd name="T15" fmla="*/ 0 h 4"/>
                  <a:gd name="T16" fmla="*/ 4 w 4"/>
                  <a:gd name="T17" fmla="*/ 0 h 4"/>
                  <a:gd name="T18" fmla="*/ 2 w 4"/>
                  <a:gd name="T19" fmla="*/ 0 h 4"/>
                  <a:gd name="T20" fmla="*/ 2 w 4"/>
                  <a:gd name="T21" fmla="*/ 0 h 4"/>
                  <a:gd name="T22" fmla="*/ 1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8" name="Freeform 13"/>
              <p:cNvSpPr/>
              <p:nvPr/>
            </p:nvSpPr>
            <p:spPr bwMode="auto">
              <a:xfrm>
                <a:off x="3926" y="191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9" name="Freeform 14"/>
              <p:cNvSpPr/>
              <p:nvPr/>
            </p:nvSpPr>
            <p:spPr bwMode="auto">
              <a:xfrm>
                <a:off x="3810" y="1774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1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0" name="Freeform 15"/>
              <p:cNvSpPr/>
              <p:nvPr/>
            </p:nvSpPr>
            <p:spPr bwMode="auto">
              <a:xfrm>
                <a:off x="3846" y="247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1" name="Freeform 16"/>
              <p:cNvSpPr/>
              <p:nvPr/>
            </p:nvSpPr>
            <p:spPr bwMode="auto">
              <a:xfrm>
                <a:off x="3943" y="254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2" name="Freeform 17"/>
              <p:cNvSpPr/>
              <p:nvPr/>
            </p:nvSpPr>
            <p:spPr bwMode="auto">
              <a:xfrm>
                <a:off x="3846" y="247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3" name="Freeform 18"/>
              <p:cNvSpPr/>
              <p:nvPr/>
            </p:nvSpPr>
            <p:spPr bwMode="auto">
              <a:xfrm>
                <a:off x="4156" y="22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4" name="Freeform 19"/>
              <p:cNvSpPr/>
              <p:nvPr/>
            </p:nvSpPr>
            <p:spPr bwMode="auto">
              <a:xfrm>
                <a:off x="4056" y="221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5" name="Freeform 20"/>
              <p:cNvSpPr/>
              <p:nvPr/>
            </p:nvSpPr>
            <p:spPr bwMode="auto">
              <a:xfrm>
                <a:off x="3837" y="247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6" name="Freeform 21"/>
              <p:cNvSpPr/>
              <p:nvPr/>
            </p:nvSpPr>
            <p:spPr bwMode="auto">
              <a:xfrm>
                <a:off x="3954" y="2311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7" name="Freeform 22"/>
              <p:cNvSpPr/>
              <p:nvPr/>
            </p:nvSpPr>
            <p:spPr bwMode="auto">
              <a:xfrm>
                <a:off x="3576" y="18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8" name="Freeform 23"/>
              <p:cNvSpPr/>
              <p:nvPr/>
            </p:nvSpPr>
            <p:spPr bwMode="auto">
              <a:xfrm>
                <a:off x="3281" y="25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9" name="Freeform 24"/>
              <p:cNvSpPr/>
              <p:nvPr/>
            </p:nvSpPr>
            <p:spPr bwMode="auto">
              <a:xfrm>
                <a:off x="3364" y="2470"/>
                <a:ext cx="2" cy="4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1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0" name="Freeform 25"/>
              <p:cNvSpPr/>
              <p:nvPr/>
            </p:nvSpPr>
            <p:spPr bwMode="auto">
              <a:xfrm>
                <a:off x="3360" y="2470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1" name="Freeform 26"/>
              <p:cNvSpPr/>
              <p:nvPr/>
            </p:nvSpPr>
            <p:spPr bwMode="auto">
              <a:xfrm>
                <a:off x="3353" y="2470"/>
                <a:ext cx="3" cy="4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2" name="Freeform 27"/>
              <p:cNvSpPr/>
              <p:nvPr/>
            </p:nvSpPr>
            <p:spPr bwMode="auto">
              <a:xfrm>
                <a:off x="3392" y="248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3" name="Freeform 28"/>
              <p:cNvSpPr/>
              <p:nvPr/>
            </p:nvSpPr>
            <p:spPr bwMode="auto">
              <a:xfrm>
                <a:off x="3390" y="2480"/>
                <a:ext cx="2" cy="7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4" name="Freeform 29"/>
              <p:cNvSpPr/>
              <p:nvPr/>
            </p:nvSpPr>
            <p:spPr bwMode="auto">
              <a:xfrm>
                <a:off x="3341" y="2474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5" name="Freeform 30"/>
              <p:cNvSpPr/>
              <p:nvPr/>
            </p:nvSpPr>
            <p:spPr bwMode="auto">
              <a:xfrm>
                <a:off x="3822" y="2279"/>
                <a:ext cx="5" cy="4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1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6" name="Freeform 31"/>
              <p:cNvSpPr/>
              <p:nvPr/>
            </p:nvSpPr>
            <p:spPr bwMode="auto">
              <a:xfrm>
                <a:off x="3292" y="2529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7" name="Freeform 32"/>
              <p:cNvSpPr/>
              <p:nvPr/>
            </p:nvSpPr>
            <p:spPr bwMode="auto">
              <a:xfrm>
                <a:off x="3699" y="2796"/>
                <a:ext cx="7" cy="5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1"/>
                      <a:pt x="2" y="0"/>
                      <a:pt x="2" y="0"/>
                    </a:cubicBezTo>
                    <a:cubicBezTo>
                      <a:pt x="0" y="0"/>
                      <a:pt x="3" y="1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8" name="Freeform 33"/>
              <p:cNvSpPr/>
              <p:nvPr/>
            </p:nvSpPr>
            <p:spPr bwMode="auto">
              <a:xfrm>
                <a:off x="4616" y="187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9" name="Freeform 34"/>
              <p:cNvSpPr/>
              <p:nvPr/>
            </p:nvSpPr>
            <p:spPr bwMode="auto">
              <a:xfrm>
                <a:off x="3262" y="2567"/>
                <a:ext cx="4" cy="4"/>
              </a:xfrm>
              <a:custGeom>
                <a:avLst/>
                <a:gdLst>
                  <a:gd name="T0" fmla="*/ 0 w 4"/>
                  <a:gd name="T1" fmla="*/ 2 h 4"/>
                  <a:gd name="T2" fmla="*/ 4 w 4"/>
                  <a:gd name="T3" fmla="*/ 4 h 4"/>
                  <a:gd name="T4" fmla="*/ 0 w 4"/>
                  <a:gd name="T5" fmla="*/ 0 h 4"/>
                  <a:gd name="T6" fmla="*/ 0 w 4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0" name="Freeform 35"/>
              <p:cNvSpPr/>
              <p:nvPr/>
            </p:nvSpPr>
            <p:spPr bwMode="auto">
              <a:xfrm>
                <a:off x="3570" y="1893"/>
                <a:ext cx="6" cy="6"/>
              </a:xfrm>
              <a:custGeom>
                <a:avLst/>
                <a:gdLst>
                  <a:gd name="T0" fmla="*/ 1 w 3"/>
                  <a:gd name="T1" fmla="*/ 0 h 3"/>
                  <a:gd name="T2" fmla="*/ 1 w 3"/>
                  <a:gd name="T3" fmla="*/ 0 h 3"/>
                  <a:gd name="T4" fmla="*/ 1 w 3"/>
                  <a:gd name="T5" fmla="*/ 0 h 3"/>
                  <a:gd name="T6" fmla="*/ 1 w 3"/>
                  <a:gd name="T7" fmla="*/ 0 h 3"/>
                  <a:gd name="T8" fmla="*/ 1 w 3"/>
                  <a:gd name="T9" fmla="*/ 0 h 3"/>
                  <a:gd name="T10" fmla="*/ 2 w 3"/>
                  <a:gd name="T11" fmla="*/ 1 h 3"/>
                  <a:gd name="T12" fmla="*/ 0 w 3"/>
                  <a:gd name="T13" fmla="*/ 2 h 3"/>
                  <a:gd name="T14" fmla="*/ 2 w 3"/>
                  <a:gd name="T15" fmla="*/ 2 h 3"/>
                  <a:gd name="T16" fmla="*/ 3 w 3"/>
                  <a:gd name="T17" fmla="*/ 0 h 3"/>
                  <a:gd name="T18" fmla="*/ 1 w 3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0" y="0"/>
                      <a:pt x="0" y="2"/>
                    </a:cubicBezTo>
                    <a:cubicBezTo>
                      <a:pt x="0" y="3"/>
                      <a:pt x="1" y="3"/>
                      <a:pt x="2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1" name="Freeform 36"/>
              <p:cNvSpPr/>
              <p:nvPr/>
            </p:nvSpPr>
            <p:spPr bwMode="auto">
              <a:xfrm>
                <a:off x="3207" y="2465"/>
                <a:ext cx="183" cy="174"/>
              </a:xfrm>
              <a:custGeom>
                <a:avLst/>
                <a:gdLst>
                  <a:gd name="T0" fmla="*/ 83 w 86"/>
                  <a:gd name="T1" fmla="*/ 5 h 82"/>
                  <a:gd name="T2" fmla="*/ 80 w 86"/>
                  <a:gd name="T3" fmla="*/ 4 h 82"/>
                  <a:gd name="T4" fmla="*/ 77 w 86"/>
                  <a:gd name="T5" fmla="*/ 8 h 82"/>
                  <a:gd name="T6" fmla="*/ 76 w 86"/>
                  <a:gd name="T7" fmla="*/ 6 h 82"/>
                  <a:gd name="T8" fmla="*/ 72 w 86"/>
                  <a:gd name="T9" fmla="*/ 7 h 82"/>
                  <a:gd name="T10" fmla="*/ 70 w 86"/>
                  <a:gd name="T11" fmla="*/ 4 h 82"/>
                  <a:gd name="T12" fmla="*/ 67 w 86"/>
                  <a:gd name="T13" fmla="*/ 1 h 82"/>
                  <a:gd name="T14" fmla="*/ 68 w 86"/>
                  <a:gd name="T15" fmla="*/ 6 h 82"/>
                  <a:gd name="T16" fmla="*/ 70 w 86"/>
                  <a:gd name="T17" fmla="*/ 10 h 82"/>
                  <a:gd name="T18" fmla="*/ 65 w 86"/>
                  <a:gd name="T19" fmla="*/ 6 h 82"/>
                  <a:gd name="T20" fmla="*/ 65 w 86"/>
                  <a:gd name="T21" fmla="*/ 8 h 82"/>
                  <a:gd name="T22" fmla="*/ 62 w 86"/>
                  <a:gd name="T23" fmla="*/ 6 h 82"/>
                  <a:gd name="T24" fmla="*/ 61 w 86"/>
                  <a:gd name="T25" fmla="*/ 8 h 82"/>
                  <a:gd name="T26" fmla="*/ 59 w 86"/>
                  <a:gd name="T27" fmla="*/ 9 h 82"/>
                  <a:gd name="T28" fmla="*/ 62 w 86"/>
                  <a:gd name="T29" fmla="*/ 15 h 82"/>
                  <a:gd name="T30" fmla="*/ 58 w 86"/>
                  <a:gd name="T31" fmla="*/ 10 h 82"/>
                  <a:gd name="T32" fmla="*/ 57 w 86"/>
                  <a:gd name="T33" fmla="*/ 12 h 82"/>
                  <a:gd name="T34" fmla="*/ 53 w 86"/>
                  <a:gd name="T35" fmla="*/ 17 h 82"/>
                  <a:gd name="T36" fmla="*/ 51 w 86"/>
                  <a:gd name="T37" fmla="*/ 19 h 82"/>
                  <a:gd name="T38" fmla="*/ 48 w 86"/>
                  <a:gd name="T39" fmla="*/ 22 h 82"/>
                  <a:gd name="T40" fmla="*/ 48 w 86"/>
                  <a:gd name="T41" fmla="*/ 24 h 82"/>
                  <a:gd name="T42" fmla="*/ 46 w 86"/>
                  <a:gd name="T43" fmla="*/ 24 h 82"/>
                  <a:gd name="T44" fmla="*/ 45 w 86"/>
                  <a:gd name="T45" fmla="*/ 25 h 82"/>
                  <a:gd name="T46" fmla="*/ 46 w 86"/>
                  <a:gd name="T47" fmla="*/ 27 h 82"/>
                  <a:gd name="T48" fmla="*/ 43 w 86"/>
                  <a:gd name="T49" fmla="*/ 28 h 82"/>
                  <a:gd name="T50" fmla="*/ 40 w 86"/>
                  <a:gd name="T51" fmla="*/ 30 h 82"/>
                  <a:gd name="T52" fmla="*/ 38 w 86"/>
                  <a:gd name="T53" fmla="*/ 32 h 82"/>
                  <a:gd name="T54" fmla="*/ 36 w 86"/>
                  <a:gd name="T55" fmla="*/ 34 h 82"/>
                  <a:gd name="T56" fmla="*/ 36 w 86"/>
                  <a:gd name="T57" fmla="*/ 37 h 82"/>
                  <a:gd name="T58" fmla="*/ 34 w 86"/>
                  <a:gd name="T59" fmla="*/ 36 h 82"/>
                  <a:gd name="T60" fmla="*/ 34 w 86"/>
                  <a:gd name="T61" fmla="*/ 37 h 82"/>
                  <a:gd name="T62" fmla="*/ 31 w 86"/>
                  <a:gd name="T63" fmla="*/ 41 h 82"/>
                  <a:gd name="T64" fmla="*/ 32 w 86"/>
                  <a:gd name="T65" fmla="*/ 45 h 82"/>
                  <a:gd name="T66" fmla="*/ 31 w 86"/>
                  <a:gd name="T67" fmla="*/ 48 h 82"/>
                  <a:gd name="T68" fmla="*/ 28 w 86"/>
                  <a:gd name="T69" fmla="*/ 47 h 82"/>
                  <a:gd name="T70" fmla="*/ 25 w 86"/>
                  <a:gd name="T71" fmla="*/ 53 h 82"/>
                  <a:gd name="T72" fmla="*/ 24 w 86"/>
                  <a:gd name="T73" fmla="*/ 55 h 82"/>
                  <a:gd name="T74" fmla="*/ 18 w 86"/>
                  <a:gd name="T75" fmla="*/ 59 h 82"/>
                  <a:gd name="T76" fmla="*/ 15 w 86"/>
                  <a:gd name="T77" fmla="*/ 59 h 82"/>
                  <a:gd name="T78" fmla="*/ 14 w 86"/>
                  <a:gd name="T79" fmla="*/ 60 h 82"/>
                  <a:gd name="T80" fmla="*/ 11 w 86"/>
                  <a:gd name="T81" fmla="*/ 69 h 82"/>
                  <a:gd name="T82" fmla="*/ 2 w 86"/>
                  <a:gd name="T83" fmla="*/ 75 h 82"/>
                  <a:gd name="T84" fmla="*/ 23 w 86"/>
                  <a:gd name="T85" fmla="*/ 72 h 82"/>
                  <a:gd name="T86" fmla="*/ 28 w 86"/>
                  <a:gd name="T87" fmla="*/ 68 h 82"/>
                  <a:gd name="T88" fmla="*/ 42 w 86"/>
                  <a:gd name="T89" fmla="*/ 48 h 82"/>
                  <a:gd name="T90" fmla="*/ 49 w 86"/>
                  <a:gd name="T91" fmla="*/ 45 h 82"/>
                  <a:gd name="T92" fmla="*/ 55 w 86"/>
                  <a:gd name="T93" fmla="*/ 43 h 82"/>
                  <a:gd name="T94" fmla="*/ 63 w 86"/>
                  <a:gd name="T95" fmla="*/ 35 h 82"/>
                  <a:gd name="T96" fmla="*/ 68 w 86"/>
                  <a:gd name="T97" fmla="*/ 31 h 82"/>
                  <a:gd name="T98" fmla="*/ 74 w 86"/>
                  <a:gd name="T99" fmla="*/ 23 h 82"/>
                  <a:gd name="T100" fmla="*/ 75 w 86"/>
                  <a:gd name="T101" fmla="*/ 16 h 82"/>
                  <a:gd name="T102" fmla="*/ 82 w 86"/>
                  <a:gd name="T103" fmla="*/ 14 h 82"/>
                  <a:gd name="T104" fmla="*/ 84 w 86"/>
                  <a:gd name="T105" fmla="*/ 13 h 82"/>
                  <a:gd name="T106" fmla="*/ 84 w 86"/>
                  <a:gd name="T107" fmla="*/ 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6" h="82">
                    <a:moveTo>
                      <a:pt x="84" y="7"/>
                    </a:moveTo>
                    <a:cubicBezTo>
                      <a:pt x="85" y="8"/>
                      <a:pt x="85" y="9"/>
                      <a:pt x="86" y="10"/>
                    </a:cubicBezTo>
                    <a:cubicBezTo>
                      <a:pt x="85" y="6"/>
                      <a:pt x="85" y="6"/>
                      <a:pt x="85" y="6"/>
                    </a:cubicBezTo>
                    <a:cubicBezTo>
                      <a:pt x="85" y="7"/>
                      <a:pt x="85" y="6"/>
                      <a:pt x="84" y="5"/>
                    </a:cubicBezTo>
                    <a:cubicBezTo>
                      <a:pt x="84" y="6"/>
                      <a:pt x="84" y="6"/>
                      <a:pt x="84" y="6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3" y="5"/>
                      <a:pt x="82" y="4"/>
                      <a:pt x="82" y="6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83" y="7"/>
                      <a:pt x="84" y="9"/>
                      <a:pt x="83" y="8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82" y="7"/>
                      <a:pt x="80" y="5"/>
                      <a:pt x="81" y="6"/>
                    </a:cubicBezTo>
                    <a:cubicBezTo>
                      <a:pt x="80" y="6"/>
                      <a:pt x="80" y="6"/>
                      <a:pt x="80" y="6"/>
                    </a:cubicBezTo>
                    <a:cubicBezTo>
                      <a:pt x="79" y="5"/>
                      <a:pt x="81" y="7"/>
                      <a:pt x="81" y="7"/>
                    </a:cubicBezTo>
                    <a:cubicBezTo>
                      <a:pt x="80" y="7"/>
                      <a:pt x="79" y="5"/>
                      <a:pt x="79" y="4"/>
                    </a:cubicBezTo>
                    <a:cubicBezTo>
                      <a:pt x="78" y="4"/>
                      <a:pt x="79" y="6"/>
                      <a:pt x="77" y="5"/>
                    </a:cubicBezTo>
                    <a:cubicBezTo>
                      <a:pt x="77" y="5"/>
                      <a:pt x="77" y="6"/>
                      <a:pt x="77" y="8"/>
                    </a:cubicBezTo>
                    <a:cubicBezTo>
                      <a:pt x="77" y="8"/>
                      <a:pt x="76" y="5"/>
                      <a:pt x="76" y="6"/>
                    </a:cubicBezTo>
                    <a:cubicBezTo>
                      <a:pt x="75" y="5"/>
                      <a:pt x="74" y="3"/>
                      <a:pt x="74" y="2"/>
                    </a:cubicBezTo>
                    <a:cubicBezTo>
                      <a:pt x="74" y="2"/>
                      <a:pt x="73" y="1"/>
                      <a:pt x="73" y="2"/>
                    </a:cubicBezTo>
                    <a:cubicBezTo>
                      <a:pt x="73" y="1"/>
                      <a:pt x="72" y="0"/>
                      <a:pt x="72" y="0"/>
                    </a:cubicBezTo>
                    <a:cubicBezTo>
                      <a:pt x="73" y="1"/>
                      <a:pt x="74" y="3"/>
                      <a:pt x="74" y="3"/>
                    </a:cubicBezTo>
                    <a:cubicBezTo>
                      <a:pt x="76" y="5"/>
                      <a:pt x="74" y="4"/>
                      <a:pt x="76" y="6"/>
                    </a:cubicBezTo>
                    <a:cubicBezTo>
                      <a:pt x="75" y="6"/>
                      <a:pt x="74" y="6"/>
                      <a:pt x="74" y="7"/>
                    </a:cubicBezTo>
                    <a:cubicBezTo>
                      <a:pt x="74" y="7"/>
                      <a:pt x="73" y="5"/>
                      <a:pt x="73" y="4"/>
                    </a:cubicBezTo>
                    <a:cubicBezTo>
                      <a:pt x="73" y="6"/>
                      <a:pt x="73" y="7"/>
                      <a:pt x="73" y="7"/>
                    </a:cubicBezTo>
                    <a:cubicBezTo>
                      <a:pt x="74" y="8"/>
                      <a:pt x="74" y="8"/>
                      <a:pt x="75" y="10"/>
                    </a:cubicBezTo>
                    <a:cubicBezTo>
                      <a:pt x="75" y="10"/>
                      <a:pt x="75" y="11"/>
                      <a:pt x="75" y="11"/>
                    </a:cubicBezTo>
                    <a:cubicBezTo>
                      <a:pt x="74" y="9"/>
                      <a:pt x="72" y="7"/>
                      <a:pt x="72" y="7"/>
                    </a:cubicBezTo>
                    <a:cubicBezTo>
                      <a:pt x="71" y="5"/>
                      <a:pt x="73" y="7"/>
                      <a:pt x="71" y="5"/>
                    </a:cubicBezTo>
                    <a:cubicBezTo>
                      <a:pt x="70" y="3"/>
                      <a:pt x="71" y="2"/>
                      <a:pt x="72" y="3"/>
                    </a:cubicBezTo>
                    <a:cubicBezTo>
                      <a:pt x="71" y="1"/>
                      <a:pt x="71" y="3"/>
                      <a:pt x="70" y="1"/>
                    </a:cubicBezTo>
                    <a:cubicBezTo>
                      <a:pt x="70" y="1"/>
                      <a:pt x="70" y="3"/>
                      <a:pt x="70" y="3"/>
                    </a:cubicBezTo>
                    <a:cubicBezTo>
                      <a:pt x="71" y="4"/>
                      <a:pt x="71" y="4"/>
                      <a:pt x="71" y="5"/>
                    </a:cubicBezTo>
                    <a:cubicBezTo>
                      <a:pt x="72" y="8"/>
                      <a:pt x="70" y="4"/>
                      <a:pt x="70" y="4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4"/>
                      <a:pt x="69" y="4"/>
                    </a:cubicBezTo>
                    <a:cubicBezTo>
                      <a:pt x="67" y="2"/>
                      <a:pt x="69" y="4"/>
                      <a:pt x="68" y="2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6" y="0"/>
                      <a:pt x="68" y="2"/>
                      <a:pt x="67" y="2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7" y="2"/>
                      <a:pt x="67" y="2"/>
                      <a:pt x="67" y="2"/>
                    </a:cubicBezTo>
                    <a:cubicBezTo>
                      <a:pt x="68" y="3"/>
                      <a:pt x="69" y="4"/>
                      <a:pt x="69" y="4"/>
                    </a:cubicBezTo>
                    <a:cubicBezTo>
                      <a:pt x="70" y="7"/>
                      <a:pt x="69" y="4"/>
                      <a:pt x="69" y="5"/>
                    </a:cubicBezTo>
                    <a:cubicBezTo>
                      <a:pt x="69" y="7"/>
                      <a:pt x="69" y="5"/>
                      <a:pt x="70" y="6"/>
                    </a:cubicBezTo>
                    <a:cubicBezTo>
                      <a:pt x="71" y="8"/>
                      <a:pt x="70" y="8"/>
                      <a:pt x="70" y="8"/>
                    </a:cubicBezTo>
                    <a:cubicBezTo>
                      <a:pt x="70" y="9"/>
                      <a:pt x="69" y="7"/>
                      <a:pt x="68" y="6"/>
                    </a:cubicBezTo>
                    <a:cubicBezTo>
                      <a:pt x="68" y="6"/>
                      <a:pt x="68" y="5"/>
                      <a:pt x="69" y="6"/>
                    </a:cubicBezTo>
                    <a:cubicBezTo>
                      <a:pt x="68" y="4"/>
                      <a:pt x="67" y="3"/>
                      <a:pt x="66" y="2"/>
                    </a:cubicBezTo>
                    <a:cubicBezTo>
                      <a:pt x="65" y="1"/>
                      <a:pt x="67" y="4"/>
                      <a:pt x="67" y="4"/>
                    </a:cubicBezTo>
                    <a:cubicBezTo>
                      <a:pt x="67" y="3"/>
                      <a:pt x="68" y="5"/>
                      <a:pt x="68" y="6"/>
                    </a:cubicBezTo>
                    <a:cubicBezTo>
                      <a:pt x="70" y="10"/>
                      <a:pt x="66" y="3"/>
                      <a:pt x="66" y="4"/>
                    </a:cubicBezTo>
                    <a:cubicBezTo>
                      <a:pt x="68" y="6"/>
                      <a:pt x="67" y="8"/>
                      <a:pt x="70" y="10"/>
                    </a:cubicBezTo>
                    <a:cubicBezTo>
                      <a:pt x="70" y="11"/>
                      <a:pt x="70" y="12"/>
                      <a:pt x="70" y="12"/>
                    </a:cubicBezTo>
                    <a:cubicBezTo>
                      <a:pt x="69" y="10"/>
                      <a:pt x="69" y="10"/>
                      <a:pt x="68" y="8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4" y="4"/>
                      <a:pt x="65" y="5"/>
                      <a:pt x="65" y="6"/>
                    </a:cubicBezTo>
                    <a:cubicBezTo>
                      <a:pt x="64" y="5"/>
                      <a:pt x="64" y="4"/>
                      <a:pt x="64" y="4"/>
                    </a:cubicBezTo>
                    <a:cubicBezTo>
                      <a:pt x="64" y="5"/>
                      <a:pt x="65" y="7"/>
                      <a:pt x="65" y="7"/>
                    </a:cubicBezTo>
                    <a:cubicBezTo>
                      <a:pt x="65" y="7"/>
                      <a:pt x="64" y="6"/>
                      <a:pt x="63" y="5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3" y="5"/>
                      <a:pt x="62" y="3"/>
                      <a:pt x="62" y="4"/>
                    </a:cubicBezTo>
                    <a:cubicBezTo>
                      <a:pt x="63" y="5"/>
                      <a:pt x="64" y="6"/>
                      <a:pt x="65" y="8"/>
                    </a:cubicBezTo>
                    <a:cubicBezTo>
                      <a:pt x="65" y="8"/>
                      <a:pt x="64" y="7"/>
                      <a:pt x="64" y="7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3" y="7"/>
                      <a:pt x="62" y="4"/>
                      <a:pt x="62" y="5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2" y="6"/>
                      <a:pt x="62" y="5"/>
                      <a:pt x="61" y="5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2" y="6"/>
                      <a:pt x="63" y="8"/>
                      <a:pt x="61" y="6"/>
                    </a:cubicBezTo>
                    <a:cubicBezTo>
                      <a:pt x="63" y="8"/>
                      <a:pt x="61" y="6"/>
                      <a:pt x="62" y="7"/>
                    </a:cubicBezTo>
                    <a:cubicBezTo>
                      <a:pt x="64" y="9"/>
                      <a:pt x="63" y="9"/>
                      <a:pt x="63" y="9"/>
                    </a:cubicBezTo>
                    <a:cubicBezTo>
                      <a:pt x="62" y="7"/>
                      <a:pt x="63" y="9"/>
                      <a:pt x="63" y="9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0" y="6"/>
                      <a:pt x="62" y="10"/>
                      <a:pt x="61" y="10"/>
                    </a:cubicBezTo>
                    <a:cubicBezTo>
                      <a:pt x="61" y="9"/>
                      <a:pt x="60" y="7"/>
                      <a:pt x="60" y="7"/>
                    </a:cubicBezTo>
                    <a:cubicBezTo>
                      <a:pt x="61" y="9"/>
                      <a:pt x="61" y="10"/>
                      <a:pt x="62" y="11"/>
                    </a:cubicBezTo>
                    <a:cubicBezTo>
                      <a:pt x="61" y="11"/>
                      <a:pt x="60" y="9"/>
                      <a:pt x="59" y="7"/>
                    </a:cubicBezTo>
                    <a:cubicBezTo>
                      <a:pt x="60" y="9"/>
                      <a:pt x="58" y="7"/>
                      <a:pt x="59" y="9"/>
                    </a:cubicBezTo>
                    <a:cubicBezTo>
                      <a:pt x="60" y="9"/>
                      <a:pt x="60" y="10"/>
                      <a:pt x="61" y="11"/>
                    </a:cubicBezTo>
                    <a:cubicBezTo>
                      <a:pt x="61" y="11"/>
                      <a:pt x="60" y="10"/>
                      <a:pt x="60" y="10"/>
                    </a:cubicBezTo>
                    <a:cubicBezTo>
                      <a:pt x="60" y="10"/>
                      <a:pt x="61" y="12"/>
                      <a:pt x="61" y="12"/>
                    </a:cubicBezTo>
                    <a:cubicBezTo>
                      <a:pt x="61" y="12"/>
                      <a:pt x="62" y="14"/>
                      <a:pt x="61" y="13"/>
                    </a:cubicBezTo>
                    <a:cubicBezTo>
                      <a:pt x="60" y="12"/>
                      <a:pt x="61" y="12"/>
                      <a:pt x="60" y="11"/>
                    </a:cubicBezTo>
                    <a:cubicBezTo>
                      <a:pt x="60" y="11"/>
                      <a:pt x="62" y="15"/>
                      <a:pt x="62" y="15"/>
                    </a:cubicBezTo>
                    <a:cubicBezTo>
                      <a:pt x="63" y="16"/>
                      <a:pt x="65" y="18"/>
                      <a:pt x="65" y="19"/>
                    </a:cubicBezTo>
                    <a:cubicBezTo>
                      <a:pt x="64" y="19"/>
                      <a:pt x="65" y="18"/>
                      <a:pt x="63" y="17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1" y="15"/>
                      <a:pt x="61" y="13"/>
                      <a:pt x="59" y="11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59" y="12"/>
                      <a:pt x="58" y="10"/>
                      <a:pt x="58" y="10"/>
                    </a:cubicBezTo>
                    <a:cubicBezTo>
                      <a:pt x="59" y="12"/>
                      <a:pt x="57" y="11"/>
                      <a:pt x="58" y="11"/>
                    </a:cubicBezTo>
                    <a:cubicBezTo>
                      <a:pt x="59" y="12"/>
                      <a:pt x="58" y="11"/>
                      <a:pt x="58" y="12"/>
                    </a:cubicBezTo>
                    <a:cubicBezTo>
                      <a:pt x="58" y="12"/>
                      <a:pt x="60" y="14"/>
                      <a:pt x="59" y="14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6" y="11"/>
                      <a:pt x="58" y="13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6" y="12"/>
                      <a:pt x="55" y="13"/>
                      <a:pt x="57" y="17"/>
                    </a:cubicBezTo>
                    <a:cubicBezTo>
                      <a:pt x="56" y="16"/>
                      <a:pt x="55" y="16"/>
                      <a:pt x="54" y="15"/>
                    </a:cubicBezTo>
                    <a:cubicBezTo>
                      <a:pt x="55" y="16"/>
                      <a:pt x="55" y="17"/>
                      <a:pt x="55" y="17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3" y="15"/>
                      <a:pt x="54" y="17"/>
                      <a:pt x="54" y="18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6"/>
                      <a:pt x="54" y="18"/>
                      <a:pt x="54" y="18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19"/>
                      <a:pt x="53" y="19"/>
                      <a:pt x="52" y="17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2" y="18"/>
                      <a:pt x="51" y="18"/>
                      <a:pt x="51" y="19"/>
                    </a:cubicBezTo>
                    <a:cubicBezTo>
                      <a:pt x="52" y="19"/>
                      <a:pt x="52" y="20"/>
                      <a:pt x="53" y="21"/>
                    </a:cubicBezTo>
                    <a:cubicBezTo>
                      <a:pt x="55" y="22"/>
                      <a:pt x="53" y="20"/>
                      <a:pt x="54" y="22"/>
                    </a:cubicBezTo>
                    <a:cubicBezTo>
                      <a:pt x="53" y="21"/>
                      <a:pt x="52" y="20"/>
                      <a:pt x="52" y="20"/>
                    </a:cubicBezTo>
                    <a:cubicBezTo>
                      <a:pt x="49" y="18"/>
                      <a:pt x="50" y="21"/>
                      <a:pt x="50" y="20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48" y="20"/>
                      <a:pt x="50" y="22"/>
                      <a:pt x="48" y="22"/>
                    </a:cubicBezTo>
                    <a:cubicBezTo>
                      <a:pt x="49" y="22"/>
                      <a:pt x="51" y="25"/>
                      <a:pt x="51" y="25"/>
                    </a:cubicBezTo>
                    <a:cubicBezTo>
                      <a:pt x="52" y="26"/>
                      <a:pt x="49" y="23"/>
                      <a:pt x="48" y="22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48" y="24"/>
                      <a:pt x="49" y="25"/>
                      <a:pt x="48" y="24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48" y="24"/>
                      <a:pt x="47" y="23"/>
                      <a:pt x="47" y="23"/>
                    </a:cubicBezTo>
                    <a:cubicBezTo>
                      <a:pt x="48" y="25"/>
                      <a:pt x="47" y="24"/>
                      <a:pt x="48" y="25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5" y="24"/>
                      <a:pt x="47" y="25"/>
                      <a:pt x="47" y="26"/>
                    </a:cubicBezTo>
                    <a:cubicBezTo>
                      <a:pt x="48" y="27"/>
                      <a:pt x="47" y="26"/>
                      <a:pt x="46" y="26"/>
                    </a:cubicBezTo>
                    <a:cubicBezTo>
                      <a:pt x="46" y="25"/>
                      <a:pt x="47" y="26"/>
                      <a:pt x="47" y="25"/>
                    </a:cubicBezTo>
                    <a:cubicBezTo>
                      <a:pt x="46" y="24"/>
                      <a:pt x="46" y="25"/>
                      <a:pt x="46" y="25"/>
                    </a:cubicBezTo>
                    <a:cubicBezTo>
                      <a:pt x="46" y="25"/>
                      <a:pt x="47" y="26"/>
                      <a:pt x="46" y="26"/>
                    </a:cubicBezTo>
                    <a:cubicBezTo>
                      <a:pt x="46" y="26"/>
                      <a:pt x="46" y="26"/>
                      <a:pt x="45" y="25"/>
                    </a:cubicBezTo>
                    <a:cubicBezTo>
                      <a:pt x="46" y="26"/>
                      <a:pt x="45" y="26"/>
                      <a:pt x="46" y="27"/>
                    </a:cubicBezTo>
                    <a:cubicBezTo>
                      <a:pt x="46" y="27"/>
                      <a:pt x="47" y="27"/>
                      <a:pt x="47" y="28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7" y="28"/>
                      <a:pt x="46" y="28"/>
                      <a:pt x="47" y="29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7" y="28"/>
                      <a:pt x="46" y="28"/>
                      <a:pt x="46" y="29"/>
                    </a:cubicBezTo>
                    <a:cubicBezTo>
                      <a:pt x="45" y="27"/>
                      <a:pt x="44" y="26"/>
                      <a:pt x="44" y="26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4" y="28"/>
                      <a:pt x="44" y="27"/>
                      <a:pt x="43" y="27"/>
                    </a:cubicBezTo>
                    <a:cubicBezTo>
                      <a:pt x="42" y="26"/>
                      <a:pt x="46" y="31"/>
                      <a:pt x="45" y="30"/>
                    </a:cubicBezTo>
                    <a:cubicBezTo>
                      <a:pt x="44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4" y="29"/>
                      <a:pt x="42" y="28"/>
                      <a:pt x="44" y="28"/>
                    </a:cubicBezTo>
                    <a:cubicBezTo>
                      <a:pt x="44" y="29"/>
                      <a:pt x="44" y="29"/>
                      <a:pt x="44" y="30"/>
                    </a:cubicBezTo>
                    <a:cubicBezTo>
                      <a:pt x="41" y="27"/>
                      <a:pt x="42" y="30"/>
                      <a:pt x="40" y="29"/>
                    </a:cubicBezTo>
                    <a:cubicBezTo>
                      <a:pt x="42" y="30"/>
                      <a:pt x="41" y="29"/>
                      <a:pt x="41" y="30"/>
                    </a:cubicBezTo>
                    <a:cubicBezTo>
                      <a:pt x="39" y="28"/>
                      <a:pt x="41" y="31"/>
                      <a:pt x="40" y="30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0" y="31"/>
                      <a:pt x="44" y="35"/>
                      <a:pt x="41" y="33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38" y="29"/>
                      <a:pt x="41" y="33"/>
                      <a:pt x="39" y="31"/>
                    </a:cubicBezTo>
                    <a:cubicBezTo>
                      <a:pt x="39" y="32"/>
                      <a:pt x="40" y="33"/>
                      <a:pt x="41" y="34"/>
                    </a:cubicBezTo>
                    <a:cubicBezTo>
                      <a:pt x="40" y="33"/>
                      <a:pt x="39" y="33"/>
                      <a:pt x="38" y="32"/>
                    </a:cubicBezTo>
                    <a:cubicBezTo>
                      <a:pt x="39" y="33"/>
                      <a:pt x="39" y="33"/>
                      <a:pt x="38" y="33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7" y="32"/>
                      <a:pt x="38" y="33"/>
                      <a:pt x="38" y="33"/>
                    </a:cubicBezTo>
                    <a:cubicBezTo>
                      <a:pt x="37" y="32"/>
                      <a:pt x="37" y="33"/>
                      <a:pt x="36" y="33"/>
                    </a:cubicBezTo>
                    <a:cubicBezTo>
                      <a:pt x="37" y="35"/>
                      <a:pt x="35" y="32"/>
                      <a:pt x="37" y="35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7" y="35"/>
                      <a:pt x="38" y="36"/>
                      <a:pt x="38" y="37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5" y="33"/>
                      <a:pt x="36" y="35"/>
                      <a:pt x="35" y="34"/>
                    </a:cubicBezTo>
                    <a:cubicBezTo>
                      <a:pt x="36" y="35"/>
                      <a:pt x="35" y="34"/>
                      <a:pt x="36" y="35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6" y="37"/>
                      <a:pt x="36" y="37"/>
                      <a:pt x="36" y="37"/>
                    </a:cubicBezTo>
                    <a:cubicBezTo>
                      <a:pt x="36" y="38"/>
                      <a:pt x="35" y="36"/>
                      <a:pt x="35" y="36"/>
                    </a:cubicBezTo>
                    <a:cubicBezTo>
                      <a:pt x="34" y="35"/>
                      <a:pt x="34" y="36"/>
                      <a:pt x="35" y="36"/>
                    </a:cubicBezTo>
                    <a:cubicBezTo>
                      <a:pt x="35" y="36"/>
                      <a:pt x="35" y="36"/>
                      <a:pt x="35" y="37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5" y="36"/>
                      <a:pt x="35" y="36"/>
                      <a:pt x="35" y="37"/>
                    </a:cubicBezTo>
                    <a:cubicBezTo>
                      <a:pt x="35" y="36"/>
                      <a:pt x="35" y="36"/>
                      <a:pt x="34" y="36"/>
                    </a:cubicBezTo>
                    <a:cubicBezTo>
                      <a:pt x="34" y="36"/>
                      <a:pt x="34" y="36"/>
                      <a:pt x="35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35"/>
                      <a:pt x="33" y="36"/>
                      <a:pt x="34" y="37"/>
                    </a:cubicBezTo>
                    <a:cubicBezTo>
                      <a:pt x="32" y="36"/>
                      <a:pt x="33" y="38"/>
                      <a:pt x="33" y="39"/>
                    </a:cubicBezTo>
                    <a:cubicBezTo>
                      <a:pt x="33" y="39"/>
                      <a:pt x="32" y="38"/>
                      <a:pt x="33" y="38"/>
                    </a:cubicBezTo>
                    <a:cubicBezTo>
                      <a:pt x="33" y="39"/>
                      <a:pt x="33" y="40"/>
                      <a:pt x="33" y="39"/>
                    </a:cubicBezTo>
                    <a:cubicBezTo>
                      <a:pt x="33" y="40"/>
                      <a:pt x="32" y="38"/>
                      <a:pt x="32" y="38"/>
                    </a:cubicBezTo>
                    <a:cubicBezTo>
                      <a:pt x="31" y="38"/>
                      <a:pt x="33" y="40"/>
                      <a:pt x="32" y="40"/>
                    </a:cubicBezTo>
                    <a:cubicBezTo>
                      <a:pt x="30" y="38"/>
                      <a:pt x="33" y="42"/>
                      <a:pt x="31" y="41"/>
                    </a:cubicBezTo>
                    <a:cubicBezTo>
                      <a:pt x="31" y="41"/>
                      <a:pt x="31" y="40"/>
                      <a:pt x="30" y="39"/>
                    </a:cubicBezTo>
                    <a:cubicBezTo>
                      <a:pt x="30" y="40"/>
                      <a:pt x="30" y="41"/>
                      <a:pt x="31" y="43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2"/>
                      <a:pt x="31" y="43"/>
                    </a:cubicBezTo>
                    <a:cubicBezTo>
                      <a:pt x="32" y="44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29" y="43"/>
                      <a:pt x="29" y="44"/>
                      <a:pt x="29" y="44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6"/>
                      <a:pt x="29" y="44"/>
                      <a:pt x="29" y="44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31" y="48"/>
                      <a:pt x="30" y="47"/>
                      <a:pt x="29" y="46"/>
                    </a:cubicBezTo>
                    <a:cubicBezTo>
                      <a:pt x="29" y="46"/>
                      <a:pt x="31" y="49"/>
                      <a:pt x="31" y="50"/>
                    </a:cubicBezTo>
                    <a:cubicBezTo>
                      <a:pt x="31" y="50"/>
                      <a:pt x="31" y="51"/>
                      <a:pt x="31" y="51"/>
                    </a:cubicBezTo>
                    <a:cubicBezTo>
                      <a:pt x="30" y="50"/>
                      <a:pt x="31" y="51"/>
                      <a:pt x="31" y="51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28" y="48"/>
                      <a:pt x="28" y="47"/>
                    </a:cubicBezTo>
                    <a:cubicBezTo>
                      <a:pt x="28" y="48"/>
                      <a:pt x="27" y="47"/>
                      <a:pt x="26" y="47"/>
                    </a:cubicBezTo>
                    <a:cubicBezTo>
                      <a:pt x="28" y="49"/>
                      <a:pt x="27" y="49"/>
                      <a:pt x="28" y="51"/>
                    </a:cubicBezTo>
                    <a:cubicBezTo>
                      <a:pt x="28" y="51"/>
                      <a:pt x="27" y="49"/>
                      <a:pt x="26" y="49"/>
                    </a:cubicBezTo>
                    <a:cubicBezTo>
                      <a:pt x="27" y="50"/>
                      <a:pt x="26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1"/>
                      <a:pt x="24" y="51"/>
                      <a:pt x="25" y="53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4" y="51"/>
                      <a:pt x="27" y="54"/>
                      <a:pt x="25" y="53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5" y="53"/>
                      <a:pt x="23" y="52"/>
                      <a:pt x="24" y="54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4" y="53"/>
                      <a:pt x="23" y="53"/>
                      <a:pt x="24" y="55"/>
                    </a:cubicBezTo>
                    <a:cubicBezTo>
                      <a:pt x="23" y="53"/>
                      <a:pt x="23" y="53"/>
                      <a:pt x="23" y="53"/>
                    </a:cubicBezTo>
                    <a:cubicBezTo>
                      <a:pt x="22" y="52"/>
                      <a:pt x="24" y="55"/>
                      <a:pt x="23" y="55"/>
                    </a:cubicBezTo>
                    <a:cubicBezTo>
                      <a:pt x="23" y="55"/>
                      <a:pt x="22" y="54"/>
                      <a:pt x="22" y="54"/>
                    </a:cubicBezTo>
                    <a:cubicBezTo>
                      <a:pt x="23" y="55"/>
                      <a:pt x="22" y="55"/>
                      <a:pt x="23" y="55"/>
                    </a:cubicBezTo>
                    <a:cubicBezTo>
                      <a:pt x="21" y="54"/>
                      <a:pt x="21" y="54"/>
                      <a:pt x="21" y="54"/>
                    </a:cubicBezTo>
                    <a:cubicBezTo>
                      <a:pt x="20" y="55"/>
                      <a:pt x="18" y="56"/>
                      <a:pt x="18" y="59"/>
                    </a:cubicBezTo>
                    <a:cubicBezTo>
                      <a:pt x="16" y="57"/>
                      <a:pt x="17" y="57"/>
                      <a:pt x="16" y="56"/>
                    </a:cubicBezTo>
                    <a:cubicBezTo>
                      <a:pt x="18" y="58"/>
                      <a:pt x="16" y="57"/>
                      <a:pt x="16" y="58"/>
                    </a:cubicBezTo>
                    <a:cubicBezTo>
                      <a:pt x="16" y="57"/>
                      <a:pt x="16" y="57"/>
                      <a:pt x="16" y="57"/>
                    </a:cubicBezTo>
                    <a:cubicBezTo>
                      <a:pt x="16" y="58"/>
                      <a:pt x="15" y="57"/>
                      <a:pt x="16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7" y="59"/>
                      <a:pt x="14" y="56"/>
                      <a:pt x="15" y="59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6" y="60"/>
                      <a:pt x="13" y="57"/>
                      <a:pt x="15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3" y="58"/>
                      <a:pt x="15" y="61"/>
                      <a:pt x="14" y="60"/>
                    </a:cubicBezTo>
                    <a:cubicBezTo>
                      <a:pt x="14" y="60"/>
                      <a:pt x="14" y="61"/>
                      <a:pt x="15" y="63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3" y="62"/>
                      <a:pt x="12" y="63"/>
                      <a:pt x="13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3" y="67"/>
                      <a:pt x="9" y="64"/>
                      <a:pt x="12" y="67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1" y="68"/>
                      <a:pt x="10" y="68"/>
                      <a:pt x="11" y="69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0" y="68"/>
                      <a:pt x="11" y="70"/>
                      <a:pt x="11" y="70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7" y="68"/>
                      <a:pt x="4" y="67"/>
                      <a:pt x="5" y="71"/>
                    </a:cubicBezTo>
                    <a:cubicBezTo>
                      <a:pt x="5" y="72"/>
                      <a:pt x="3" y="70"/>
                      <a:pt x="3" y="70"/>
                    </a:cubicBezTo>
                    <a:cubicBezTo>
                      <a:pt x="5" y="73"/>
                      <a:pt x="0" y="70"/>
                      <a:pt x="2" y="75"/>
                    </a:cubicBezTo>
                    <a:cubicBezTo>
                      <a:pt x="2" y="77"/>
                      <a:pt x="6" y="82"/>
                      <a:pt x="6" y="82"/>
                    </a:cubicBezTo>
                    <a:cubicBezTo>
                      <a:pt x="7" y="78"/>
                      <a:pt x="10" y="79"/>
                      <a:pt x="14" y="80"/>
                    </a:cubicBezTo>
                    <a:cubicBezTo>
                      <a:pt x="14" y="79"/>
                      <a:pt x="14" y="77"/>
                      <a:pt x="15" y="78"/>
                    </a:cubicBezTo>
                    <a:cubicBezTo>
                      <a:pt x="18" y="75"/>
                      <a:pt x="23" y="77"/>
                      <a:pt x="24" y="73"/>
                    </a:cubicBezTo>
                    <a:cubicBezTo>
                      <a:pt x="23" y="73"/>
                      <a:pt x="23" y="72"/>
                      <a:pt x="23" y="71"/>
                    </a:cubicBezTo>
                    <a:cubicBezTo>
                      <a:pt x="23" y="72"/>
                      <a:pt x="23" y="72"/>
                      <a:pt x="23" y="72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3" y="70"/>
                      <a:pt x="24" y="72"/>
                      <a:pt x="24" y="72"/>
                    </a:cubicBezTo>
                    <a:cubicBezTo>
                      <a:pt x="25" y="71"/>
                      <a:pt x="25" y="70"/>
                      <a:pt x="26" y="70"/>
                    </a:cubicBezTo>
                    <a:cubicBezTo>
                      <a:pt x="25" y="68"/>
                      <a:pt x="27" y="69"/>
                      <a:pt x="25" y="67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7"/>
                      <a:pt x="26" y="67"/>
                      <a:pt x="28" y="68"/>
                    </a:cubicBezTo>
                    <a:cubicBezTo>
                      <a:pt x="32" y="68"/>
                      <a:pt x="33" y="64"/>
                      <a:pt x="36" y="63"/>
                    </a:cubicBezTo>
                    <a:cubicBezTo>
                      <a:pt x="39" y="60"/>
                      <a:pt x="40" y="57"/>
                      <a:pt x="43" y="54"/>
                    </a:cubicBezTo>
                    <a:cubicBezTo>
                      <a:pt x="41" y="51"/>
                      <a:pt x="42" y="52"/>
                      <a:pt x="41" y="49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41" y="48"/>
                      <a:pt x="42" y="49"/>
                      <a:pt x="44" y="50"/>
                    </a:cubicBezTo>
                    <a:cubicBezTo>
                      <a:pt x="43" y="49"/>
                      <a:pt x="44" y="50"/>
                      <a:pt x="42" y="48"/>
                    </a:cubicBezTo>
                    <a:cubicBezTo>
                      <a:pt x="41" y="47"/>
                      <a:pt x="44" y="50"/>
                      <a:pt x="44" y="49"/>
                    </a:cubicBezTo>
                    <a:cubicBezTo>
                      <a:pt x="45" y="50"/>
                      <a:pt x="43" y="48"/>
                      <a:pt x="44" y="49"/>
                    </a:cubicBezTo>
                    <a:cubicBezTo>
                      <a:pt x="43" y="46"/>
                      <a:pt x="44" y="50"/>
                      <a:pt x="47" y="50"/>
                    </a:cubicBezTo>
                    <a:cubicBezTo>
                      <a:pt x="47" y="49"/>
                      <a:pt x="47" y="46"/>
                      <a:pt x="49" y="46"/>
                    </a:cubicBezTo>
                    <a:cubicBezTo>
                      <a:pt x="49" y="46"/>
                      <a:pt x="48" y="45"/>
                      <a:pt x="48" y="45"/>
                    </a:cubicBezTo>
                    <a:cubicBezTo>
                      <a:pt x="50" y="47"/>
                      <a:pt x="48" y="44"/>
                      <a:pt x="49" y="45"/>
                    </a:cubicBezTo>
                    <a:cubicBezTo>
                      <a:pt x="50" y="46"/>
                      <a:pt x="50" y="46"/>
                      <a:pt x="50" y="46"/>
                    </a:cubicBezTo>
                    <a:cubicBezTo>
                      <a:pt x="51" y="46"/>
                      <a:pt x="50" y="45"/>
                      <a:pt x="52" y="45"/>
                    </a:cubicBezTo>
                    <a:cubicBezTo>
                      <a:pt x="51" y="44"/>
                      <a:pt x="54" y="45"/>
                      <a:pt x="53" y="44"/>
                    </a:cubicBezTo>
                    <a:cubicBezTo>
                      <a:pt x="54" y="45"/>
                      <a:pt x="54" y="44"/>
                      <a:pt x="54" y="45"/>
                    </a:cubicBezTo>
                    <a:cubicBezTo>
                      <a:pt x="52" y="42"/>
                      <a:pt x="56" y="45"/>
                      <a:pt x="55" y="43"/>
                    </a:cubicBezTo>
                    <a:cubicBezTo>
                      <a:pt x="55" y="43"/>
                      <a:pt x="55" y="43"/>
                      <a:pt x="55" y="43"/>
                    </a:cubicBezTo>
                    <a:cubicBezTo>
                      <a:pt x="56" y="42"/>
                      <a:pt x="58" y="42"/>
                      <a:pt x="58" y="39"/>
                    </a:cubicBezTo>
                    <a:cubicBezTo>
                      <a:pt x="59" y="38"/>
                      <a:pt x="62" y="40"/>
                      <a:pt x="62" y="38"/>
                    </a:cubicBezTo>
                    <a:cubicBezTo>
                      <a:pt x="61" y="37"/>
                      <a:pt x="61" y="37"/>
                      <a:pt x="61" y="37"/>
                    </a:cubicBezTo>
                    <a:cubicBezTo>
                      <a:pt x="61" y="36"/>
                      <a:pt x="62" y="37"/>
                      <a:pt x="62" y="38"/>
                    </a:cubicBezTo>
                    <a:cubicBezTo>
                      <a:pt x="61" y="36"/>
                      <a:pt x="63" y="37"/>
                      <a:pt x="64" y="37"/>
                    </a:cubicBezTo>
                    <a:cubicBezTo>
                      <a:pt x="63" y="36"/>
                      <a:pt x="63" y="36"/>
                      <a:pt x="63" y="35"/>
                    </a:cubicBezTo>
                    <a:cubicBezTo>
                      <a:pt x="66" y="36"/>
                      <a:pt x="63" y="33"/>
                      <a:pt x="66" y="34"/>
                    </a:cubicBezTo>
                    <a:cubicBezTo>
                      <a:pt x="63" y="32"/>
                      <a:pt x="65" y="33"/>
                      <a:pt x="64" y="32"/>
                    </a:cubicBezTo>
                    <a:cubicBezTo>
                      <a:pt x="64" y="32"/>
                      <a:pt x="65" y="33"/>
                      <a:pt x="65" y="33"/>
                    </a:cubicBezTo>
                    <a:cubicBezTo>
                      <a:pt x="66" y="33"/>
                      <a:pt x="66" y="32"/>
                      <a:pt x="67" y="33"/>
                    </a:cubicBezTo>
                    <a:cubicBezTo>
                      <a:pt x="67" y="32"/>
                      <a:pt x="66" y="31"/>
                      <a:pt x="66" y="31"/>
                    </a:cubicBezTo>
                    <a:cubicBezTo>
                      <a:pt x="68" y="33"/>
                      <a:pt x="67" y="31"/>
                      <a:pt x="68" y="31"/>
                    </a:cubicBezTo>
                    <a:cubicBezTo>
                      <a:pt x="66" y="29"/>
                      <a:pt x="66" y="28"/>
                      <a:pt x="66" y="28"/>
                    </a:cubicBezTo>
                    <a:cubicBezTo>
                      <a:pt x="68" y="31"/>
                      <a:pt x="68" y="31"/>
                      <a:pt x="68" y="31"/>
                    </a:cubicBezTo>
                    <a:cubicBezTo>
                      <a:pt x="68" y="29"/>
                      <a:pt x="71" y="30"/>
                      <a:pt x="70" y="27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25"/>
                      <a:pt x="73" y="26"/>
                      <a:pt x="72" y="23"/>
                    </a:cubicBezTo>
                    <a:cubicBezTo>
                      <a:pt x="73" y="23"/>
                      <a:pt x="73" y="24"/>
                      <a:pt x="74" y="23"/>
                    </a:cubicBezTo>
                    <a:cubicBezTo>
                      <a:pt x="73" y="22"/>
                      <a:pt x="73" y="22"/>
                      <a:pt x="72" y="20"/>
                    </a:cubicBezTo>
                    <a:cubicBezTo>
                      <a:pt x="72" y="20"/>
                      <a:pt x="73" y="21"/>
                      <a:pt x="74" y="21"/>
                    </a:cubicBezTo>
                    <a:cubicBezTo>
                      <a:pt x="74" y="21"/>
                      <a:pt x="76" y="23"/>
                      <a:pt x="75" y="20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6" y="20"/>
                      <a:pt x="75" y="18"/>
                      <a:pt x="76" y="19"/>
                    </a:cubicBezTo>
                    <a:cubicBezTo>
                      <a:pt x="76" y="18"/>
                      <a:pt x="76" y="17"/>
                      <a:pt x="75" y="16"/>
                    </a:cubicBezTo>
                    <a:cubicBezTo>
                      <a:pt x="75" y="16"/>
                      <a:pt x="76" y="18"/>
                      <a:pt x="76" y="17"/>
                    </a:cubicBezTo>
                    <a:cubicBezTo>
                      <a:pt x="77" y="19"/>
                      <a:pt x="77" y="19"/>
                      <a:pt x="77" y="19"/>
                    </a:cubicBezTo>
                    <a:cubicBezTo>
                      <a:pt x="78" y="18"/>
                      <a:pt x="78" y="17"/>
                      <a:pt x="79" y="15"/>
                    </a:cubicBezTo>
                    <a:cubicBezTo>
                      <a:pt x="80" y="17"/>
                      <a:pt x="80" y="15"/>
                      <a:pt x="81" y="15"/>
                    </a:cubicBezTo>
                    <a:cubicBezTo>
                      <a:pt x="81" y="14"/>
                      <a:pt x="82" y="15"/>
                      <a:pt x="81" y="13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2" y="14"/>
                      <a:pt x="83" y="13"/>
                      <a:pt x="84" y="14"/>
                    </a:cubicBezTo>
                    <a:cubicBezTo>
                      <a:pt x="84" y="14"/>
                      <a:pt x="83" y="12"/>
                      <a:pt x="83" y="11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84" y="11"/>
                      <a:pt x="83" y="10"/>
                      <a:pt x="82" y="8"/>
                    </a:cubicBezTo>
                    <a:cubicBezTo>
                      <a:pt x="83" y="9"/>
                      <a:pt x="82" y="8"/>
                      <a:pt x="83" y="9"/>
                    </a:cubicBezTo>
                    <a:cubicBezTo>
                      <a:pt x="83" y="10"/>
                      <a:pt x="84" y="11"/>
                      <a:pt x="84" y="13"/>
                    </a:cubicBezTo>
                    <a:cubicBezTo>
                      <a:pt x="85" y="13"/>
                      <a:pt x="84" y="10"/>
                      <a:pt x="85" y="11"/>
                    </a:cubicBezTo>
                    <a:cubicBezTo>
                      <a:pt x="86" y="12"/>
                      <a:pt x="86" y="11"/>
                      <a:pt x="85" y="9"/>
                    </a:cubicBezTo>
                    <a:cubicBezTo>
                      <a:pt x="85" y="10"/>
                      <a:pt x="85" y="10"/>
                      <a:pt x="86" y="11"/>
                    </a:cubicBezTo>
                    <a:cubicBezTo>
                      <a:pt x="86" y="11"/>
                      <a:pt x="86" y="11"/>
                      <a:pt x="86" y="10"/>
                    </a:cubicBezTo>
                    <a:cubicBezTo>
                      <a:pt x="86" y="10"/>
                      <a:pt x="85" y="10"/>
                      <a:pt x="85" y="10"/>
                    </a:cubicBezTo>
                    <a:cubicBezTo>
                      <a:pt x="85" y="9"/>
                      <a:pt x="85" y="8"/>
                      <a:pt x="84" y="7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83" y="6"/>
                      <a:pt x="84" y="5"/>
                      <a:pt x="8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2" name="Freeform 37"/>
              <p:cNvSpPr/>
              <p:nvPr/>
            </p:nvSpPr>
            <p:spPr bwMode="auto">
              <a:xfrm>
                <a:off x="3725" y="226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3" name="Freeform 38"/>
              <p:cNvSpPr/>
              <p:nvPr/>
            </p:nvSpPr>
            <p:spPr bwMode="auto">
              <a:xfrm>
                <a:off x="3474" y="2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4" name="Freeform 39"/>
              <p:cNvSpPr/>
              <p:nvPr/>
            </p:nvSpPr>
            <p:spPr bwMode="auto">
              <a:xfrm>
                <a:off x="3799" y="2608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5" name="Freeform 40"/>
              <p:cNvSpPr/>
              <p:nvPr/>
            </p:nvSpPr>
            <p:spPr bwMode="auto">
              <a:xfrm>
                <a:off x="3470" y="2079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6" name="Freeform 41"/>
              <p:cNvSpPr/>
              <p:nvPr/>
            </p:nvSpPr>
            <p:spPr bwMode="auto">
              <a:xfrm>
                <a:off x="3825" y="27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7" name="Freeform 42"/>
              <p:cNvSpPr/>
              <p:nvPr/>
            </p:nvSpPr>
            <p:spPr bwMode="auto">
              <a:xfrm>
                <a:off x="3466" y="2152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8" name="Freeform 43"/>
              <p:cNvSpPr/>
              <p:nvPr/>
            </p:nvSpPr>
            <p:spPr bwMode="auto">
              <a:xfrm>
                <a:off x="3916" y="25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9" name="Freeform 44"/>
              <p:cNvSpPr/>
              <p:nvPr/>
            </p:nvSpPr>
            <p:spPr bwMode="auto">
              <a:xfrm>
                <a:off x="3899" y="2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0" name="Freeform 45"/>
              <p:cNvSpPr/>
              <p:nvPr/>
            </p:nvSpPr>
            <p:spPr bwMode="auto">
              <a:xfrm>
                <a:off x="3926" y="258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1" name="Freeform 46"/>
              <p:cNvSpPr/>
              <p:nvPr/>
            </p:nvSpPr>
            <p:spPr bwMode="auto">
              <a:xfrm>
                <a:off x="3850" y="26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2" name="Freeform 47"/>
              <p:cNvSpPr/>
              <p:nvPr/>
            </p:nvSpPr>
            <p:spPr bwMode="auto">
              <a:xfrm>
                <a:off x="3926" y="25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3" name="Freeform 48"/>
              <p:cNvSpPr/>
              <p:nvPr/>
            </p:nvSpPr>
            <p:spPr bwMode="auto">
              <a:xfrm>
                <a:off x="3810" y="27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4" name="Freeform 49"/>
              <p:cNvSpPr/>
              <p:nvPr/>
            </p:nvSpPr>
            <p:spPr bwMode="auto">
              <a:xfrm>
                <a:off x="3827" y="227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5" name="Freeform 50"/>
              <p:cNvSpPr/>
              <p:nvPr/>
            </p:nvSpPr>
            <p:spPr bwMode="auto">
              <a:xfrm>
                <a:off x="3470" y="2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6" name="Freeform 51"/>
              <p:cNvSpPr/>
              <p:nvPr/>
            </p:nvSpPr>
            <p:spPr bwMode="auto">
              <a:xfrm>
                <a:off x="4497" y="2332"/>
                <a:ext cx="2" cy="4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0"/>
                      <a:pt x="0" y="1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7" name="Freeform 52"/>
              <p:cNvSpPr/>
              <p:nvPr/>
            </p:nvSpPr>
            <p:spPr bwMode="auto">
              <a:xfrm>
                <a:off x="4468" y="2319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8" name="Freeform 53"/>
              <p:cNvSpPr/>
              <p:nvPr/>
            </p:nvSpPr>
            <p:spPr bwMode="auto">
              <a:xfrm>
                <a:off x="4451" y="2270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9" name="Freeform 54"/>
              <p:cNvSpPr/>
              <p:nvPr/>
            </p:nvSpPr>
            <p:spPr bwMode="auto">
              <a:xfrm>
                <a:off x="4385" y="22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0" name="Freeform 55"/>
              <p:cNvSpPr/>
              <p:nvPr/>
            </p:nvSpPr>
            <p:spPr bwMode="auto">
              <a:xfrm>
                <a:off x="4381" y="2277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1 h 1"/>
                  <a:gd name="T4" fmla="*/ 1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1" name="Freeform 56"/>
              <p:cNvSpPr/>
              <p:nvPr/>
            </p:nvSpPr>
            <p:spPr bwMode="auto">
              <a:xfrm>
                <a:off x="4383" y="2281"/>
                <a:ext cx="4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2" name="Freeform 57"/>
              <p:cNvSpPr/>
              <p:nvPr/>
            </p:nvSpPr>
            <p:spPr bwMode="auto">
              <a:xfrm>
                <a:off x="4504" y="23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3" name="Freeform 58"/>
              <p:cNvSpPr/>
              <p:nvPr/>
            </p:nvSpPr>
            <p:spPr bwMode="auto">
              <a:xfrm>
                <a:off x="3602" y="1893"/>
                <a:ext cx="27" cy="2"/>
              </a:xfrm>
              <a:custGeom>
                <a:avLst/>
                <a:gdLst>
                  <a:gd name="T0" fmla="*/ 4 w 13"/>
                  <a:gd name="T1" fmla="*/ 1 h 1"/>
                  <a:gd name="T2" fmla="*/ 6 w 13"/>
                  <a:gd name="T3" fmla="*/ 1 h 1"/>
                  <a:gd name="T4" fmla="*/ 6 w 13"/>
                  <a:gd name="T5" fmla="*/ 1 h 1"/>
                  <a:gd name="T6" fmla="*/ 6 w 13"/>
                  <a:gd name="T7" fmla="*/ 1 h 1"/>
                  <a:gd name="T8" fmla="*/ 6 w 13"/>
                  <a:gd name="T9" fmla="*/ 1 h 1"/>
                  <a:gd name="T10" fmla="*/ 6 w 13"/>
                  <a:gd name="T11" fmla="*/ 1 h 1"/>
                  <a:gd name="T12" fmla="*/ 6 w 13"/>
                  <a:gd name="T13" fmla="*/ 1 h 1"/>
                  <a:gd name="T14" fmla="*/ 6 w 13"/>
                  <a:gd name="T15" fmla="*/ 1 h 1"/>
                  <a:gd name="T16" fmla="*/ 4 w 13"/>
                  <a:gd name="T17" fmla="*/ 1 h 1"/>
                  <a:gd name="T18" fmla="*/ 4 w 13"/>
                  <a:gd name="T1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">
                    <a:moveTo>
                      <a:pt x="4" y="1"/>
                    </a:moveTo>
                    <a:cubicBezTo>
                      <a:pt x="4" y="1"/>
                      <a:pt x="5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0" y="0"/>
                      <a:pt x="1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4" name="Freeform 59"/>
              <p:cNvSpPr/>
              <p:nvPr/>
            </p:nvSpPr>
            <p:spPr bwMode="auto">
              <a:xfrm>
                <a:off x="4495" y="23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5" name="Freeform 60"/>
              <p:cNvSpPr/>
              <p:nvPr/>
            </p:nvSpPr>
            <p:spPr bwMode="auto">
              <a:xfrm>
                <a:off x="4381" y="2277"/>
                <a:ext cx="4" cy="8"/>
              </a:xfrm>
              <a:custGeom>
                <a:avLst/>
                <a:gdLst>
                  <a:gd name="T0" fmla="*/ 2 w 2"/>
                  <a:gd name="T1" fmla="*/ 1 h 4"/>
                  <a:gd name="T2" fmla="*/ 2 w 2"/>
                  <a:gd name="T3" fmla="*/ 0 h 4"/>
                  <a:gd name="T4" fmla="*/ 1 w 2"/>
                  <a:gd name="T5" fmla="*/ 2 h 4"/>
                  <a:gd name="T6" fmla="*/ 1 w 2"/>
                  <a:gd name="T7" fmla="*/ 2 h 4"/>
                  <a:gd name="T8" fmla="*/ 0 w 2"/>
                  <a:gd name="T9" fmla="*/ 4 h 4"/>
                  <a:gd name="T10" fmla="*/ 2 w 2"/>
                  <a:gd name="T1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3"/>
                      <a:pt x="1" y="2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3"/>
                      <a:pt x="1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6" name="Freeform 61"/>
              <p:cNvSpPr/>
              <p:nvPr/>
            </p:nvSpPr>
            <p:spPr bwMode="auto">
              <a:xfrm>
                <a:off x="4519" y="2328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2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7" name="Freeform 62"/>
              <p:cNvSpPr/>
              <p:nvPr/>
            </p:nvSpPr>
            <p:spPr bwMode="auto">
              <a:xfrm>
                <a:off x="4504" y="2325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8" name="Freeform 63"/>
              <p:cNvSpPr/>
              <p:nvPr/>
            </p:nvSpPr>
            <p:spPr bwMode="auto">
              <a:xfrm>
                <a:off x="4391" y="2294"/>
                <a:ext cx="4" cy="4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9" name="Freeform 64"/>
              <p:cNvSpPr/>
              <p:nvPr/>
            </p:nvSpPr>
            <p:spPr bwMode="auto">
              <a:xfrm>
                <a:off x="4381" y="228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0" name="Freeform 65"/>
              <p:cNvSpPr/>
              <p:nvPr/>
            </p:nvSpPr>
            <p:spPr bwMode="auto">
              <a:xfrm>
                <a:off x="3332" y="1903"/>
                <a:ext cx="2" cy="7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1" name="Freeform 66"/>
              <p:cNvSpPr/>
              <p:nvPr/>
            </p:nvSpPr>
            <p:spPr bwMode="auto">
              <a:xfrm>
                <a:off x="3566" y="2372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2" name="Freeform 67"/>
              <p:cNvSpPr/>
              <p:nvPr/>
            </p:nvSpPr>
            <p:spPr bwMode="auto">
              <a:xfrm>
                <a:off x="3474" y="207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3" name="Freeform 68"/>
              <p:cNvSpPr/>
              <p:nvPr/>
            </p:nvSpPr>
            <p:spPr bwMode="auto">
              <a:xfrm>
                <a:off x="4060" y="1568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4" name="Freeform 69"/>
              <p:cNvSpPr/>
              <p:nvPr/>
            </p:nvSpPr>
            <p:spPr bwMode="auto">
              <a:xfrm>
                <a:off x="3472" y="2073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  <a:gd name="T4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5" name="Freeform 70"/>
              <p:cNvSpPr/>
              <p:nvPr/>
            </p:nvSpPr>
            <p:spPr bwMode="auto">
              <a:xfrm>
                <a:off x="3474" y="207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1 h 1"/>
                  <a:gd name="T4" fmla="*/ 1 h 1"/>
                  <a:gd name="T5" fmla="*/ 1 h 1"/>
                  <a:gd name="T6" fmla="*/ 0 h 1"/>
                  <a:gd name="T7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6" name="Freeform 71"/>
              <p:cNvSpPr/>
              <p:nvPr/>
            </p:nvSpPr>
            <p:spPr bwMode="auto">
              <a:xfrm>
                <a:off x="3702" y="1530"/>
                <a:ext cx="4" cy="2"/>
              </a:xfrm>
              <a:custGeom>
                <a:avLst/>
                <a:gdLst>
                  <a:gd name="T0" fmla="*/ 0 w 2"/>
                  <a:gd name="T1" fmla="*/ 1 h 1"/>
                  <a:gd name="T2" fmla="*/ 0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7" name="Freeform 72"/>
              <p:cNvSpPr/>
              <p:nvPr/>
            </p:nvSpPr>
            <p:spPr bwMode="auto">
              <a:xfrm>
                <a:off x="3421" y="2084"/>
                <a:ext cx="17" cy="15"/>
              </a:xfrm>
              <a:custGeom>
                <a:avLst/>
                <a:gdLst>
                  <a:gd name="T0" fmla="*/ 2 w 8"/>
                  <a:gd name="T1" fmla="*/ 5 h 7"/>
                  <a:gd name="T2" fmla="*/ 4 w 8"/>
                  <a:gd name="T3" fmla="*/ 2 h 7"/>
                  <a:gd name="T4" fmla="*/ 2 w 8"/>
                  <a:gd name="T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2" y="5"/>
                    </a:moveTo>
                    <a:cubicBezTo>
                      <a:pt x="8" y="0"/>
                      <a:pt x="0" y="7"/>
                      <a:pt x="4" y="2"/>
                    </a:cubicBezTo>
                    <a:cubicBezTo>
                      <a:pt x="2" y="3"/>
                      <a:pt x="2" y="4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8" name="Freeform 73"/>
              <p:cNvSpPr/>
              <p:nvPr/>
            </p:nvSpPr>
            <p:spPr bwMode="auto">
              <a:xfrm>
                <a:off x="4381" y="2247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0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9" name="Freeform 74"/>
              <p:cNvSpPr/>
              <p:nvPr/>
            </p:nvSpPr>
            <p:spPr bwMode="auto">
              <a:xfrm>
                <a:off x="4381" y="2247"/>
                <a:ext cx="2" cy="6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0" name="Freeform 75"/>
              <p:cNvSpPr/>
              <p:nvPr/>
            </p:nvSpPr>
            <p:spPr bwMode="auto">
              <a:xfrm>
                <a:off x="3914" y="15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1" name="Freeform 76"/>
              <p:cNvSpPr/>
              <p:nvPr/>
            </p:nvSpPr>
            <p:spPr bwMode="auto">
              <a:xfrm>
                <a:off x="3317" y="1492"/>
                <a:ext cx="1064" cy="1219"/>
              </a:xfrm>
              <a:custGeom>
                <a:avLst/>
                <a:gdLst>
                  <a:gd name="T0" fmla="*/ 307 w 501"/>
                  <a:gd name="T1" fmla="*/ 7 h 575"/>
                  <a:gd name="T2" fmla="*/ 204 w 501"/>
                  <a:gd name="T3" fmla="*/ 13 h 575"/>
                  <a:gd name="T4" fmla="*/ 130 w 501"/>
                  <a:gd name="T5" fmla="*/ 42 h 575"/>
                  <a:gd name="T6" fmla="*/ 23 w 501"/>
                  <a:gd name="T7" fmla="*/ 152 h 575"/>
                  <a:gd name="T8" fmla="*/ 0 w 501"/>
                  <a:gd name="T9" fmla="*/ 247 h 575"/>
                  <a:gd name="T10" fmla="*/ 50 w 501"/>
                  <a:gd name="T11" fmla="*/ 385 h 575"/>
                  <a:gd name="T12" fmla="*/ 111 w 501"/>
                  <a:gd name="T13" fmla="*/ 430 h 575"/>
                  <a:gd name="T14" fmla="*/ 184 w 501"/>
                  <a:gd name="T15" fmla="*/ 490 h 575"/>
                  <a:gd name="T16" fmla="*/ 202 w 501"/>
                  <a:gd name="T17" fmla="*/ 528 h 575"/>
                  <a:gd name="T18" fmla="*/ 213 w 501"/>
                  <a:gd name="T19" fmla="*/ 562 h 575"/>
                  <a:gd name="T20" fmla="*/ 214 w 501"/>
                  <a:gd name="T21" fmla="*/ 567 h 575"/>
                  <a:gd name="T22" fmla="*/ 211 w 501"/>
                  <a:gd name="T23" fmla="*/ 536 h 575"/>
                  <a:gd name="T24" fmla="*/ 199 w 501"/>
                  <a:gd name="T25" fmla="*/ 494 h 575"/>
                  <a:gd name="T26" fmla="*/ 165 w 501"/>
                  <a:gd name="T27" fmla="*/ 454 h 575"/>
                  <a:gd name="T28" fmla="*/ 164 w 501"/>
                  <a:gd name="T29" fmla="*/ 451 h 575"/>
                  <a:gd name="T30" fmla="*/ 135 w 501"/>
                  <a:gd name="T31" fmla="*/ 430 h 575"/>
                  <a:gd name="T32" fmla="*/ 134 w 501"/>
                  <a:gd name="T33" fmla="*/ 428 h 575"/>
                  <a:gd name="T34" fmla="*/ 125 w 501"/>
                  <a:gd name="T35" fmla="*/ 419 h 575"/>
                  <a:gd name="T36" fmla="*/ 97 w 501"/>
                  <a:gd name="T37" fmla="*/ 407 h 575"/>
                  <a:gd name="T38" fmla="*/ 85 w 501"/>
                  <a:gd name="T39" fmla="*/ 394 h 575"/>
                  <a:gd name="T40" fmla="*/ 77 w 501"/>
                  <a:gd name="T41" fmla="*/ 384 h 575"/>
                  <a:gd name="T42" fmla="*/ 63 w 501"/>
                  <a:gd name="T43" fmla="*/ 368 h 575"/>
                  <a:gd name="T44" fmla="*/ 49 w 501"/>
                  <a:gd name="T45" fmla="*/ 353 h 575"/>
                  <a:gd name="T46" fmla="*/ 40 w 501"/>
                  <a:gd name="T47" fmla="*/ 338 h 575"/>
                  <a:gd name="T48" fmla="*/ 25 w 501"/>
                  <a:gd name="T49" fmla="*/ 323 h 575"/>
                  <a:gd name="T50" fmla="*/ 29 w 501"/>
                  <a:gd name="T51" fmla="*/ 315 h 575"/>
                  <a:gd name="T52" fmla="*/ 21 w 501"/>
                  <a:gd name="T53" fmla="*/ 247 h 575"/>
                  <a:gd name="T54" fmla="*/ 23 w 501"/>
                  <a:gd name="T55" fmla="*/ 221 h 575"/>
                  <a:gd name="T56" fmla="*/ 26 w 501"/>
                  <a:gd name="T57" fmla="*/ 191 h 575"/>
                  <a:gd name="T58" fmla="*/ 56 w 501"/>
                  <a:gd name="T59" fmla="*/ 133 h 575"/>
                  <a:gd name="T60" fmla="*/ 74 w 501"/>
                  <a:gd name="T61" fmla="*/ 107 h 575"/>
                  <a:gd name="T62" fmla="*/ 84 w 501"/>
                  <a:gd name="T63" fmla="*/ 99 h 575"/>
                  <a:gd name="T64" fmla="*/ 90 w 501"/>
                  <a:gd name="T65" fmla="*/ 91 h 575"/>
                  <a:gd name="T66" fmla="*/ 110 w 501"/>
                  <a:gd name="T67" fmla="*/ 80 h 575"/>
                  <a:gd name="T68" fmla="*/ 129 w 501"/>
                  <a:gd name="T69" fmla="*/ 65 h 575"/>
                  <a:gd name="T70" fmla="*/ 182 w 501"/>
                  <a:gd name="T71" fmla="*/ 36 h 575"/>
                  <a:gd name="T72" fmla="*/ 211 w 501"/>
                  <a:gd name="T73" fmla="*/ 29 h 575"/>
                  <a:gd name="T74" fmla="*/ 253 w 501"/>
                  <a:gd name="T75" fmla="*/ 19 h 575"/>
                  <a:gd name="T76" fmla="*/ 281 w 501"/>
                  <a:gd name="T77" fmla="*/ 19 h 575"/>
                  <a:gd name="T78" fmla="*/ 284 w 501"/>
                  <a:gd name="T79" fmla="*/ 19 h 575"/>
                  <a:gd name="T80" fmla="*/ 320 w 501"/>
                  <a:gd name="T81" fmla="*/ 24 h 575"/>
                  <a:gd name="T82" fmla="*/ 369 w 501"/>
                  <a:gd name="T83" fmla="*/ 42 h 575"/>
                  <a:gd name="T84" fmla="*/ 388 w 501"/>
                  <a:gd name="T85" fmla="*/ 53 h 575"/>
                  <a:gd name="T86" fmla="*/ 407 w 501"/>
                  <a:gd name="T87" fmla="*/ 71 h 575"/>
                  <a:gd name="T88" fmla="*/ 435 w 501"/>
                  <a:gd name="T89" fmla="*/ 107 h 575"/>
                  <a:gd name="T90" fmla="*/ 462 w 501"/>
                  <a:gd name="T91" fmla="*/ 154 h 575"/>
                  <a:gd name="T92" fmla="*/ 471 w 501"/>
                  <a:gd name="T93" fmla="*/ 184 h 575"/>
                  <a:gd name="T94" fmla="*/ 464 w 501"/>
                  <a:gd name="T95" fmla="*/ 279 h 575"/>
                  <a:gd name="T96" fmla="*/ 451 w 501"/>
                  <a:gd name="T97" fmla="*/ 307 h 575"/>
                  <a:gd name="T98" fmla="*/ 395 w 501"/>
                  <a:gd name="T99" fmla="*/ 377 h 575"/>
                  <a:gd name="T100" fmla="*/ 368 w 501"/>
                  <a:gd name="T101" fmla="*/ 412 h 575"/>
                  <a:gd name="T102" fmla="*/ 363 w 501"/>
                  <a:gd name="T103" fmla="*/ 573 h 575"/>
                  <a:gd name="T104" fmla="*/ 446 w 501"/>
                  <a:gd name="T105" fmla="*/ 342 h 575"/>
                  <a:gd name="T106" fmla="*/ 463 w 501"/>
                  <a:gd name="T107" fmla="*/ 118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01" h="575">
                    <a:moveTo>
                      <a:pt x="463" y="118"/>
                    </a:moveTo>
                    <a:cubicBezTo>
                      <a:pt x="439" y="74"/>
                      <a:pt x="402" y="38"/>
                      <a:pt x="355" y="17"/>
                    </a:cubicBezTo>
                    <a:cubicBezTo>
                      <a:pt x="347" y="17"/>
                      <a:pt x="337" y="12"/>
                      <a:pt x="328" y="12"/>
                    </a:cubicBezTo>
                    <a:cubicBezTo>
                      <a:pt x="328" y="11"/>
                      <a:pt x="328" y="11"/>
                      <a:pt x="328" y="11"/>
                    </a:cubicBezTo>
                    <a:cubicBezTo>
                      <a:pt x="320" y="11"/>
                      <a:pt x="319" y="8"/>
                      <a:pt x="310" y="5"/>
                    </a:cubicBezTo>
                    <a:cubicBezTo>
                      <a:pt x="309" y="7"/>
                      <a:pt x="306" y="5"/>
                      <a:pt x="307" y="7"/>
                    </a:cubicBezTo>
                    <a:cubicBezTo>
                      <a:pt x="303" y="8"/>
                      <a:pt x="301" y="3"/>
                      <a:pt x="296" y="4"/>
                    </a:cubicBezTo>
                    <a:cubicBezTo>
                      <a:pt x="296" y="3"/>
                      <a:pt x="296" y="5"/>
                      <a:pt x="295" y="4"/>
                    </a:cubicBezTo>
                    <a:cubicBezTo>
                      <a:pt x="282" y="5"/>
                      <a:pt x="298" y="3"/>
                      <a:pt x="282" y="0"/>
                    </a:cubicBezTo>
                    <a:cubicBezTo>
                      <a:pt x="259" y="0"/>
                      <a:pt x="236" y="5"/>
                      <a:pt x="215" y="9"/>
                    </a:cubicBezTo>
                    <a:cubicBezTo>
                      <a:pt x="216" y="9"/>
                      <a:pt x="217" y="10"/>
                      <a:pt x="215" y="11"/>
                    </a:cubicBezTo>
                    <a:cubicBezTo>
                      <a:pt x="212" y="8"/>
                      <a:pt x="208" y="13"/>
                      <a:pt x="204" y="13"/>
                    </a:cubicBezTo>
                    <a:cubicBezTo>
                      <a:pt x="204" y="12"/>
                      <a:pt x="206" y="12"/>
                      <a:pt x="207" y="11"/>
                    </a:cubicBezTo>
                    <a:cubicBezTo>
                      <a:pt x="197" y="13"/>
                      <a:pt x="190" y="17"/>
                      <a:pt x="181" y="19"/>
                    </a:cubicBezTo>
                    <a:cubicBezTo>
                      <a:pt x="173" y="24"/>
                      <a:pt x="163" y="25"/>
                      <a:pt x="158" y="29"/>
                    </a:cubicBezTo>
                    <a:cubicBezTo>
                      <a:pt x="159" y="27"/>
                      <a:pt x="154" y="30"/>
                      <a:pt x="152" y="30"/>
                    </a:cubicBezTo>
                    <a:cubicBezTo>
                      <a:pt x="148" y="37"/>
                      <a:pt x="136" y="37"/>
                      <a:pt x="131" y="43"/>
                    </a:cubicBezTo>
                    <a:cubicBezTo>
                      <a:pt x="130" y="42"/>
                      <a:pt x="130" y="42"/>
                      <a:pt x="130" y="42"/>
                    </a:cubicBezTo>
                    <a:cubicBezTo>
                      <a:pt x="110" y="54"/>
                      <a:pt x="88" y="68"/>
                      <a:pt x="70" y="87"/>
                    </a:cubicBezTo>
                    <a:cubicBezTo>
                      <a:pt x="59" y="96"/>
                      <a:pt x="48" y="108"/>
                      <a:pt x="39" y="121"/>
                    </a:cubicBezTo>
                    <a:cubicBezTo>
                      <a:pt x="38" y="123"/>
                      <a:pt x="40" y="122"/>
                      <a:pt x="39" y="124"/>
                    </a:cubicBezTo>
                    <a:cubicBezTo>
                      <a:pt x="37" y="127"/>
                      <a:pt x="38" y="123"/>
                      <a:pt x="37" y="124"/>
                    </a:cubicBezTo>
                    <a:cubicBezTo>
                      <a:pt x="34" y="132"/>
                      <a:pt x="28" y="140"/>
                      <a:pt x="23" y="148"/>
                    </a:cubicBezTo>
                    <a:cubicBezTo>
                      <a:pt x="23" y="150"/>
                      <a:pt x="22" y="152"/>
                      <a:pt x="23" y="152"/>
                    </a:cubicBezTo>
                    <a:cubicBezTo>
                      <a:pt x="17" y="161"/>
                      <a:pt x="14" y="176"/>
                      <a:pt x="9" y="185"/>
                    </a:cubicBezTo>
                    <a:cubicBezTo>
                      <a:pt x="14" y="183"/>
                      <a:pt x="10" y="192"/>
                      <a:pt x="10" y="196"/>
                    </a:cubicBezTo>
                    <a:cubicBezTo>
                      <a:pt x="9" y="198"/>
                      <a:pt x="8" y="198"/>
                      <a:pt x="8" y="197"/>
                    </a:cubicBezTo>
                    <a:cubicBezTo>
                      <a:pt x="6" y="205"/>
                      <a:pt x="5" y="209"/>
                      <a:pt x="3" y="219"/>
                    </a:cubicBezTo>
                    <a:cubicBezTo>
                      <a:pt x="2" y="223"/>
                      <a:pt x="4" y="225"/>
                      <a:pt x="3" y="230"/>
                    </a:cubicBezTo>
                    <a:cubicBezTo>
                      <a:pt x="0" y="233"/>
                      <a:pt x="1" y="241"/>
                      <a:pt x="0" y="247"/>
                    </a:cubicBezTo>
                    <a:cubicBezTo>
                      <a:pt x="2" y="245"/>
                      <a:pt x="4" y="252"/>
                      <a:pt x="3" y="257"/>
                    </a:cubicBezTo>
                    <a:cubicBezTo>
                      <a:pt x="0" y="256"/>
                      <a:pt x="0" y="256"/>
                      <a:pt x="0" y="256"/>
                    </a:cubicBezTo>
                    <a:cubicBezTo>
                      <a:pt x="1" y="272"/>
                      <a:pt x="0" y="297"/>
                      <a:pt x="9" y="316"/>
                    </a:cubicBezTo>
                    <a:cubicBezTo>
                      <a:pt x="8" y="318"/>
                      <a:pt x="8" y="318"/>
                      <a:pt x="8" y="318"/>
                    </a:cubicBezTo>
                    <a:cubicBezTo>
                      <a:pt x="17" y="337"/>
                      <a:pt x="25" y="356"/>
                      <a:pt x="39" y="370"/>
                    </a:cubicBezTo>
                    <a:cubicBezTo>
                      <a:pt x="42" y="375"/>
                      <a:pt x="47" y="381"/>
                      <a:pt x="50" y="385"/>
                    </a:cubicBezTo>
                    <a:cubicBezTo>
                      <a:pt x="56" y="390"/>
                      <a:pt x="58" y="391"/>
                      <a:pt x="63" y="393"/>
                    </a:cubicBezTo>
                    <a:cubicBezTo>
                      <a:pt x="65" y="395"/>
                      <a:pt x="65" y="397"/>
                      <a:pt x="65" y="398"/>
                    </a:cubicBezTo>
                    <a:cubicBezTo>
                      <a:pt x="71" y="405"/>
                      <a:pt x="76" y="411"/>
                      <a:pt x="83" y="414"/>
                    </a:cubicBezTo>
                    <a:cubicBezTo>
                      <a:pt x="83" y="415"/>
                      <a:pt x="83" y="415"/>
                      <a:pt x="83" y="415"/>
                    </a:cubicBezTo>
                    <a:cubicBezTo>
                      <a:pt x="89" y="419"/>
                      <a:pt x="98" y="423"/>
                      <a:pt x="104" y="429"/>
                    </a:cubicBezTo>
                    <a:cubicBezTo>
                      <a:pt x="106" y="429"/>
                      <a:pt x="113" y="433"/>
                      <a:pt x="111" y="430"/>
                    </a:cubicBezTo>
                    <a:cubicBezTo>
                      <a:pt x="114" y="431"/>
                      <a:pt x="111" y="433"/>
                      <a:pt x="115" y="433"/>
                    </a:cubicBezTo>
                    <a:cubicBezTo>
                      <a:pt x="111" y="433"/>
                      <a:pt x="111" y="433"/>
                      <a:pt x="111" y="433"/>
                    </a:cubicBezTo>
                    <a:cubicBezTo>
                      <a:pt x="125" y="443"/>
                      <a:pt x="138" y="450"/>
                      <a:pt x="152" y="459"/>
                    </a:cubicBezTo>
                    <a:cubicBezTo>
                      <a:pt x="154" y="464"/>
                      <a:pt x="165" y="469"/>
                      <a:pt x="170" y="476"/>
                    </a:cubicBezTo>
                    <a:cubicBezTo>
                      <a:pt x="175" y="479"/>
                      <a:pt x="180" y="487"/>
                      <a:pt x="185" y="489"/>
                    </a:cubicBezTo>
                    <a:cubicBezTo>
                      <a:pt x="184" y="490"/>
                      <a:pt x="184" y="490"/>
                      <a:pt x="184" y="490"/>
                    </a:cubicBezTo>
                    <a:cubicBezTo>
                      <a:pt x="188" y="495"/>
                      <a:pt x="194" y="503"/>
                      <a:pt x="196" y="512"/>
                    </a:cubicBezTo>
                    <a:cubicBezTo>
                      <a:pt x="198" y="518"/>
                      <a:pt x="200" y="517"/>
                      <a:pt x="202" y="521"/>
                    </a:cubicBezTo>
                    <a:cubicBezTo>
                      <a:pt x="201" y="521"/>
                      <a:pt x="201" y="521"/>
                      <a:pt x="201" y="521"/>
                    </a:cubicBezTo>
                    <a:cubicBezTo>
                      <a:pt x="203" y="525"/>
                      <a:pt x="206" y="526"/>
                      <a:pt x="207" y="528"/>
                    </a:cubicBezTo>
                    <a:cubicBezTo>
                      <a:pt x="207" y="532"/>
                      <a:pt x="208" y="532"/>
                      <a:pt x="208" y="536"/>
                    </a:cubicBezTo>
                    <a:cubicBezTo>
                      <a:pt x="207" y="532"/>
                      <a:pt x="205" y="530"/>
                      <a:pt x="202" y="528"/>
                    </a:cubicBezTo>
                    <a:cubicBezTo>
                      <a:pt x="203" y="534"/>
                      <a:pt x="207" y="539"/>
                      <a:pt x="206" y="543"/>
                    </a:cubicBezTo>
                    <a:cubicBezTo>
                      <a:pt x="207" y="547"/>
                      <a:pt x="207" y="551"/>
                      <a:pt x="209" y="551"/>
                    </a:cubicBezTo>
                    <a:cubicBezTo>
                      <a:pt x="209" y="552"/>
                      <a:pt x="208" y="555"/>
                      <a:pt x="207" y="552"/>
                    </a:cubicBezTo>
                    <a:cubicBezTo>
                      <a:pt x="208" y="556"/>
                      <a:pt x="208" y="558"/>
                      <a:pt x="209" y="560"/>
                    </a:cubicBezTo>
                    <a:cubicBezTo>
                      <a:pt x="209" y="560"/>
                      <a:pt x="209" y="559"/>
                      <a:pt x="209" y="558"/>
                    </a:cubicBezTo>
                    <a:cubicBezTo>
                      <a:pt x="211" y="560"/>
                      <a:pt x="211" y="563"/>
                      <a:pt x="213" y="562"/>
                    </a:cubicBezTo>
                    <a:cubicBezTo>
                      <a:pt x="212" y="561"/>
                      <a:pt x="212" y="560"/>
                      <a:pt x="212" y="558"/>
                    </a:cubicBezTo>
                    <a:cubicBezTo>
                      <a:pt x="213" y="559"/>
                      <a:pt x="214" y="565"/>
                      <a:pt x="213" y="567"/>
                    </a:cubicBezTo>
                    <a:cubicBezTo>
                      <a:pt x="212" y="569"/>
                      <a:pt x="210" y="563"/>
                      <a:pt x="210" y="566"/>
                    </a:cubicBezTo>
                    <a:cubicBezTo>
                      <a:pt x="213" y="575"/>
                      <a:pt x="213" y="575"/>
                      <a:pt x="213" y="575"/>
                    </a:cubicBezTo>
                    <a:cubicBezTo>
                      <a:pt x="213" y="573"/>
                      <a:pt x="214" y="570"/>
                      <a:pt x="215" y="571"/>
                    </a:cubicBezTo>
                    <a:cubicBezTo>
                      <a:pt x="214" y="567"/>
                      <a:pt x="214" y="567"/>
                      <a:pt x="214" y="567"/>
                    </a:cubicBezTo>
                    <a:cubicBezTo>
                      <a:pt x="215" y="567"/>
                      <a:pt x="215" y="567"/>
                      <a:pt x="215" y="567"/>
                    </a:cubicBezTo>
                    <a:cubicBezTo>
                      <a:pt x="214" y="560"/>
                      <a:pt x="215" y="555"/>
                      <a:pt x="214" y="548"/>
                    </a:cubicBezTo>
                    <a:cubicBezTo>
                      <a:pt x="212" y="551"/>
                      <a:pt x="212" y="551"/>
                      <a:pt x="212" y="551"/>
                    </a:cubicBezTo>
                    <a:cubicBezTo>
                      <a:pt x="212" y="547"/>
                      <a:pt x="209" y="543"/>
                      <a:pt x="210" y="539"/>
                    </a:cubicBezTo>
                    <a:cubicBezTo>
                      <a:pt x="211" y="541"/>
                      <a:pt x="211" y="539"/>
                      <a:pt x="212" y="539"/>
                    </a:cubicBezTo>
                    <a:cubicBezTo>
                      <a:pt x="212" y="538"/>
                      <a:pt x="211" y="537"/>
                      <a:pt x="211" y="536"/>
                    </a:cubicBezTo>
                    <a:cubicBezTo>
                      <a:pt x="214" y="538"/>
                      <a:pt x="214" y="538"/>
                      <a:pt x="214" y="538"/>
                    </a:cubicBezTo>
                    <a:cubicBezTo>
                      <a:pt x="210" y="536"/>
                      <a:pt x="210" y="526"/>
                      <a:pt x="210" y="525"/>
                    </a:cubicBezTo>
                    <a:cubicBezTo>
                      <a:pt x="210" y="525"/>
                      <a:pt x="210" y="525"/>
                      <a:pt x="210" y="525"/>
                    </a:cubicBezTo>
                    <a:cubicBezTo>
                      <a:pt x="209" y="519"/>
                      <a:pt x="209" y="527"/>
                      <a:pt x="208" y="523"/>
                    </a:cubicBezTo>
                    <a:cubicBezTo>
                      <a:pt x="207" y="519"/>
                      <a:pt x="210" y="520"/>
                      <a:pt x="210" y="517"/>
                    </a:cubicBezTo>
                    <a:cubicBezTo>
                      <a:pt x="207" y="511"/>
                      <a:pt x="202" y="501"/>
                      <a:pt x="199" y="494"/>
                    </a:cubicBezTo>
                    <a:cubicBezTo>
                      <a:pt x="196" y="489"/>
                      <a:pt x="191" y="484"/>
                      <a:pt x="186" y="481"/>
                    </a:cubicBezTo>
                    <a:cubicBezTo>
                      <a:pt x="183" y="477"/>
                      <a:pt x="189" y="480"/>
                      <a:pt x="184" y="476"/>
                    </a:cubicBezTo>
                    <a:cubicBezTo>
                      <a:pt x="186" y="476"/>
                      <a:pt x="186" y="475"/>
                      <a:pt x="186" y="474"/>
                    </a:cubicBezTo>
                    <a:cubicBezTo>
                      <a:pt x="185" y="474"/>
                      <a:pt x="179" y="467"/>
                      <a:pt x="181" y="471"/>
                    </a:cubicBezTo>
                    <a:cubicBezTo>
                      <a:pt x="176" y="466"/>
                      <a:pt x="169" y="460"/>
                      <a:pt x="163" y="455"/>
                    </a:cubicBezTo>
                    <a:cubicBezTo>
                      <a:pt x="165" y="457"/>
                      <a:pt x="167" y="456"/>
                      <a:pt x="165" y="454"/>
                    </a:cubicBezTo>
                    <a:cubicBezTo>
                      <a:pt x="162" y="453"/>
                      <a:pt x="156" y="450"/>
                      <a:pt x="151" y="445"/>
                    </a:cubicBezTo>
                    <a:cubicBezTo>
                      <a:pt x="150" y="447"/>
                      <a:pt x="152" y="448"/>
                      <a:pt x="150" y="449"/>
                    </a:cubicBezTo>
                    <a:cubicBezTo>
                      <a:pt x="149" y="449"/>
                      <a:pt x="147" y="449"/>
                      <a:pt x="146" y="447"/>
                    </a:cubicBezTo>
                    <a:cubicBezTo>
                      <a:pt x="147" y="445"/>
                      <a:pt x="148" y="443"/>
                      <a:pt x="144" y="440"/>
                    </a:cubicBezTo>
                    <a:cubicBezTo>
                      <a:pt x="146" y="438"/>
                      <a:pt x="152" y="446"/>
                      <a:pt x="151" y="442"/>
                    </a:cubicBezTo>
                    <a:cubicBezTo>
                      <a:pt x="154" y="442"/>
                      <a:pt x="163" y="448"/>
                      <a:pt x="164" y="451"/>
                    </a:cubicBezTo>
                    <a:cubicBezTo>
                      <a:pt x="170" y="452"/>
                      <a:pt x="161" y="448"/>
                      <a:pt x="163" y="447"/>
                    </a:cubicBezTo>
                    <a:cubicBezTo>
                      <a:pt x="159" y="444"/>
                      <a:pt x="157" y="444"/>
                      <a:pt x="151" y="440"/>
                    </a:cubicBezTo>
                    <a:cubicBezTo>
                      <a:pt x="150" y="440"/>
                      <a:pt x="152" y="442"/>
                      <a:pt x="148" y="441"/>
                    </a:cubicBezTo>
                    <a:cubicBezTo>
                      <a:pt x="142" y="439"/>
                      <a:pt x="143" y="435"/>
                      <a:pt x="141" y="434"/>
                    </a:cubicBezTo>
                    <a:cubicBezTo>
                      <a:pt x="144" y="435"/>
                      <a:pt x="144" y="435"/>
                      <a:pt x="144" y="435"/>
                    </a:cubicBezTo>
                    <a:cubicBezTo>
                      <a:pt x="141" y="432"/>
                      <a:pt x="139" y="432"/>
                      <a:pt x="135" y="430"/>
                    </a:cubicBezTo>
                    <a:cubicBezTo>
                      <a:pt x="136" y="426"/>
                      <a:pt x="142" y="434"/>
                      <a:pt x="144" y="433"/>
                    </a:cubicBezTo>
                    <a:cubicBezTo>
                      <a:pt x="143" y="429"/>
                      <a:pt x="143" y="429"/>
                      <a:pt x="143" y="429"/>
                    </a:cubicBezTo>
                    <a:cubicBezTo>
                      <a:pt x="137" y="425"/>
                      <a:pt x="140" y="430"/>
                      <a:pt x="134" y="425"/>
                    </a:cubicBezTo>
                    <a:cubicBezTo>
                      <a:pt x="135" y="425"/>
                      <a:pt x="135" y="425"/>
                      <a:pt x="135" y="425"/>
                    </a:cubicBezTo>
                    <a:cubicBezTo>
                      <a:pt x="131" y="423"/>
                      <a:pt x="131" y="423"/>
                      <a:pt x="131" y="423"/>
                    </a:cubicBezTo>
                    <a:cubicBezTo>
                      <a:pt x="131" y="424"/>
                      <a:pt x="130" y="426"/>
                      <a:pt x="134" y="428"/>
                    </a:cubicBezTo>
                    <a:cubicBezTo>
                      <a:pt x="130" y="429"/>
                      <a:pt x="131" y="427"/>
                      <a:pt x="125" y="424"/>
                    </a:cubicBezTo>
                    <a:cubicBezTo>
                      <a:pt x="122" y="424"/>
                      <a:pt x="127" y="425"/>
                      <a:pt x="126" y="427"/>
                    </a:cubicBezTo>
                    <a:cubicBezTo>
                      <a:pt x="126" y="428"/>
                      <a:pt x="123" y="426"/>
                      <a:pt x="120" y="425"/>
                    </a:cubicBezTo>
                    <a:cubicBezTo>
                      <a:pt x="116" y="422"/>
                      <a:pt x="119" y="421"/>
                      <a:pt x="118" y="419"/>
                    </a:cubicBezTo>
                    <a:cubicBezTo>
                      <a:pt x="119" y="420"/>
                      <a:pt x="122" y="422"/>
                      <a:pt x="121" y="422"/>
                    </a:cubicBezTo>
                    <a:cubicBezTo>
                      <a:pt x="127" y="424"/>
                      <a:pt x="121" y="418"/>
                      <a:pt x="125" y="419"/>
                    </a:cubicBezTo>
                    <a:cubicBezTo>
                      <a:pt x="122" y="415"/>
                      <a:pt x="121" y="417"/>
                      <a:pt x="118" y="416"/>
                    </a:cubicBezTo>
                    <a:cubicBezTo>
                      <a:pt x="119" y="417"/>
                      <a:pt x="117" y="418"/>
                      <a:pt x="117" y="419"/>
                    </a:cubicBezTo>
                    <a:cubicBezTo>
                      <a:pt x="108" y="418"/>
                      <a:pt x="115" y="413"/>
                      <a:pt x="108" y="409"/>
                    </a:cubicBezTo>
                    <a:cubicBezTo>
                      <a:pt x="108" y="413"/>
                      <a:pt x="98" y="407"/>
                      <a:pt x="100" y="413"/>
                    </a:cubicBezTo>
                    <a:cubicBezTo>
                      <a:pt x="98" y="412"/>
                      <a:pt x="96" y="411"/>
                      <a:pt x="95" y="410"/>
                    </a:cubicBezTo>
                    <a:cubicBezTo>
                      <a:pt x="98" y="409"/>
                      <a:pt x="93" y="407"/>
                      <a:pt x="97" y="407"/>
                    </a:cubicBezTo>
                    <a:cubicBezTo>
                      <a:pt x="95" y="405"/>
                      <a:pt x="95" y="405"/>
                      <a:pt x="95" y="405"/>
                    </a:cubicBezTo>
                    <a:cubicBezTo>
                      <a:pt x="100" y="406"/>
                      <a:pt x="100" y="406"/>
                      <a:pt x="100" y="406"/>
                    </a:cubicBezTo>
                    <a:cubicBezTo>
                      <a:pt x="98" y="403"/>
                      <a:pt x="95" y="399"/>
                      <a:pt x="94" y="397"/>
                    </a:cubicBezTo>
                    <a:cubicBezTo>
                      <a:pt x="91" y="395"/>
                      <a:pt x="94" y="399"/>
                      <a:pt x="90" y="397"/>
                    </a:cubicBezTo>
                    <a:cubicBezTo>
                      <a:pt x="92" y="397"/>
                      <a:pt x="91" y="394"/>
                      <a:pt x="89" y="393"/>
                    </a:cubicBezTo>
                    <a:cubicBezTo>
                      <a:pt x="92" y="396"/>
                      <a:pt x="87" y="395"/>
                      <a:pt x="85" y="394"/>
                    </a:cubicBezTo>
                    <a:cubicBezTo>
                      <a:pt x="82" y="392"/>
                      <a:pt x="81" y="388"/>
                      <a:pt x="81" y="388"/>
                    </a:cubicBezTo>
                    <a:cubicBezTo>
                      <a:pt x="86" y="389"/>
                      <a:pt x="86" y="389"/>
                      <a:pt x="86" y="389"/>
                    </a:cubicBezTo>
                    <a:cubicBezTo>
                      <a:pt x="82" y="388"/>
                      <a:pt x="85" y="388"/>
                      <a:pt x="82" y="386"/>
                    </a:cubicBezTo>
                    <a:cubicBezTo>
                      <a:pt x="81" y="386"/>
                      <a:pt x="78" y="386"/>
                      <a:pt x="77" y="387"/>
                    </a:cubicBezTo>
                    <a:cubicBezTo>
                      <a:pt x="75" y="385"/>
                      <a:pt x="74" y="383"/>
                      <a:pt x="73" y="383"/>
                    </a:cubicBezTo>
                    <a:cubicBezTo>
                      <a:pt x="77" y="384"/>
                      <a:pt x="77" y="384"/>
                      <a:pt x="77" y="384"/>
                    </a:cubicBezTo>
                    <a:cubicBezTo>
                      <a:pt x="73" y="381"/>
                      <a:pt x="79" y="381"/>
                      <a:pt x="74" y="378"/>
                    </a:cubicBezTo>
                    <a:cubicBezTo>
                      <a:pt x="72" y="378"/>
                      <a:pt x="72" y="378"/>
                      <a:pt x="72" y="378"/>
                    </a:cubicBezTo>
                    <a:cubicBezTo>
                      <a:pt x="72" y="377"/>
                      <a:pt x="72" y="376"/>
                      <a:pt x="73" y="377"/>
                    </a:cubicBezTo>
                    <a:cubicBezTo>
                      <a:pt x="71" y="377"/>
                      <a:pt x="69" y="375"/>
                      <a:pt x="68" y="374"/>
                    </a:cubicBezTo>
                    <a:cubicBezTo>
                      <a:pt x="69" y="373"/>
                      <a:pt x="69" y="373"/>
                      <a:pt x="69" y="373"/>
                    </a:cubicBezTo>
                    <a:cubicBezTo>
                      <a:pt x="67" y="372"/>
                      <a:pt x="63" y="371"/>
                      <a:pt x="63" y="368"/>
                    </a:cubicBezTo>
                    <a:cubicBezTo>
                      <a:pt x="62" y="371"/>
                      <a:pt x="65" y="370"/>
                      <a:pt x="66" y="373"/>
                    </a:cubicBezTo>
                    <a:cubicBezTo>
                      <a:pt x="66" y="377"/>
                      <a:pt x="62" y="372"/>
                      <a:pt x="62" y="371"/>
                    </a:cubicBezTo>
                    <a:cubicBezTo>
                      <a:pt x="64" y="370"/>
                      <a:pt x="58" y="367"/>
                      <a:pt x="56" y="364"/>
                    </a:cubicBezTo>
                    <a:cubicBezTo>
                      <a:pt x="56" y="363"/>
                      <a:pt x="55" y="361"/>
                      <a:pt x="55" y="360"/>
                    </a:cubicBezTo>
                    <a:cubicBezTo>
                      <a:pt x="53" y="360"/>
                      <a:pt x="53" y="360"/>
                      <a:pt x="53" y="360"/>
                    </a:cubicBezTo>
                    <a:cubicBezTo>
                      <a:pt x="56" y="357"/>
                      <a:pt x="49" y="356"/>
                      <a:pt x="49" y="353"/>
                    </a:cubicBezTo>
                    <a:cubicBezTo>
                      <a:pt x="50" y="354"/>
                      <a:pt x="51" y="353"/>
                      <a:pt x="51" y="351"/>
                    </a:cubicBezTo>
                    <a:cubicBezTo>
                      <a:pt x="50" y="355"/>
                      <a:pt x="45" y="349"/>
                      <a:pt x="44" y="350"/>
                    </a:cubicBezTo>
                    <a:cubicBezTo>
                      <a:pt x="42" y="345"/>
                      <a:pt x="48" y="349"/>
                      <a:pt x="48" y="347"/>
                    </a:cubicBezTo>
                    <a:cubicBezTo>
                      <a:pt x="45" y="346"/>
                      <a:pt x="46" y="341"/>
                      <a:pt x="43" y="341"/>
                    </a:cubicBezTo>
                    <a:cubicBezTo>
                      <a:pt x="44" y="345"/>
                      <a:pt x="41" y="341"/>
                      <a:pt x="40" y="341"/>
                    </a:cubicBezTo>
                    <a:cubicBezTo>
                      <a:pt x="38" y="337"/>
                      <a:pt x="41" y="341"/>
                      <a:pt x="40" y="338"/>
                    </a:cubicBezTo>
                    <a:cubicBezTo>
                      <a:pt x="39" y="336"/>
                      <a:pt x="36" y="335"/>
                      <a:pt x="37" y="338"/>
                    </a:cubicBezTo>
                    <a:cubicBezTo>
                      <a:pt x="36" y="335"/>
                      <a:pt x="32" y="333"/>
                      <a:pt x="32" y="330"/>
                    </a:cubicBezTo>
                    <a:cubicBezTo>
                      <a:pt x="33" y="328"/>
                      <a:pt x="36" y="335"/>
                      <a:pt x="36" y="333"/>
                    </a:cubicBezTo>
                    <a:cubicBezTo>
                      <a:pt x="32" y="326"/>
                      <a:pt x="30" y="331"/>
                      <a:pt x="27" y="325"/>
                    </a:cubicBezTo>
                    <a:cubicBezTo>
                      <a:pt x="27" y="328"/>
                      <a:pt x="24" y="327"/>
                      <a:pt x="22" y="324"/>
                    </a:cubicBezTo>
                    <a:cubicBezTo>
                      <a:pt x="19" y="317"/>
                      <a:pt x="24" y="327"/>
                      <a:pt x="25" y="323"/>
                    </a:cubicBezTo>
                    <a:cubicBezTo>
                      <a:pt x="23" y="321"/>
                      <a:pt x="23" y="321"/>
                      <a:pt x="23" y="321"/>
                    </a:cubicBezTo>
                    <a:cubicBezTo>
                      <a:pt x="25" y="316"/>
                      <a:pt x="31" y="327"/>
                      <a:pt x="32" y="322"/>
                    </a:cubicBezTo>
                    <a:cubicBezTo>
                      <a:pt x="30" y="320"/>
                      <a:pt x="30" y="320"/>
                      <a:pt x="30" y="320"/>
                    </a:cubicBezTo>
                    <a:cubicBezTo>
                      <a:pt x="31" y="320"/>
                      <a:pt x="32" y="321"/>
                      <a:pt x="33" y="319"/>
                    </a:cubicBezTo>
                    <a:cubicBezTo>
                      <a:pt x="30" y="319"/>
                      <a:pt x="30" y="313"/>
                      <a:pt x="29" y="312"/>
                    </a:cubicBezTo>
                    <a:cubicBezTo>
                      <a:pt x="27" y="312"/>
                      <a:pt x="30" y="315"/>
                      <a:pt x="29" y="315"/>
                    </a:cubicBezTo>
                    <a:cubicBezTo>
                      <a:pt x="27" y="312"/>
                      <a:pt x="24" y="311"/>
                      <a:pt x="24" y="306"/>
                    </a:cubicBezTo>
                    <a:cubicBezTo>
                      <a:pt x="26" y="308"/>
                      <a:pt x="26" y="304"/>
                      <a:pt x="27" y="305"/>
                    </a:cubicBezTo>
                    <a:cubicBezTo>
                      <a:pt x="27" y="303"/>
                      <a:pt x="25" y="305"/>
                      <a:pt x="25" y="301"/>
                    </a:cubicBezTo>
                    <a:cubicBezTo>
                      <a:pt x="26" y="301"/>
                      <a:pt x="26" y="301"/>
                      <a:pt x="26" y="301"/>
                    </a:cubicBezTo>
                    <a:cubicBezTo>
                      <a:pt x="23" y="289"/>
                      <a:pt x="22" y="272"/>
                      <a:pt x="18" y="260"/>
                    </a:cubicBezTo>
                    <a:cubicBezTo>
                      <a:pt x="20" y="258"/>
                      <a:pt x="20" y="254"/>
                      <a:pt x="21" y="247"/>
                    </a:cubicBezTo>
                    <a:cubicBezTo>
                      <a:pt x="21" y="250"/>
                      <a:pt x="19" y="247"/>
                      <a:pt x="19" y="246"/>
                    </a:cubicBezTo>
                    <a:cubicBezTo>
                      <a:pt x="21" y="242"/>
                      <a:pt x="21" y="242"/>
                      <a:pt x="21" y="242"/>
                    </a:cubicBezTo>
                    <a:cubicBezTo>
                      <a:pt x="23" y="239"/>
                      <a:pt x="22" y="233"/>
                      <a:pt x="21" y="230"/>
                    </a:cubicBezTo>
                    <a:cubicBezTo>
                      <a:pt x="22" y="229"/>
                      <a:pt x="22" y="229"/>
                      <a:pt x="23" y="229"/>
                    </a:cubicBezTo>
                    <a:cubicBezTo>
                      <a:pt x="24" y="225"/>
                      <a:pt x="22" y="225"/>
                      <a:pt x="22" y="224"/>
                    </a:cubicBezTo>
                    <a:cubicBezTo>
                      <a:pt x="23" y="221"/>
                      <a:pt x="23" y="221"/>
                      <a:pt x="23" y="221"/>
                    </a:cubicBezTo>
                    <a:cubicBezTo>
                      <a:pt x="22" y="221"/>
                      <a:pt x="22" y="221"/>
                      <a:pt x="22" y="221"/>
                    </a:cubicBezTo>
                    <a:cubicBezTo>
                      <a:pt x="22" y="217"/>
                      <a:pt x="23" y="213"/>
                      <a:pt x="25" y="213"/>
                    </a:cubicBezTo>
                    <a:cubicBezTo>
                      <a:pt x="25" y="212"/>
                      <a:pt x="25" y="211"/>
                      <a:pt x="24" y="212"/>
                    </a:cubicBezTo>
                    <a:cubicBezTo>
                      <a:pt x="26" y="209"/>
                      <a:pt x="28" y="200"/>
                      <a:pt x="29" y="193"/>
                    </a:cubicBezTo>
                    <a:cubicBezTo>
                      <a:pt x="28" y="196"/>
                      <a:pt x="27" y="196"/>
                      <a:pt x="26" y="196"/>
                    </a:cubicBezTo>
                    <a:cubicBezTo>
                      <a:pt x="24" y="194"/>
                      <a:pt x="27" y="194"/>
                      <a:pt x="26" y="191"/>
                    </a:cubicBezTo>
                    <a:cubicBezTo>
                      <a:pt x="27" y="192"/>
                      <a:pt x="28" y="189"/>
                      <a:pt x="28" y="192"/>
                    </a:cubicBezTo>
                    <a:cubicBezTo>
                      <a:pt x="33" y="185"/>
                      <a:pt x="36" y="173"/>
                      <a:pt x="40" y="164"/>
                    </a:cubicBezTo>
                    <a:cubicBezTo>
                      <a:pt x="40" y="162"/>
                      <a:pt x="40" y="162"/>
                      <a:pt x="39" y="161"/>
                    </a:cubicBezTo>
                    <a:cubicBezTo>
                      <a:pt x="45" y="156"/>
                      <a:pt x="47" y="148"/>
                      <a:pt x="51" y="142"/>
                    </a:cubicBezTo>
                    <a:cubicBezTo>
                      <a:pt x="49" y="143"/>
                      <a:pt x="48" y="139"/>
                      <a:pt x="50" y="136"/>
                    </a:cubicBezTo>
                    <a:cubicBezTo>
                      <a:pt x="51" y="131"/>
                      <a:pt x="53" y="136"/>
                      <a:pt x="56" y="133"/>
                    </a:cubicBezTo>
                    <a:cubicBezTo>
                      <a:pt x="57" y="131"/>
                      <a:pt x="59" y="128"/>
                      <a:pt x="60" y="127"/>
                    </a:cubicBezTo>
                    <a:cubicBezTo>
                      <a:pt x="60" y="127"/>
                      <a:pt x="60" y="127"/>
                      <a:pt x="60" y="127"/>
                    </a:cubicBezTo>
                    <a:cubicBezTo>
                      <a:pt x="61" y="125"/>
                      <a:pt x="63" y="121"/>
                      <a:pt x="65" y="120"/>
                    </a:cubicBezTo>
                    <a:cubicBezTo>
                      <a:pt x="65" y="120"/>
                      <a:pt x="65" y="120"/>
                      <a:pt x="65" y="120"/>
                    </a:cubicBezTo>
                    <a:cubicBezTo>
                      <a:pt x="67" y="118"/>
                      <a:pt x="69" y="117"/>
                      <a:pt x="71" y="115"/>
                    </a:cubicBezTo>
                    <a:cubicBezTo>
                      <a:pt x="70" y="113"/>
                      <a:pt x="75" y="109"/>
                      <a:pt x="74" y="107"/>
                    </a:cubicBezTo>
                    <a:cubicBezTo>
                      <a:pt x="75" y="107"/>
                      <a:pt x="74" y="107"/>
                      <a:pt x="75" y="107"/>
                    </a:cubicBezTo>
                    <a:cubicBezTo>
                      <a:pt x="74" y="106"/>
                      <a:pt x="74" y="106"/>
                      <a:pt x="74" y="106"/>
                    </a:cubicBezTo>
                    <a:cubicBezTo>
                      <a:pt x="78" y="103"/>
                      <a:pt x="78" y="103"/>
                      <a:pt x="78" y="103"/>
                    </a:cubicBezTo>
                    <a:cubicBezTo>
                      <a:pt x="78" y="104"/>
                      <a:pt x="78" y="105"/>
                      <a:pt x="78" y="106"/>
                    </a:cubicBezTo>
                    <a:cubicBezTo>
                      <a:pt x="82" y="103"/>
                      <a:pt x="78" y="104"/>
                      <a:pt x="79" y="101"/>
                    </a:cubicBezTo>
                    <a:cubicBezTo>
                      <a:pt x="81" y="98"/>
                      <a:pt x="82" y="99"/>
                      <a:pt x="84" y="99"/>
                    </a:cubicBezTo>
                    <a:cubicBezTo>
                      <a:pt x="84" y="100"/>
                      <a:pt x="82" y="100"/>
                      <a:pt x="81" y="101"/>
                    </a:cubicBezTo>
                    <a:cubicBezTo>
                      <a:pt x="81" y="103"/>
                      <a:pt x="83" y="100"/>
                      <a:pt x="84" y="101"/>
                    </a:cubicBezTo>
                    <a:cubicBezTo>
                      <a:pt x="85" y="100"/>
                      <a:pt x="84" y="98"/>
                      <a:pt x="86" y="97"/>
                    </a:cubicBezTo>
                    <a:cubicBezTo>
                      <a:pt x="88" y="96"/>
                      <a:pt x="92" y="92"/>
                      <a:pt x="92" y="93"/>
                    </a:cubicBezTo>
                    <a:cubicBezTo>
                      <a:pt x="93" y="91"/>
                      <a:pt x="95" y="90"/>
                      <a:pt x="96" y="88"/>
                    </a:cubicBezTo>
                    <a:cubicBezTo>
                      <a:pt x="94" y="89"/>
                      <a:pt x="91" y="91"/>
                      <a:pt x="90" y="91"/>
                    </a:cubicBezTo>
                    <a:cubicBezTo>
                      <a:pt x="91" y="90"/>
                      <a:pt x="94" y="87"/>
                      <a:pt x="94" y="87"/>
                    </a:cubicBezTo>
                    <a:cubicBezTo>
                      <a:pt x="94" y="88"/>
                      <a:pt x="94" y="88"/>
                      <a:pt x="94" y="88"/>
                    </a:cubicBezTo>
                    <a:cubicBezTo>
                      <a:pt x="94" y="87"/>
                      <a:pt x="99" y="84"/>
                      <a:pt x="96" y="85"/>
                    </a:cubicBezTo>
                    <a:cubicBezTo>
                      <a:pt x="100" y="84"/>
                      <a:pt x="100" y="84"/>
                      <a:pt x="100" y="84"/>
                    </a:cubicBezTo>
                    <a:cubicBezTo>
                      <a:pt x="100" y="82"/>
                      <a:pt x="103" y="80"/>
                      <a:pt x="105" y="78"/>
                    </a:cubicBezTo>
                    <a:cubicBezTo>
                      <a:pt x="106" y="80"/>
                      <a:pt x="106" y="82"/>
                      <a:pt x="110" y="80"/>
                    </a:cubicBezTo>
                    <a:cubicBezTo>
                      <a:pt x="113" y="76"/>
                      <a:pt x="113" y="76"/>
                      <a:pt x="113" y="76"/>
                    </a:cubicBezTo>
                    <a:cubicBezTo>
                      <a:pt x="115" y="74"/>
                      <a:pt x="116" y="74"/>
                      <a:pt x="116" y="75"/>
                    </a:cubicBezTo>
                    <a:cubicBezTo>
                      <a:pt x="124" y="71"/>
                      <a:pt x="121" y="66"/>
                      <a:pt x="128" y="64"/>
                    </a:cubicBezTo>
                    <a:cubicBezTo>
                      <a:pt x="126" y="67"/>
                      <a:pt x="129" y="66"/>
                      <a:pt x="132" y="65"/>
                    </a:cubicBezTo>
                    <a:cubicBezTo>
                      <a:pt x="131" y="65"/>
                      <a:pt x="131" y="64"/>
                      <a:pt x="132" y="63"/>
                    </a:cubicBezTo>
                    <a:cubicBezTo>
                      <a:pt x="131" y="63"/>
                      <a:pt x="132" y="65"/>
                      <a:pt x="129" y="65"/>
                    </a:cubicBezTo>
                    <a:cubicBezTo>
                      <a:pt x="128" y="65"/>
                      <a:pt x="131" y="63"/>
                      <a:pt x="132" y="62"/>
                    </a:cubicBezTo>
                    <a:cubicBezTo>
                      <a:pt x="139" y="63"/>
                      <a:pt x="150" y="53"/>
                      <a:pt x="160" y="50"/>
                    </a:cubicBezTo>
                    <a:cubicBezTo>
                      <a:pt x="158" y="48"/>
                      <a:pt x="163" y="48"/>
                      <a:pt x="164" y="46"/>
                    </a:cubicBezTo>
                    <a:cubicBezTo>
                      <a:pt x="165" y="49"/>
                      <a:pt x="169" y="43"/>
                      <a:pt x="172" y="44"/>
                    </a:cubicBezTo>
                    <a:cubicBezTo>
                      <a:pt x="170" y="42"/>
                      <a:pt x="170" y="42"/>
                      <a:pt x="170" y="42"/>
                    </a:cubicBezTo>
                    <a:cubicBezTo>
                      <a:pt x="176" y="41"/>
                      <a:pt x="177" y="34"/>
                      <a:pt x="182" y="36"/>
                    </a:cubicBezTo>
                    <a:cubicBezTo>
                      <a:pt x="185" y="35"/>
                      <a:pt x="182" y="38"/>
                      <a:pt x="181" y="39"/>
                    </a:cubicBezTo>
                    <a:cubicBezTo>
                      <a:pt x="186" y="40"/>
                      <a:pt x="191" y="32"/>
                      <a:pt x="196" y="34"/>
                    </a:cubicBezTo>
                    <a:cubicBezTo>
                      <a:pt x="196" y="33"/>
                      <a:pt x="194" y="32"/>
                      <a:pt x="197" y="30"/>
                    </a:cubicBezTo>
                    <a:cubicBezTo>
                      <a:pt x="201" y="30"/>
                      <a:pt x="207" y="29"/>
                      <a:pt x="207" y="29"/>
                    </a:cubicBezTo>
                    <a:cubicBezTo>
                      <a:pt x="209" y="28"/>
                      <a:pt x="210" y="27"/>
                      <a:pt x="213" y="27"/>
                    </a:cubicBezTo>
                    <a:cubicBezTo>
                      <a:pt x="213" y="28"/>
                      <a:pt x="212" y="28"/>
                      <a:pt x="211" y="29"/>
                    </a:cubicBezTo>
                    <a:cubicBezTo>
                      <a:pt x="215" y="28"/>
                      <a:pt x="219" y="26"/>
                      <a:pt x="222" y="24"/>
                    </a:cubicBezTo>
                    <a:cubicBezTo>
                      <a:pt x="225" y="26"/>
                      <a:pt x="233" y="23"/>
                      <a:pt x="238" y="23"/>
                    </a:cubicBezTo>
                    <a:cubicBezTo>
                      <a:pt x="241" y="20"/>
                      <a:pt x="247" y="23"/>
                      <a:pt x="247" y="20"/>
                    </a:cubicBezTo>
                    <a:cubicBezTo>
                      <a:pt x="247" y="20"/>
                      <a:pt x="247" y="20"/>
                      <a:pt x="248" y="21"/>
                    </a:cubicBezTo>
                    <a:cubicBezTo>
                      <a:pt x="249" y="19"/>
                      <a:pt x="251" y="17"/>
                      <a:pt x="253" y="17"/>
                    </a:cubicBezTo>
                    <a:cubicBezTo>
                      <a:pt x="253" y="19"/>
                      <a:pt x="253" y="19"/>
                      <a:pt x="253" y="19"/>
                    </a:cubicBezTo>
                    <a:cubicBezTo>
                      <a:pt x="252" y="22"/>
                      <a:pt x="260" y="19"/>
                      <a:pt x="261" y="20"/>
                    </a:cubicBezTo>
                    <a:cubicBezTo>
                      <a:pt x="258" y="19"/>
                      <a:pt x="263" y="20"/>
                      <a:pt x="263" y="18"/>
                    </a:cubicBezTo>
                    <a:cubicBezTo>
                      <a:pt x="266" y="18"/>
                      <a:pt x="266" y="18"/>
                      <a:pt x="266" y="18"/>
                    </a:cubicBezTo>
                    <a:cubicBezTo>
                      <a:pt x="271" y="17"/>
                      <a:pt x="267" y="17"/>
                      <a:pt x="273" y="16"/>
                    </a:cubicBezTo>
                    <a:cubicBezTo>
                      <a:pt x="276" y="16"/>
                      <a:pt x="274" y="19"/>
                      <a:pt x="273" y="19"/>
                    </a:cubicBezTo>
                    <a:cubicBezTo>
                      <a:pt x="275" y="20"/>
                      <a:pt x="278" y="19"/>
                      <a:pt x="281" y="19"/>
                    </a:cubicBezTo>
                    <a:cubicBezTo>
                      <a:pt x="280" y="18"/>
                      <a:pt x="280" y="18"/>
                      <a:pt x="281" y="18"/>
                    </a:cubicBezTo>
                    <a:cubicBezTo>
                      <a:pt x="281" y="18"/>
                      <a:pt x="281" y="18"/>
                      <a:pt x="281" y="19"/>
                    </a:cubicBezTo>
                    <a:cubicBezTo>
                      <a:pt x="282" y="18"/>
                      <a:pt x="283" y="18"/>
                      <a:pt x="285" y="18"/>
                    </a:cubicBezTo>
                    <a:cubicBezTo>
                      <a:pt x="285" y="19"/>
                      <a:pt x="285" y="19"/>
                      <a:pt x="285" y="19"/>
                    </a:cubicBezTo>
                    <a:cubicBezTo>
                      <a:pt x="283" y="19"/>
                      <a:pt x="282" y="19"/>
                      <a:pt x="281" y="19"/>
                    </a:cubicBezTo>
                    <a:cubicBezTo>
                      <a:pt x="282" y="19"/>
                      <a:pt x="283" y="19"/>
                      <a:pt x="284" y="19"/>
                    </a:cubicBezTo>
                    <a:cubicBezTo>
                      <a:pt x="285" y="19"/>
                      <a:pt x="285" y="19"/>
                      <a:pt x="285" y="19"/>
                    </a:cubicBezTo>
                    <a:cubicBezTo>
                      <a:pt x="286" y="19"/>
                      <a:pt x="287" y="19"/>
                      <a:pt x="288" y="20"/>
                    </a:cubicBezTo>
                    <a:cubicBezTo>
                      <a:pt x="287" y="21"/>
                      <a:pt x="287" y="21"/>
                      <a:pt x="287" y="21"/>
                    </a:cubicBezTo>
                    <a:cubicBezTo>
                      <a:pt x="289" y="22"/>
                      <a:pt x="294" y="20"/>
                      <a:pt x="294" y="20"/>
                    </a:cubicBezTo>
                    <a:cubicBezTo>
                      <a:pt x="303" y="22"/>
                      <a:pt x="318" y="23"/>
                      <a:pt x="322" y="24"/>
                    </a:cubicBezTo>
                    <a:cubicBezTo>
                      <a:pt x="319" y="23"/>
                      <a:pt x="318" y="24"/>
                      <a:pt x="320" y="24"/>
                    </a:cubicBezTo>
                    <a:cubicBezTo>
                      <a:pt x="323" y="25"/>
                      <a:pt x="326" y="24"/>
                      <a:pt x="326" y="25"/>
                    </a:cubicBezTo>
                    <a:cubicBezTo>
                      <a:pt x="329" y="25"/>
                      <a:pt x="328" y="27"/>
                      <a:pt x="332" y="28"/>
                    </a:cubicBezTo>
                    <a:cubicBezTo>
                      <a:pt x="332" y="29"/>
                      <a:pt x="333" y="27"/>
                      <a:pt x="332" y="27"/>
                    </a:cubicBezTo>
                    <a:cubicBezTo>
                      <a:pt x="337" y="31"/>
                      <a:pt x="347" y="31"/>
                      <a:pt x="354" y="36"/>
                    </a:cubicBezTo>
                    <a:cubicBezTo>
                      <a:pt x="353" y="36"/>
                      <a:pt x="352" y="36"/>
                      <a:pt x="351" y="37"/>
                    </a:cubicBezTo>
                    <a:cubicBezTo>
                      <a:pt x="357" y="38"/>
                      <a:pt x="363" y="41"/>
                      <a:pt x="369" y="42"/>
                    </a:cubicBezTo>
                    <a:cubicBezTo>
                      <a:pt x="368" y="42"/>
                      <a:pt x="368" y="43"/>
                      <a:pt x="366" y="43"/>
                    </a:cubicBezTo>
                    <a:cubicBezTo>
                      <a:pt x="369" y="44"/>
                      <a:pt x="372" y="46"/>
                      <a:pt x="375" y="47"/>
                    </a:cubicBezTo>
                    <a:cubicBezTo>
                      <a:pt x="375" y="47"/>
                      <a:pt x="375" y="47"/>
                      <a:pt x="375" y="47"/>
                    </a:cubicBezTo>
                    <a:cubicBezTo>
                      <a:pt x="373" y="44"/>
                      <a:pt x="378" y="46"/>
                      <a:pt x="381" y="48"/>
                    </a:cubicBezTo>
                    <a:cubicBezTo>
                      <a:pt x="380" y="48"/>
                      <a:pt x="380" y="48"/>
                      <a:pt x="380" y="48"/>
                    </a:cubicBezTo>
                    <a:cubicBezTo>
                      <a:pt x="384" y="51"/>
                      <a:pt x="385" y="50"/>
                      <a:pt x="388" y="53"/>
                    </a:cubicBezTo>
                    <a:cubicBezTo>
                      <a:pt x="390" y="55"/>
                      <a:pt x="386" y="52"/>
                      <a:pt x="386" y="53"/>
                    </a:cubicBezTo>
                    <a:cubicBezTo>
                      <a:pt x="386" y="56"/>
                      <a:pt x="393" y="61"/>
                      <a:pt x="394" y="62"/>
                    </a:cubicBezTo>
                    <a:cubicBezTo>
                      <a:pt x="395" y="62"/>
                      <a:pt x="396" y="63"/>
                      <a:pt x="397" y="62"/>
                    </a:cubicBezTo>
                    <a:cubicBezTo>
                      <a:pt x="400" y="64"/>
                      <a:pt x="397" y="64"/>
                      <a:pt x="399" y="66"/>
                    </a:cubicBezTo>
                    <a:cubicBezTo>
                      <a:pt x="409" y="69"/>
                      <a:pt x="409" y="69"/>
                      <a:pt x="409" y="69"/>
                    </a:cubicBezTo>
                    <a:cubicBezTo>
                      <a:pt x="408" y="69"/>
                      <a:pt x="410" y="73"/>
                      <a:pt x="407" y="71"/>
                    </a:cubicBezTo>
                    <a:cubicBezTo>
                      <a:pt x="412" y="76"/>
                      <a:pt x="417" y="77"/>
                      <a:pt x="422" y="80"/>
                    </a:cubicBezTo>
                    <a:cubicBezTo>
                      <a:pt x="423" y="82"/>
                      <a:pt x="428" y="87"/>
                      <a:pt x="430" y="89"/>
                    </a:cubicBezTo>
                    <a:cubicBezTo>
                      <a:pt x="429" y="90"/>
                      <a:pt x="428" y="87"/>
                      <a:pt x="427" y="87"/>
                    </a:cubicBezTo>
                    <a:cubicBezTo>
                      <a:pt x="428" y="91"/>
                      <a:pt x="428" y="91"/>
                      <a:pt x="428" y="91"/>
                    </a:cubicBezTo>
                    <a:cubicBezTo>
                      <a:pt x="425" y="87"/>
                      <a:pt x="427" y="93"/>
                      <a:pt x="424" y="91"/>
                    </a:cubicBezTo>
                    <a:cubicBezTo>
                      <a:pt x="428" y="94"/>
                      <a:pt x="432" y="102"/>
                      <a:pt x="435" y="107"/>
                    </a:cubicBezTo>
                    <a:cubicBezTo>
                      <a:pt x="435" y="102"/>
                      <a:pt x="440" y="113"/>
                      <a:pt x="443" y="111"/>
                    </a:cubicBezTo>
                    <a:cubicBezTo>
                      <a:pt x="447" y="117"/>
                      <a:pt x="443" y="115"/>
                      <a:pt x="443" y="118"/>
                    </a:cubicBezTo>
                    <a:cubicBezTo>
                      <a:pt x="448" y="124"/>
                      <a:pt x="451" y="130"/>
                      <a:pt x="453" y="136"/>
                    </a:cubicBezTo>
                    <a:cubicBezTo>
                      <a:pt x="453" y="136"/>
                      <a:pt x="453" y="136"/>
                      <a:pt x="453" y="136"/>
                    </a:cubicBezTo>
                    <a:cubicBezTo>
                      <a:pt x="456" y="141"/>
                      <a:pt x="459" y="150"/>
                      <a:pt x="464" y="155"/>
                    </a:cubicBezTo>
                    <a:cubicBezTo>
                      <a:pt x="463" y="154"/>
                      <a:pt x="463" y="155"/>
                      <a:pt x="462" y="154"/>
                    </a:cubicBezTo>
                    <a:cubicBezTo>
                      <a:pt x="463" y="160"/>
                      <a:pt x="465" y="154"/>
                      <a:pt x="466" y="161"/>
                    </a:cubicBezTo>
                    <a:cubicBezTo>
                      <a:pt x="465" y="160"/>
                      <a:pt x="465" y="160"/>
                      <a:pt x="465" y="160"/>
                    </a:cubicBezTo>
                    <a:cubicBezTo>
                      <a:pt x="467" y="164"/>
                      <a:pt x="467" y="169"/>
                      <a:pt x="470" y="173"/>
                    </a:cubicBezTo>
                    <a:cubicBezTo>
                      <a:pt x="469" y="174"/>
                      <a:pt x="469" y="173"/>
                      <a:pt x="468" y="172"/>
                    </a:cubicBezTo>
                    <a:cubicBezTo>
                      <a:pt x="470" y="177"/>
                      <a:pt x="471" y="182"/>
                      <a:pt x="474" y="186"/>
                    </a:cubicBezTo>
                    <a:cubicBezTo>
                      <a:pt x="473" y="186"/>
                      <a:pt x="472" y="186"/>
                      <a:pt x="471" y="184"/>
                    </a:cubicBezTo>
                    <a:cubicBezTo>
                      <a:pt x="471" y="189"/>
                      <a:pt x="474" y="189"/>
                      <a:pt x="474" y="193"/>
                    </a:cubicBezTo>
                    <a:cubicBezTo>
                      <a:pt x="475" y="194"/>
                      <a:pt x="474" y="197"/>
                      <a:pt x="474" y="196"/>
                    </a:cubicBezTo>
                    <a:cubicBezTo>
                      <a:pt x="475" y="198"/>
                      <a:pt x="476" y="205"/>
                      <a:pt x="477" y="207"/>
                    </a:cubicBezTo>
                    <a:cubicBezTo>
                      <a:pt x="476" y="208"/>
                      <a:pt x="476" y="209"/>
                      <a:pt x="475" y="212"/>
                    </a:cubicBezTo>
                    <a:cubicBezTo>
                      <a:pt x="478" y="236"/>
                      <a:pt x="473" y="260"/>
                      <a:pt x="467" y="283"/>
                    </a:cubicBezTo>
                    <a:cubicBezTo>
                      <a:pt x="463" y="286"/>
                      <a:pt x="467" y="277"/>
                      <a:pt x="464" y="279"/>
                    </a:cubicBezTo>
                    <a:cubicBezTo>
                      <a:pt x="467" y="280"/>
                      <a:pt x="464" y="283"/>
                      <a:pt x="461" y="290"/>
                    </a:cubicBezTo>
                    <a:cubicBezTo>
                      <a:pt x="461" y="290"/>
                      <a:pt x="461" y="290"/>
                      <a:pt x="461" y="290"/>
                    </a:cubicBezTo>
                    <a:cubicBezTo>
                      <a:pt x="460" y="293"/>
                      <a:pt x="458" y="294"/>
                      <a:pt x="457" y="297"/>
                    </a:cubicBezTo>
                    <a:cubicBezTo>
                      <a:pt x="458" y="297"/>
                      <a:pt x="458" y="297"/>
                      <a:pt x="458" y="297"/>
                    </a:cubicBezTo>
                    <a:cubicBezTo>
                      <a:pt x="458" y="301"/>
                      <a:pt x="452" y="303"/>
                      <a:pt x="453" y="306"/>
                    </a:cubicBezTo>
                    <a:cubicBezTo>
                      <a:pt x="451" y="307"/>
                      <a:pt x="451" y="307"/>
                      <a:pt x="451" y="307"/>
                    </a:cubicBezTo>
                    <a:cubicBezTo>
                      <a:pt x="451" y="312"/>
                      <a:pt x="447" y="312"/>
                      <a:pt x="447" y="316"/>
                    </a:cubicBezTo>
                    <a:cubicBezTo>
                      <a:pt x="447" y="316"/>
                      <a:pt x="447" y="316"/>
                      <a:pt x="447" y="316"/>
                    </a:cubicBezTo>
                    <a:cubicBezTo>
                      <a:pt x="443" y="320"/>
                      <a:pt x="442" y="327"/>
                      <a:pt x="439" y="328"/>
                    </a:cubicBezTo>
                    <a:cubicBezTo>
                      <a:pt x="437" y="332"/>
                      <a:pt x="434" y="337"/>
                      <a:pt x="435" y="339"/>
                    </a:cubicBezTo>
                    <a:cubicBezTo>
                      <a:pt x="433" y="339"/>
                      <a:pt x="433" y="338"/>
                      <a:pt x="433" y="337"/>
                    </a:cubicBezTo>
                    <a:cubicBezTo>
                      <a:pt x="422" y="352"/>
                      <a:pt x="406" y="365"/>
                      <a:pt x="395" y="377"/>
                    </a:cubicBezTo>
                    <a:cubicBezTo>
                      <a:pt x="394" y="378"/>
                      <a:pt x="395" y="377"/>
                      <a:pt x="395" y="376"/>
                    </a:cubicBezTo>
                    <a:cubicBezTo>
                      <a:pt x="389" y="385"/>
                      <a:pt x="378" y="390"/>
                      <a:pt x="378" y="398"/>
                    </a:cubicBezTo>
                    <a:cubicBezTo>
                      <a:pt x="377" y="402"/>
                      <a:pt x="377" y="402"/>
                      <a:pt x="377" y="402"/>
                    </a:cubicBezTo>
                    <a:cubicBezTo>
                      <a:pt x="375" y="403"/>
                      <a:pt x="375" y="402"/>
                      <a:pt x="373" y="403"/>
                    </a:cubicBezTo>
                    <a:cubicBezTo>
                      <a:pt x="373" y="406"/>
                      <a:pt x="368" y="411"/>
                      <a:pt x="369" y="413"/>
                    </a:cubicBezTo>
                    <a:cubicBezTo>
                      <a:pt x="368" y="414"/>
                      <a:pt x="369" y="412"/>
                      <a:pt x="368" y="412"/>
                    </a:cubicBezTo>
                    <a:cubicBezTo>
                      <a:pt x="365" y="416"/>
                      <a:pt x="365" y="422"/>
                      <a:pt x="363" y="426"/>
                    </a:cubicBezTo>
                    <a:cubicBezTo>
                      <a:pt x="363" y="424"/>
                      <a:pt x="363" y="424"/>
                      <a:pt x="363" y="424"/>
                    </a:cubicBezTo>
                    <a:cubicBezTo>
                      <a:pt x="349" y="443"/>
                      <a:pt x="340" y="473"/>
                      <a:pt x="342" y="493"/>
                    </a:cubicBezTo>
                    <a:cubicBezTo>
                      <a:pt x="343" y="498"/>
                      <a:pt x="340" y="495"/>
                      <a:pt x="340" y="497"/>
                    </a:cubicBezTo>
                    <a:cubicBezTo>
                      <a:pt x="342" y="517"/>
                      <a:pt x="338" y="542"/>
                      <a:pt x="349" y="558"/>
                    </a:cubicBezTo>
                    <a:cubicBezTo>
                      <a:pt x="355" y="570"/>
                      <a:pt x="363" y="573"/>
                      <a:pt x="363" y="573"/>
                    </a:cubicBezTo>
                    <a:cubicBezTo>
                      <a:pt x="346" y="542"/>
                      <a:pt x="349" y="513"/>
                      <a:pt x="356" y="481"/>
                    </a:cubicBezTo>
                    <a:cubicBezTo>
                      <a:pt x="356" y="470"/>
                      <a:pt x="359" y="457"/>
                      <a:pt x="363" y="448"/>
                    </a:cubicBezTo>
                    <a:cubicBezTo>
                      <a:pt x="376" y="404"/>
                      <a:pt x="410" y="388"/>
                      <a:pt x="444" y="349"/>
                    </a:cubicBezTo>
                    <a:cubicBezTo>
                      <a:pt x="442" y="350"/>
                      <a:pt x="443" y="348"/>
                      <a:pt x="444" y="346"/>
                    </a:cubicBezTo>
                    <a:cubicBezTo>
                      <a:pt x="445" y="345"/>
                      <a:pt x="445" y="345"/>
                      <a:pt x="445" y="345"/>
                    </a:cubicBezTo>
                    <a:cubicBezTo>
                      <a:pt x="446" y="342"/>
                      <a:pt x="446" y="342"/>
                      <a:pt x="446" y="342"/>
                    </a:cubicBezTo>
                    <a:cubicBezTo>
                      <a:pt x="448" y="339"/>
                      <a:pt x="449" y="341"/>
                      <a:pt x="447" y="344"/>
                    </a:cubicBezTo>
                    <a:cubicBezTo>
                      <a:pt x="459" y="329"/>
                      <a:pt x="467" y="314"/>
                      <a:pt x="475" y="297"/>
                    </a:cubicBezTo>
                    <a:cubicBezTo>
                      <a:pt x="474" y="295"/>
                      <a:pt x="479" y="288"/>
                      <a:pt x="477" y="286"/>
                    </a:cubicBezTo>
                    <a:cubicBezTo>
                      <a:pt x="478" y="286"/>
                      <a:pt x="478" y="286"/>
                      <a:pt x="478" y="287"/>
                    </a:cubicBezTo>
                    <a:cubicBezTo>
                      <a:pt x="481" y="274"/>
                      <a:pt x="482" y="274"/>
                      <a:pt x="487" y="263"/>
                    </a:cubicBezTo>
                    <a:cubicBezTo>
                      <a:pt x="501" y="211"/>
                      <a:pt x="485" y="161"/>
                      <a:pt x="463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2" name="Rectangle 77"/>
              <p:cNvSpPr>
                <a:spLocks noChangeArrowheads="1"/>
              </p:cNvSpPr>
              <p:nvPr/>
            </p:nvSpPr>
            <p:spPr bwMode="auto">
              <a:xfrm>
                <a:off x="4586" y="1893"/>
                <a:ext cx="1" cy="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3" name="Freeform 78"/>
              <p:cNvSpPr/>
              <p:nvPr/>
            </p:nvSpPr>
            <p:spPr bwMode="auto">
              <a:xfrm>
                <a:off x="3937" y="2817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4" name="Freeform 79"/>
              <p:cNvSpPr/>
              <p:nvPr/>
            </p:nvSpPr>
            <p:spPr bwMode="auto">
              <a:xfrm>
                <a:off x="4629" y="1859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5" name="Freeform 80"/>
              <p:cNvSpPr/>
              <p:nvPr/>
            </p:nvSpPr>
            <p:spPr bwMode="auto">
              <a:xfrm>
                <a:off x="396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6" name="Freeform 81"/>
              <p:cNvSpPr/>
              <p:nvPr/>
            </p:nvSpPr>
            <p:spPr bwMode="auto">
              <a:xfrm>
                <a:off x="4618" y="1878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7" name="Freeform 82"/>
              <p:cNvSpPr/>
              <p:nvPr/>
            </p:nvSpPr>
            <p:spPr bwMode="auto">
              <a:xfrm>
                <a:off x="3814" y="22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8" name="Freeform 83"/>
              <p:cNvSpPr/>
              <p:nvPr/>
            </p:nvSpPr>
            <p:spPr bwMode="auto">
              <a:xfrm>
                <a:off x="3876" y="2438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9" name="Freeform 84"/>
              <p:cNvSpPr/>
              <p:nvPr/>
            </p:nvSpPr>
            <p:spPr bwMode="auto">
              <a:xfrm>
                <a:off x="4618" y="18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0" name="Freeform 85"/>
              <p:cNvSpPr/>
              <p:nvPr/>
            </p:nvSpPr>
            <p:spPr bwMode="auto">
              <a:xfrm>
                <a:off x="3801" y="2272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1" name="Freeform 86"/>
              <p:cNvSpPr/>
              <p:nvPr/>
            </p:nvSpPr>
            <p:spPr bwMode="auto">
              <a:xfrm>
                <a:off x="3808" y="2266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2" name="Freeform 87"/>
              <p:cNvSpPr/>
              <p:nvPr/>
            </p:nvSpPr>
            <p:spPr bwMode="auto">
              <a:xfrm>
                <a:off x="3878" y="2393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3" name="Freeform 88"/>
              <p:cNvSpPr/>
              <p:nvPr/>
            </p:nvSpPr>
            <p:spPr bwMode="auto">
              <a:xfrm>
                <a:off x="3810" y="2266"/>
                <a:ext cx="6" cy="0"/>
              </a:xfrm>
              <a:custGeom>
                <a:avLst/>
                <a:gdLst>
                  <a:gd name="T0" fmla="*/ 1 w 3"/>
                  <a:gd name="T1" fmla="*/ 0 w 3"/>
                  <a:gd name="T2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4" name="Freeform 89"/>
              <p:cNvSpPr/>
              <p:nvPr/>
            </p:nvSpPr>
            <p:spPr bwMode="auto">
              <a:xfrm>
                <a:off x="3935" y="224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5" name="Freeform 90"/>
              <p:cNvSpPr/>
              <p:nvPr/>
            </p:nvSpPr>
            <p:spPr bwMode="auto">
              <a:xfrm>
                <a:off x="3876" y="2213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6" name="Oval 91"/>
              <p:cNvSpPr>
                <a:spLocks noChangeArrowheads="1"/>
              </p:cNvSpPr>
              <p:nvPr/>
            </p:nvSpPr>
            <p:spPr bwMode="auto">
              <a:xfrm>
                <a:off x="3814" y="2266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7" name="Freeform 92"/>
              <p:cNvSpPr/>
              <p:nvPr/>
            </p:nvSpPr>
            <p:spPr bwMode="auto">
              <a:xfrm>
                <a:off x="3801" y="2007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2 w 2"/>
                  <a:gd name="T3" fmla="*/ 3 h 3"/>
                  <a:gd name="T4" fmla="*/ 1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0" y="0"/>
                      <a:pt x="0" y="1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8" name="Freeform 93"/>
              <p:cNvSpPr/>
              <p:nvPr/>
            </p:nvSpPr>
            <p:spPr bwMode="auto">
              <a:xfrm>
                <a:off x="3837" y="24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9" name="Freeform 94"/>
              <p:cNvSpPr/>
              <p:nvPr/>
            </p:nvSpPr>
            <p:spPr bwMode="auto">
              <a:xfrm>
                <a:off x="4398" y="2296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0" name="Freeform 95"/>
              <p:cNvSpPr/>
              <p:nvPr/>
            </p:nvSpPr>
            <p:spPr bwMode="auto">
              <a:xfrm>
                <a:off x="4376" y="2249"/>
                <a:ext cx="227" cy="119"/>
              </a:xfrm>
              <a:custGeom>
                <a:avLst/>
                <a:gdLst>
                  <a:gd name="T0" fmla="*/ 90 w 107"/>
                  <a:gd name="T1" fmla="*/ 34 h 56"/>
                  <a:gd name="T2" fmla="*/ 75 w 107"/>
                  <a:gd name="T3" fmla="*/ 23 h 56"/>
                  <a:gd name="T4" fmla="*/ 59 w 107"/>
                  <a:gd name="T5" fmla="*/ 22 h 56"/>
                  <a:gd name="T6" fmla="*/ 54 w 107"/>
                  <a:gd name="T7" fmla="*/ 18 h 56"/>
                  <a:gd name="T8" fmla="*/ 44 w 107"/>
                  <a:gd name="T9" fmla="*/ 13 h 56"/>
                  <a:gd name="T10" fmla="*/ 37 w 107"/>
                  <a:gd name="T11" fmla="*/ 9 h 56"/>
                  <a:gd name="T12" fmla="*/ 30 w 107"/>
                  <a:gd name="T13" fmla="*/ 11 h 56"/>
                  <a:gd name="T14" fmla="*/ 20 w 107"/>
                  <a:gd name="T15" fmla="*/ 8 h 56"/>
                  <a:gd name="T16" fmla="*/ 15 w 107"/>
                  <a:gd name="T17" fmla="*/ 6 h 56"/>
                  <a:gd name="T18" fmla="*/ 9 w 107"/>
                  <a:gd name="T19" fmla="*/ 1 h 56"/>
                  <a:gd name="T20" fmla="*/ 6 w 107"/>
                  <a:gd name="T21" fmla="*/ 1 h 56"/>
                  <a:gd name="T22" fmla="*/ 3 w 107"/>
                  <a:gd name="T23" fmla="*/ 3 h 56"/>
                  <a:gd name="T24" fmla="*/ 0 w 107"/>
                  <a:gd name="T25" fmla="*/ 5 h 56"/>
                  <a:gd name="T26" fmla="*/ 1 w 107"/>
                  <a:gd name="T27" fmla="*/ 8 h 56"/>
                  <a:gd name="T28" fmla="*/ 6 w 107"/>
                  <a:gd name="T29" fmla="*/ 9 h 56"/>
                  <a:gd name="T30" fmla="*/ 8 w 107"/>
                  <a:gd name="T31" fmla="*/ 14 h 56"/>
                  <a:gd name="T32" fmla="*/ 3 w 107"/>
                  <a:gd name="T33" fmla="*/ 19 h 56"/>
                  <a:gd name="T34" fmla="*/ 5 w 107"/>
                  <a:gd name="T35" fmla="*/ 20 h 56"/>
                  <a:gd name="T36" fmla="*/ 8 w 107"/>
                  <a:gd name="T37" fmla="*/ 18 h 56"/>
                  <a:gd name="T38" fmla="*/ 8 w 107"/>
                  <a:gd name="T39" fmla="*/ 20 h 56"/>
                  <a:gd name="T40" fmla="*/ 12 w 107"/>
                  <a:gd name="T41" fmla="*/ 17 h 56"/>
                  <a:gd name="T42" fmla="*/ 11 w 107"/>
                  <a:gd name="T43" fmla="*/ 22 h 56"/>
                  <a:gd name="T44" fmla="*/ 11 w 107"/>
                  <a:gd name="T45" fmla="*/ 25 h 56"/>
                  <a:gd name="T46" fmla="*/ 13 w 107"/>
                  <a:gd name="T47" fmla="*/ 23 h 56"/>
                  <a:gd name="T48" fmla="*/ 14 w 107"/>
                  <a:gd name="T49" fmla="*/ 25 h 56"/>
                  <a:gd name="T50" fmla="*/ 17 w 107"/>
                  <a:gd name="T51" fmla="*/ 22 h 56"/>
                  <a:gd name="T52" fmla="*/ 21 w 107"/>
                  <a:gd name="T53" fmla="*/ 18 h 56"/>
                  <a:gd name="T54" fmla="*/ 20 w 107"/>
                  <a:gd name="T55" fmla="*/ 23 h 56"/>
                  <a:gd name="T56" fmla="*/ 24 w 107"/>
                  <a:gd name="T57" fmla="*/ 26 h 56"/>
                  <a:gd name="T58" fmla="*/ 26 w 107"/>
                  <a:gd name="T59" fmla="*/ 27 h 56"/>
                  <a:gd name="T60" fmla="*/ 28 w 107"/>
                  <a:gd name="T61" fmla="*/ 27 h 56"/>
                  <a:gd name="T62" fmla="*/ 33 w 107"/>
                  <a:gd name="T63" fmla="*/ 29 h 56"/>
                  <a:gd name="T64" fmla="*/ 35 w 107"/>
                  <a:gd name="T65" fmla="*/ 30 h 56"/>
                  <a:gd name="T66" fmla="*/ 36 w 107"/>
                  <a:gd name="T67" fmla="*/ 30 h 56"/>
                  <a:gd name="T68" fmla="*/ 38 w 107"/>
                  <a:gd name="T69" fmla="*/ 28 h 56"/>
                  <a:gd name="T70" fmla="*/ 39 w 107"/>
                  <a:gd name="T71" fmla="*/ 31 h 56"/>
                  <a:gd name="T72" fmla="*/ 41 w 107"/>
                  <a:gd name="T73" fmla="*/ 30 h 56"/>
                  <a:gd name="T74" fmla="*/ 44 w 107"/>
                  <a:gd name="T75" fmla="*/ 33 h 56"/>
                  <a:gd name="T76" fmla="*/ 48 w 107"/>
                  <a:gd name="T77" fmla="*/ 34 h 56"/>
                  <a:gd name="T78" fmla="*/ 50 w 107"/>
                  <a:gd name="T79" fmla="*/ 37 h 56"/>
                  <a:gd name="T80" fmla="*/ 52 w 107"/>
                  <a:gd name="T81" fmla="*/ 36 h 56"/>
                  <a:gd name="T82" fmla="*/ 52 w 107"/>
                  <a:gd name="T83" fmla="*/ 37 h 56"/>
                  <a:gd name="T84" fmla="*/ 55 w 107"/>
                  <a:gd name="T85" fmla="*/ 37 h 56"/>
                  <a:gd name="T86" fmla="*/ 58 w 107"/>
                  <a:gd name="T87" fmla="*/ 38 h 56"/>
                  <a:gd name="T88" fmla="*/ 61 w 107"/>
                  <a:gd name="T89" fmla="*/ 38 h 56"/>
                  <a:gd name="T90" fmla="*/ 67 w 107"/>
                  <a:gd name="T91" fmla="*/ 33 h 56"/>
                  <a:gd name="T92" fmla="*/ 67 w 107"/>
                  <a:gd name="T93" fmla="*/ 38 h 56"/>
                  <a:gd name="T94" fmla="*/ 71 w 107"/>
                  <a:gd name="T95" fmla="*/ 39 h 56"/>
                  <a:gd name="T96" fmla="*/ 73 w 107"/>
                  <a:gd name="T97" fmla="*/ 40 h 56"/>
                  <a:gd name="T98" fmla="*/ 79 w 107"/>
                  <a:gd name="T99" fmla="*/ 44 h 56"/>
                  <a:gd name="T100" fmla="*/ 81 w 107"/>
                  <a:gd name="T101" fmla="*/ 46 h 56"/>
                  <a:gd name="T102" fmla="*/ 90 w 107"/>
                  <a:gd name="T103" fmla="*/ 46 h 56"/>
                  <a:gd name="T104" fmla="*/ 93 w 107"/>
                  <a:gd name="T105" fmla="*/ 4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56">
                    <a:moveTo>
                      <a:pt x="102" y="41"/>
                    </a:moveTo>
                    <a:cubicBezTo>
                      <a:pt x="101" y="41"/>
                      <a:pt x="100" y="41"/>
                      <a:pt x="100" y="40"/>
                    </a:cubicBezTo>
                    <a:cubicBezTo>
                      <a:pt x="96" y="38"/>
                      <a:pt x="96" y="32"/>
                      <a:pt x="92" y="32"/>
                    </a:cubicBezTo>
                    <a:cubicBezTo>
                      <a:pt x="91" y="33"/>
                      <a:pt x="91" y="34"/>
                      <a:pt x="90" y="34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90" y="34"/>
                      <a:pt x="90" y="34"/>
                      <a:pt x="90" y="34"/>
                    </a:cubicBezTo>
                    <a:cubicBezTo>
                      <a:pt x="89" y="34"/>
                      <a:pt x="90" y="33"/>
                      <a:pt x="91" y="33"/>
                    </a:cubicBezTo>
                    <a:cubicBezTo>
                      <a:pt x="89" y="32"/>
                      <a:pt x="88" y="32"/>
                      <a:pt x="87" y="31"/>
                    </a:cubicBezTo>
                    <a:cubicBezTo>
                      <a:pt x="86" y="32"/>
                      <a:pt x="86" y="30"/>
                      <a:pt x="85" y="32"/>
                    </a:cubicBezTo>
                    <a:cubicBezTo>
                      <a:pt x="86" y="31"/>
                      <a:pt x="86" y="31"/>
                      <a:pt x="86" y="31"/>
                    </a:cubicBezTo>
                    <a:cubicBezTo>
                      <a:pt x="84" y="32"/>
                      <a:pt x="84" y="32"/>
                      <a:pt x="85" y="29"/>
                    </a:cubicBezTo>
                    <a:cubicBezTo>
                      <a:pt x="82" y="25"/>
                      <a:pt x="78" y="26"/>
                      <a:pt x="75" y="23"/>
                    </a:cubicBezTo>
                    <a:cubicBezTo>
                      <a:pt x="72" y="22"/>
                      <a:pt x="68" y="22"/>
                      <a:pt x="64" y="21"/>
                    </a:cubicBezTo>
                    <a:cubicBezTo>
                      <a:pt x="62" y="24"/>
                      <a:pt x="62" y="23"/>
                      <a:pt x="60" y="25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60" y="25"/>
                      <a:pt x="60" y="24"/>
                      <a:pt x="60" y="22"/>
                    </a:cubicBezTo>
                    <a:cubicBezTo>
                      <a:pt x="60" y="23"/>
                      <a:pt x="60" y="22"/>
                      <a:pt x="59" y="24"/>
                    </a:cubicBezTo>
                    <a:cubicBezTo>
                      <a:pt x="58" y="26"/>
                      <a:pt x="60" y="21"/>
                      <a:pt x="59" y="22"/>
                    </a:cubicBezTo>
                    <a:cubicBezTo>
                      <a:pt x="60" y="21"/>
                      <a:pt x="59" y="23"/>
                      <a:pt x="59" y="22"/>
                    </a:cubicBezTo>
                    <a:cubicBezTo>
                      <a:pt x="57" y="24"/>
                      <a:pt x="60" y="22"/>
                      <a:pt x="59" y="19"/>
                    </a:cubicBezTo>
                    <a:cubicBezTo>
                      <a:pt x="57" y="19"/>
                      <a:pt x="55" y="20"/>
                      <a:pt x="54" y="19"/>
                    </a:cubicBezTo>
                    <a:cubicBezTo>
                      <a:pt x="54" y="19"/>
                      <a:pt x="54" y="20"/>
                      <a:pt x="54" y="20"/>
                    </a:cubicBezTo>
                    <a:cubicBezTo>
                      <a:pt x="55" y="17"/>
                      <a:pt x="53" y="21"/>
                      <a:pt x="53" y="19"/>
                    </a:cubicBezTo>
                    <a:cubicBezTo>
                      <a:pt x="53" y="19"/>
                      <a:pt x="53" y="19"/>
                      <a:pt x="54" y="18"/>
                    </a:cubicBezTo>
                    <a:cubicBezTo>
                      <a:pt x="54" y="17"/>
                      <a:pt x="52" y="18"/>
                      <a:pt x="52" y="17"/>
                    </a:cubicBezTo>
                    <a:cubicBezTo>
                      <a:pt x="51" y="18"/>
                      <a:pt x="52" y="15"/>
                      <a:pt x="51" y="16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49" y="18"/>
                      <a:pt x="50" y="13"/>
                      <a:pt x="49" y="15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7" y="14"/>
                      <a:pt x="46" y="12"/>
                      <a:pt x="44" y="13"/>
                    </a:cubicBezTo>
                    <a:cubicBezTo>
                      <a:pt x="43" y="13"/>
                      <a:pt x="43" y="10"/>
                      <a:pt x="41" y="11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1" y="11"/>
                      <a:pt x="41" y="11"/>
                    </a:cubicBezTo>
                    <a:cubicBezTo>
                      <a:pt x="40" y="12"/>
                      <a:pt x="40" y="10"/>
                      <a:pt x="39" y="10"/>
                    </a:cubicBezTo>
                    <a:cubicBezTo>
                      <a:pt x="39" y="10"/>
                      <a:pt x="39" y="10"/>
                      <a:pt x="39" y="11"/>
                    </a:cubicBezTo>
                    <a:cubicBezTo>
                      <a:pt x="39" y="9"/>
                      <a:pt x="37" y="11"/>
                      <a:pt x="37" y="9"/>
                    </a:cubicBezTo>
                    <a:cubicBezTo>
                      <a:pt x="35" y="12"/>
                      <a:pt x="35" y="11"/>
                      <a:pt x="35" y="11"/>
                    </a:cubicBezTo>
                    <a:cubicBezTo>
                      <a:pt x="35" y="11"/>
                      <a:pt x="35" y="10"/>
                      <a:pt x="35" y="10"/>
                    </a:cubicBezTo>
                    <a:cubicBezTo>
                      <a:pt x="35" y="10"/>
                      <a:pt x="34" y="10"/>
                      <a:pt x="34" y="9"/>
                    </a:cubicBezTo>
                    <a:cubicBezTo>
                      <a:pt x="34" y="9"/>
                      <a:pt x="33" y="11"/>
                      <a:pt x="33" y="10"/>
                    </a:cubicBezTo>
                    <a:cubicBezTo>
                      <a:pt x="34" y="8"/>
                      <a:pt x="32" y="10"/>
                      <a:pt x="32" y="9"/>
                    </a:cubicBezTo>
                    <a:cubicBezTo>
                      <a:pt x="31" y="10"/>
                      <a:pt x="30" y="12"/>
                      <a:pt x="30" y="11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0" y="9"/>
                      <a:pt x="30" y="6"/>
                      <a:pt x="27" y="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6" y="8"/>
                      <a:pt x="25" y="5"/>
                      <a:pt x="23" y="7"/>
                    </a:cubicBezTo>
                    <a:cubicBezTo>
                      <a:pt x="23" y="6"/>
                      <a:pt x="23" y="6"/>
                      <a:pt x="22" y="5"/>
                    </a:cubicBezTo>
                    <a:cubicBezTo>
                      <a:pt x="21" y="7"/>
                      <a:pt x="21" y="6"/>
                      <a:pt x="20" y="8"/>
                    </a:cubicBezTo>
                    <a:cubicBezTo>
                      <a:pt x="19" y="8"/>
                      <a:pt x="20" y="7"/>
                      <a:pt x="20" y="6"/>
                    </a:cubicBezTo>
                    <a:cubicBezTo>
                      <a:pt x="20" y="6"/>
                      <a:pt x="21" y="3"/>
                      <a:pt x="19" y="5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8" y="5"/>
                      <a:pt x="17" y="6"/>
                      <a:pt x="17" y="5"/>
                    </a:cubicBezTo>
                    <a:cubicBezTo>
                      <a:pt x="16" y="6"/>
                      <a:pt x="16" y="6"/>
                      <a:pt x="15" y="7"/>
                    </a:cubicBezTo>
                    <a:cubicBezTo>
                      <a:pt x="15" y="7"/>
                      <a:pt x="16" y="5"/>
                      <a:pt x="15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4" y="4"/>
                      <a:pt x="13" y="4"/>
                    </a:cubicBezTo>
                    <a:cubicBezTo>
                      <a:pt x="14" y="2"/>
                      <a:pt x="11" y="4"/>
                      <a:pt x="12" y="2"/>
                    </a:cubicBezTo>
                    <a:cubicBezTo>
                      <a:pt x="11" y="3"/>
                      <a:pt x="11" y="1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8" y="0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5" y="4"/>
                      <a:pt x="4" y="5"/>
                    </a:cubicBezTo>
                    <a:cubicBezTo>
                      <a:pt x="5" y="4"/>
                      <a:pt x="4" y="5"/>
                      <a:pt x="4" y="4"/>
                    </a:cubicBezTo>
                    <a:cubicBezTo>
                      <a:pt x="5" y="3"/>
                      <a:pt x="6" y="2"/>
                      <a:pt x="7" y="1"/>
                    </a:cubicBezTo>
                    <a:cubicBezTo>
                      <a:pt x="7" y="0"/>
                      <a:pt x="5" y="3"/>
                      <a:pt x="6" y="1"/>
                    </a:cubicBezTo>
                    <a:cubicBezTo>
                      <a:pt x="6" y="0"/>
                      <a:pt x="5" y="0"/>
                      <a:pt x="4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2"/>
                      <a:pt x="3" y="2"/>
                      <a:pt x="2" y="4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1" y="3"/>
                      <a:pt x="0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0" y="6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3" y="6"/>
                      <a:pt x="3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3" y="5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9"/>
                      <a:pt x="3" y="6"/>
                      <a:pt x="4" y="6"/>
                    </a:cubicBezTo>
                    <a:cubicBezTo>
                      <a:pt x="4" y="7"/>
                      <a:pt x="2" y="9"/>
                      <a:pt x="2" y="10"/>
                    </a:cubicBezTo>
                    <a:cubicBezTo>
                      <a:pt x="2" y="10"/>
                      <a:pt x="4" y="9"/>
                      <a:pt x="3" y="11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1"/>
                      <a:pt x="5" y="11"/>
                    </a:cubicBezTo>
                    <a:cubicBezTo>
                      <a:pt x="5" y="11"/>
                      <a:pt x="4" y="12"/>
                      <a:pt x="4" y="13"/>
                    </a:cubicBezTo>
                    <a:cubicBezTo>
                      <a:pt x="5" y="12"/>
                      <a:pt x="4" y="13"/>
                      <a:pt x="5" y="11"/>
                    </a:cubicBezTo>
                    <a:cubicBezTo>
                      <a:pt x="6" y="12"/>
                      <a:pt x="6" y="13"/>
                      <a:pt x="7" y="12"/>
                    </a:cubicBezTo>
                    <a:cubicBezTo>
                      <a:pt x="7" y="12"/>
                      <a:pt x="6" y="14"/>
                      <a:pt x="5" y="15"/>
                    </a:cubicBezTo>
                    <a:cubicBezTo>
                      <a:pt x="6" y="13"/>
                      <a:pt x="7" y="13"/>
                      <a:pt x="8" y="14"/>
                    </a:cubicBezTo>
                    <a:cubicBezTo>
                      <a:pt x="9" y="12"/>
                      <a:pt x="8" y="12"/>
                      <a:pt x="9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1"/>
                      <a:pt x="8" y="14"/>
                      <a:pt x="8" y="14"/>
                    </a:cubicBezTo>
                    <a:cubicBezTo>
                      <a:pt x="6" y="16"/>
                      <a:pt x="8" y="13"/>
                      <a:pt x="6" y="16"/>
                    </a:cubicBezTo>
                    <a:cubicBezTo>
                      <a:pt x="5" y="18"/>
                      <a:pt x="4" y="17"/>
                      <a:pt x="5" y="16"/>
                    </a:cubicBezTo>
                    <a:cubicBezTo>
                      <a:pt x="3" y="18"/>
                      <a:pt x="5" y="17"/>
                      <a:pt x="3" y="19"/>
                    </a:cubicBezTo>
                    <a:cubicBezTo>
                      <a:pt x="4" y="19"/>
                      <a:pt x="5" y="18"/>
                      <a:pt x="5" y="18"/>
                    </a:cubicBezTo>
                    <a:cubicBezTo>
                      <a:pt x="6" y="17"/>
                      <a:pt x="6" y="16"/>
                      <a:pt x="7" y="16"/>
                    </a:cubicBezTo>
                    <a:cubicBezTo>
                      <a:pt x="8" y="14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7" y="18"/>
                      <a:pt x="7" y="18"/>
                    </a:cubicBezTo>
                    <a:cubicBezTo>
                      <a:pt x="5" y="21"/>
                      <a:pt x="6" y="18"/>
                      <a:pt x="5" y="20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6" y="19"/>
                      <a:pt x="6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0"/>
                      <a:pt x="7" y="18"/>
                      <a:pt x="7" y="18"/>
                    </a:cubicBezTo>
                    <a:cubicBezTo>
                      <a:pt x="9" y="16"/>
                      <a:pt x="7" y="18"/>
                      <a:pt x="8" y="18"/>
                    </a:cubicBezTo>
                    <a:cubicBezTo>
                      <a:pt x="9" y="16"/>
                      <a:pt x="8" y="18"/>
                      <a:pt x="9" y="16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9" y="17"/>
                      <a:pt x="9" y="18"/>
                    </a:cubicBezTo>
                    <a:cubicBezTo>
                      <a:pt x="9" y="18"/>
                      <a:pt x="8" y="18"/>
                      <a:pt x="9" y="17"/>
                    </a:cubicBezTo>
                    <a:cubicBezTo>
                      <a:pt x="7" y="19"/>
                      <a:pt x="7" y="21"/>
                      <a:pt x="6" y="21"/>
                    </a:cubicBezTo>
                    <a:cubicBezTo>
                      <a:pt x="6" y="23"/>
                      <a:pt x="7" y="20"/>
                      <a:pt x="8" y="20"/>
                    </a:cubicBezTo>
                    <a:cubicBezTo>
                      <a:pt x="7" y="21"/>
                      <a:pt x="8" y="19"/>
                      <a:pt x="9" y="18"/>
                    </a:cubicBezTo>
                    <a:cubicBezTo>
                      <a:pt x="12" y="14"/>
                      <a:pt x="7" y="21"/>
                      <a:pt x="8" y="21"/>
                    </a:cubicBezTo>
                    <a:cubicBezTo>
                      <a:pt x="10" y="18"/>
                      <a:pt x="11" y="18"/>
                      <a:pt x="12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2" y="16"/>
                      <a:pt x="13" y="16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1"/>
                      <a:pt x="9" y="22"/>
                      <a:pt x="9" y="23"/>
                    </a:cubicBezTo>
                    <a:cubicBezTo>
                      <a:pt x="10" y="22"/>
                      <a:pt x="10" y="21"/>
                      <a:pt x="10" y="21"/>
                    </a:cubicBezTo>
                    <a:cubicBezTo>
                      <a:pt x="10" y="22"/>
                      <a:pt x="9" y="23"/>
                      <a:pt x="10" y="23"/>
                    </a:cubicBezTo>
                    <a:cubicBezTo>
                      <a:pt x="10" y="22"/>
                      <a:pt x="11" y="20"/>
                      <a:pt x="11" y="20"/>
                    </a:cubicBezTo>
                    <a:cubicBezTo>
                      <a:pt x="12" y="20"/>
                      <a:pt x="11" y="22"/>
                      <a:pt x="11" y="22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1" y="23"/>
                      <a:pt x="9" y="24"/>
                      <a:pt x="10" y="24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3" y="20"/>
                      <a:pt x="12" y="21"/>
                      <a:pt x="12" y="21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2" y="22"/>
                      <a:pt x="10" y="25"/>
                      <a:pt x="11" y="25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4"/>
                      <a:pt x="12" y="24"/>
                      <a:pt x="12" y="24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2" y="24"/>
                      <a:pt x="13" y="22"/>
                      <a:pt x="12" y="24"/>
                    </a:cubicBezTo>
                    <a:cubicBezTo>
                      <a:pt x="14" y="22"/>
                      <a:pt x="12" y="24"/>
                      <a:pt x="13" y="23"/>
                    </a:cubicBezTo>
                    <a:cubicBezTo>
                      <a:pt x="13" y="21"/>
                      <a:pt x="14" y="21"/>
                      <a:pt x="14" y="21"/>
                    </a:cubicBezTo>
                    <a:cubicBezTo>
                      <a:pt x="13" y="24"/>
                      <a:pt x="14" y="22"/>
                      <a:pt x="14" y="22"/>
                    </a:cubicBezTo>
                    <a:cubicBezTo>
                      <a:pt x="14" y="23"/>
                      <a:pt x="14" y="23"/>
                      <a:pt x="14" y="24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3" y="25"/>
                      <a:pt x="15" y="22"/>
                      <a:pt x="15" y="23"/>
                    </a:cubicBezTo>
                    <a:cubicBezTo>
                      <a:pt x="14" y="24"/>
                      <a:pt x="14" y="25"/>
                      <a:pt x="14" y="25"/>
                    </a:cubicBezTo>
                    <a:cubicBezTo>
                      <a:pt x="15" y="23"/>
                      <a:pt x="16" y="23"/>
                      <a:pt x="16" y="21"/>
                    </a:cubicBezTo>
                    <a:cubicBezTo>
                      <a:pt x="16" y="22"/>
                      <a:pt x="15" y="24"/>
                      <a:pt x="14" y="26"/>
                    </a:cubicBezTo>
                    <a:cubicBezTo>
                      <a:pt x="15" y="24"/>
                      <a:pt x="14" y="27"/>
                      <a:pt x="15" y="25"/>
                    </a:cubicBezTo>
                    <a:cubicBezTo>
                      <a:pt x="15" y="24"/>
                      <a:pt x="16" y="23"/>
                      <a:pt x="17" y="22"/>
                    </a:cubicBezTo>
                    <a:cubicBezTo>
                      <a:pt x="17" y="23"/>
                      <a:pt x="16" y="23"/>
                      <a:pt x="16" y="24"/>
                    </a:cubicBezTo>
                    <a:cubicBezTo>
                      <a:pt x="16" y="24"/>
                      <a:pt x="17" y="23"/>
                      <a:pt x="17" y="22"/>
                    </a:cubicBezTo>
                    <a:cubicBezTo>
                      <a:pt x="17" y="22"/>
                      <a:pt x="19" y="20"/>
                      <a:pt x="18" y="22"/>
                    </a:cubicBezTo>
                    <a:cubicBezTo>
                      <a:pt x="18" y="23"/>
                      <a:pt x="17" y="22"/>
                      <a:pt x="17" y="23"/>
                    </a:cubicBezTo>
                    <a:cubicBezTo>
                      <a:pt x="17" y="24"/>
                      <a:pt x="19" y="20"/>
                      <a:pt x="20" y="20"/>
                    </a:cubicBezTo>
                    <a:cubicBezTo>
                      <a:pt x="20" y="19"/>
                      <a:pt x="22" y="16"/>
                      <a:pt x="22" y="15"/>
                    </a:cubicBezTo>
                    <a:cubicBezTo>
                      <a:pt x="23" y="16"/>
                      <a:pt x="22" y="16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21"/>
                      <a:pt x="18" y="22"/>
                      <a:pt x="18" y="24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8" y="24"/>
                      <a:pt x="18" y="26"/>
                      <a:pt x="18" y="26"/>
                    </a:cubicBezTo>
                    <a:cubicBezTo>
                      <a:pt x="19" y="24"/>
                      <a:pt x="17" y="26"/>
                      <a:pt x="18" y="25"/>
                    </a:cubicBezTo>
                    <a:cubicBezTo>
                      <a:pt x="19" y="25"/>
                      <a:pt x="20" y="22"/>
                      <a:pt x="20" y="23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7"/>
                      <a:pt x="19" y="24"/>
                      <a:pt x="19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7"/>
                      <a:pt x="21" y="28"/>
                      <a:pt x="23" y="24"/>
                    </a:cubicBezTo>
                    <a:cubicBezTo>
                      <a:pt x="23" y="26"/>
                      <a:pt x="23" y="26"/>
                      <a:pt x="23" y="27"/>
                    </a:cubicBezTo>
                    <a:cubicBezTo>
                      <a:pt x="23" y="27"/>
                      <a:pt x="24" y="26"/>
                      <a:pt x="24" y="26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3" y="29"/>
                      <a:pt x="24" y="27"/>
                      <a:pt x="25" y="26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4" y="29"/>
                      <a:pt x="25" y="27"/>
                      <a:pt x="26" y="26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6"/>
                      <a:pt x="27" y="26"/>
                      <a:pt x="26" y="28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8"/>
                      <a:pt x="27" y="29"/>
                      <a:pt x="27" y="28"/>
                    </a:cubicBezTo>
                    <a:cubicBezTo>
                      <a:pt x="28" y="28"/>
                      <a:pt x="28" y="27"/>
                      <a:pt x="28" y="26"/>
                    </a:cubicBezTo>
                    <a:cubicBezTo>
                      <a:pt x="29" y="24"/>
                      <a:pt x="28" y="26"/>
                      <a:pt x="29" y="25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7" y="30"/>
                      <a:pt x="29" y="28"/>
                      <a:pt x="30" y="29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0" y="30"/>
                      <a:pt x="32" y="28"/>
                      <a:pt x="32" y="30"/>
                    </a:cubicBezTo>
                    <a:cubicBezTo>
                      <a:pt x="32" y="29"/>
                      <a:pt x="33" y="26"/>
                      <a:pt x="34" y="26"/>
                    </a:cubicBezTo>
                    <a:cubicBezTo>
                      <a:pt x="35" y="25"/>
                      <a:pt x="33" y="29"/>
                      <a:pt x="32" y="30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29"/>
                      <a:pt x="34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0"/>
                      <a:pt x="34" y="31"/>
                      <a:pt x="34" y="31"/>
                    </a:cubicBezTo>
                    <a:cubicBezTo>
                      <a:pt x="35" y="29"/>
                      <a:pt x="35" y="30"/>
                      <a:pt x="36" y="29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32"/>
                      <a:pt x="36" y="29"/>
                      <a:pt x="36" y="29"/>
                    </a:cubicBezTo>
                    <a:cubicBezTo>
                      <a:pt x="37" y="28"/>
                      <a:pt x="37" y="29"/>
                      <a:pt x="36" y="30"/>
                    </a:cubicBezTo>
                    <a:cubicBezTo>
                      <a:pt x="36" y="30"/>
                      <a:pt x="36" y="29"/>
                      <a:pt x="36" y="30"/>
                    </a:cubicBezTo>
                    <a:cubicBezTo>
                      <a:pt x="35" y="31"/>
                      <a:pt x="36" y="30"/>
                      <a:pt x="36" y="31"/>
                    </a:cubicBezTo>
                    <a:cubicBezTo>
                      <a:pt x="36" y="31"/>
                      <a:pt x="37" y="29"/>
                      <a:pt x="37" y="30"/>
                    </a:cubicBezTo>
                    <a:cubicBezTo>
                      <a:pt x="37" y="30"/>
                      <a:pt x="37" y="30"/>
                      <a:pt x="37" y="31"/>
                    </a:cubicBezTo>
                    <a:cubicBezTo>
                      <a:pt x="37" y="30"/>
                      <a:pt x="37" y="31"/>
                      <a:pt x="38" y="30"/>
                    </a:cubicBezTo>
                    <a:cubicBezTo>
                      <a:pt x="38" y="30"/>
                      <a:pt x="38" y="29"/>
                      <a:pt x="38" y="28"/>
                    </a:cubicBezTo>
                    <a:cubicBezTo>
                      <a:pt x="38" y="28"/>
                      <a:pt x="39" y="28"/>
                      <a:pt x="38" y="28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8"/>
                      <a:pt x="38" y="29"/>
                      <a:pt x="39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9" y="30"/>
                      <a:pt x="38" y="32"/>
                      <a:pt x="38" y="32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2"/>
                    </a:cubicBezTo>
                    <a:cubicBezTo>
                      <a:pt x="39" y="33"/>
                      <a:pt x="41" y="28"/>
                      <a:pt x="41" y="30"/>
                    </a:cubicBezTo>
                    <a:cubicBezTo>
                      <a:pt x="40" y="31"/>
                      <a:pt x="40" y="32"/>
                      <a:pt x="40" y="32"/>
                    </a:cubicBezTo>
                    <a:cubicBezTo>
                      <a:pt x="40" y="32"/>
                      <a:pt x="41" y="31"/>
                      <a:pt x="41" y="31"/>
                    </a:cubicBezTo>
                    <a:cubicBezTo>
                      <a:pt x="41" y="31"/>
                      <a:pt x="40" y="33"/>
                      <a:pt x="40" y="31"/>
                    </a:cubicBezTo>
                    <a:cubicBezTo>
                      <a:pt x="41" y="30"/>
                      <a:pt x="41" y="31"/>
                      <a:pt x="41" y="30"/>
                    </a:cubicBezTo>
                    <a:cubicBezTo>
                      <a:pt x="40" y="35"/>
                      <a:pt x="42" y="32"/>
                      <a:pt x="42" y="34"/>
                    </a:cubicBezTo>
                    <a:cubicBezTo>
                      <a:pt x="43" y="32"/>
                      <a:pt x="43" y="34"/>
                      <a:pt x="43" y="33"/>
                    </a:cubicBezTo>
                    <a:cubicBezTo>
                      <a:pt x="42" y="35"/>
                      <a:pt x="44" y="33"/>
                      <a:pt x="43" y="34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3"/>
                      <a:pt x="46" y="29"/>
                      <a:pt x="45" y="31"/>
                    </a:cubicBezTo>
                    <a:cubicBezTo>
                      <a:pt x="45" y="32"/>
                      <a:pt x="45" y="33"/>
                      <a:pt x="44" y="33"/>
                    </a:cubicBezTo>
                    <a:cubicBezTo>
                      <a:pt x="44" y="36"/>
                      <a:pt x="46" y="32"/>
                      <a:pt x="45" y="35"/>
                    </a:cubicBezTo>
                    <a:cubicBezTo>
                      <a:pt x="46" y="34"/>
                      <a:pt x="46" y="32"/>
                      <a:pt x="47" y="31"/>
                    </a:cubicBezTo>
                    <a:cubicBezTo>
                      <a:pt x="47" y="33"/>
                      <a:pt x="47" y="34"/>
                      <a:pt x="46" y="34"/>
                    </a:cubicBezTo>
                    <a:cubicBezTo>
                      <a:pt x="47" y="34"/>
                      <a:pt x="47" y="33"/>
                      <a:pt x="47" y="34"/>
                    </a:cubicBezTo>
                    <a:cubicBezTo>
                      <a:pt x="47" y="35"/>
                      <a:pt x="47" y="35"/>
                      <a:pt x="46" y="35"/>
                    </a:cubicBezTo>
                    <a:cubicBezTo>
                      <a:pt x="46" y="36"/>
                      <a:pt x="47" y="35"/>
                      <a:pt x="48" y="34"/>
                    </a:cubicBezTo>
                    <a:cubicBezTo>
                      <a:pt x="47" y="36"/>
                      <a:pt x="48" y="35"/>
                      <a:pt x="48" y="37"/>
                    </a:cubicBezTo>
                    <a:cubicBezTo>
                      <a:pt x="49" y="35"/>
                      <a:pt x="48" y="38"/>
                      <a:pt x="49" y="35"/>
                    </a:cubicBezTo>
                    <a:cubicBezTo>
                      <a:pt x="49" y="36"/>
                      <a:pt x="49" y="36"/>
                      <a:pt x="49" y="36"/>
                    </a:cubicBezTo>
                    <a:cubicBezTo>
                      <a:pt x="50" y="35"/>
                      <a:pt x="51" y="33"/>
                      <a:pt x="51" y="33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49" y="37"/>
                      <a:pt x="50" y="36"/>
                      <a:pt x="50" y="37"/>
                    </a:cubicBezTo>
                    <a:cubicBezTo>
                      <a:pt x="50" y="35"/>
                      <a:pt x="50" y="37"/>
                      <a:pt x="51" y="36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2" y="35"/>
                      <a:pt x="52" y="34"/>
                      <a:pt x="52" y="34"/>
                    </a:cubicBezTo>
                    <a:cubicBezTo>
                      <a:pt x="52" y="34"/>
                      <a:pt x="51" y="36"/>
                      <a:pt x="51" y="36"/>
                    </a:cubicBezTo>
                    <a:cubicBezTo>
                      <a:pt x="51" y="37"/>
                      <a:pt x="51" y="37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1" y="39"/>
                      <a:pt x="51" y="39"/>
                      <a:pt x="51" y="39"/>
                    </a:cubicBezTo>
                    <a:cubicBezTo>
                      <a:pt x="51" y="39"/>
                      <a:pt x="52" y="37"/>
                      <a:pt x="53" y="37"/>
                    </a:cubicBezTo>
                    <a:cubicBezTo>
                      <a:pt x="53" y="38"/>
                      <a:pt x="54" y="37"/>
                      <a:pt x="55" y="37"/>
                    </a:cubicBezTo>
                    <a:cubicBezTo>
                      <a:pt x="55" y="37"/>
                      <a:pt x="54" y="38"/>
                      <a:pt x="55" y="37"/>
                    </a:cubicBezTo>
                    <a:cubicBezTo>
                      <a:pt x="55" y="37"/>
                      <a:pt x="56" y="36"/>
                      <a:pt x="55" y="37"/>
                    </a:cubicBezTo>
                    <a:cubicBezTo>
                      <a:pt x="56" y="36"/>
                      <a:pt x="55" y="38"/>
                      <a:pt x="55" y="38"/>
                    </a:cubicBezTo>
                    <a:cubicBezTo>
                      <a:pt x="55" y="38"/>
                      <a:pt x="56" y="37"/>
                      <a:pt x="56" y="37"/>
                    </a:cubicBezTo>
                    <a:cubicBezTo>
                      <a:pt x="55" y="39"/>
                      <a:pt x="58" y="36"/>
                      <a:pt x="57" y="38"/>
                    </a:cubicBezTo>
                    <a:cubicBezTo>
                      <a:pt x="58" y="37"/>
                      <a:pt x="57" y="38"/>
                      <a:pt x="57" y="39"/>
                    </a:cubicBezTo>
                    <a:cubicBezTo>
                      <a:pt x="57" y="38"/>
                      <a:pt x="58" y="38"/>
                      <a:pt x="59" y="36"/>
                    </a:cubicBezTo>
                    <a:cubicBezTo>
                      <a:pt x="58" y="38"/>
                      <a:pt x="58" y="38"/>
                      <a:pt x="58" y="38"/>
                    </a:cubicBezTo>
                    <a:cubicBezTo>
                      <a:pt x="59" y="38"/>
                      <a:pt x="59" y="38"/>
                      <a:pt x="60" y="37"/>
                    </a:cubicBezTo>
                    <a:cubicBezTo>
                      <a:pt x="60" y="36"/>
                      <a:pt x="61" y="35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1" y="36"/>
                      <a:pt x="62" y="35"/>
                      <a:pt x="62" y="35"/>
                    </a:cubicBezTo>
                    <a:cubicBezTo>
                      <a:pt x="62" y="36"/>
                      <a:pt x="62" y="35"/>
                      <a:pt x="61" y="36"/>
                    </a:cubicBezTo>
                    <a:cubicBezTo>
                      <a:pt x="60" y="39"/>
                      <a:pt x="61" y="38"/>
                      <a:pt x="61" y="38"/>
                    </a:cubicBezTo>
                    <a:cubicBezTo>
                      <a:pt x="62" y="37"/>
                      <a:pt x="62" y="37"/>
                      <a:pt x="62" y="37"/>
                    </a:cubicBezTo>
                    <a:cubicBezTo>
                      <a:pt x="63" y="36"/>
                      <a:pt x="61" y="38"/>
                      <a:pt x="62" y="38"/>
                    </a:cubicBezTo>
                    <a:cubicBezTo>
                      <a:pt x="64" y="34"/>
                      <a:pt x="64" y="34"/>
                      <a:pt x="64" y="34"/>
                    </a:cubicBezTo>
                    <a:cubicBezTo>
                      <a:pt x="64" y="34"/>
                      <a:pt x="64" y="36"/>
                      <a:pt x="63" y="37"/>
                    </a:cubicBezTo>
                    <a:cubicBezTo>
                      <a:pt x="64" y="37"/>
                      <a:pt x="65" y="34"/>
                      <a:pt x="66" y="33"/>
                    </a:cubicBezTo>
                    <a:cubicBezTo>
                      <a:pt x="66" y="34"/>
                      <a:pt x="67" y="33"/>
                      <a:pt x="67" y="33"/>
                    </a:cubicBezTo>
                    <a:cubicBezTo>
                      <a:pt x="67" y="34"/>
                      <a:pt x="67" y="33"/>
                      <a:pt x="67" y="34"/>
                    </a:cubicBezTo>
                    <a:cubicBezTo>
                      <a:pt x="66" y="35"/>
                      <a:pt x="66" y="35"/>
                      <a:pt x="66" y="35"/>
                    </a:cubicBezTo>
                    <a:cubicBezTo>
                      <a:pt x="66" y="35"/>
                      <a:pt x="65" y="37"/>
                      <a:pt x="65" y="38"/>
                    </a:cubicBezTo>
                    <a:cubicBezTo>
                      <a:pt x="65" y="37"/>
                      <a:pt x="66" y="39"/>
                      <a:pt x="66" y="39"/>
                    </a:cubicBezTo>
                    <a:cubicBezTo>
                      <a:pt x="67" y="36"/>
                      <a:pt x="67" y="38"/>
                      <a:pt x="68" y="36"/>
                    </a:cubicBezTo>
                    <a:cubicBezTo>
                      <a:pt x="69" y="36"/>
                      <a:pt x="67" y="38"/>
                      <a:pt x="67" y="38"/>
                    </a:cubicBezTo>
                    <a:cubicBezTo>
                      <a:pt x="68" y="38"/>
                      <a:pt x="68" y="39"/>
                      <a:pt x="69" y="39"/>
                    </a:cubicBezTo>
                    <a:cubicBezTo>
                      <a:pt x="69" y="39"/>
                      <a:pt x="69" y="39"/>
                      <a:pt x="69" y="39"/>
                    </a:cubicBezTo>
                    <a:cubicBezTo>
                      <a:pt x="69" y="38"/>
                      <a:pt x="70" y="39"/>
                      <a:pt x="71" y="38"/>
                    </a:cubicBezTo>
                    <a:cubicBezTo>
                      <a:pt x="70" y="39"/>
                      <a:pt x="70" y="39"/>
                      <a:pt x="70" y="39"/>
                    </a:cubicBezTo>
                    <a:cubicBezTo>
                      <a:pt x="70" y="40"/>
                      <a:pt x="72" y="36"/>
                      <a:pt x="72" y="37"/>
                    </a:cubicBezTo>
                    <a:cubicBezTo>
                      <a:pt x="71" y="39"/>
                      <a:pt x="71" y="39"/>
                      <a:pt x="71" y="39"/>
                    </a:cubicBezTo>
                    <a:cubicBezTo>
                      <a:pt x="72" y="38"/>
                      <a:pt x="71" y="40"/>
                      <a:pt x="72" y="38"/>
                    </a:cubicBezTo>
                    <a:cubicBezTo>
                      <a:pt x="72" y="39"/>
                      <a:pt x="72" y="39"/>
                      <a:pt x="72" y="39"/>
                    </a:cubicBezTo>
                    <a:cubicBezTo>
                      <a:pt x="72" y="39"/>
                      <a:pt x="73" y="39"/>
                      <a:pt x="74" y="38"/>
                    </a:cubicBezTo>
                    <a:cubicBezTo>
                      <a:pt x="73" y="40"/>
                      <a:pt x="73" y="40"/>
                      <a:pt x="73" y="40"/>
                    </a:cubicBezTo>
                    <a:cubicBezTo>
                      <a:pt x="72" y="41"/>
                      <a:pt x="74" y="38"/>
                      <a:pt x="74" y="39"/>
                    </a:cubicBezTo>
                    <a:cubicBezTo>
                      <a:pt x="74" y="39"/>
                      <a:pt x="74" y="40"/>
                      <a:pt x="73" y="40"/>
                    </a:cubicBezTo>
                    <a:cubicBezTo>
                      <a:pt x="74" y="39"/>
                      <a:pt x="75" y="39"/>
                      <a:pt x="75" y="39"/>
                    </a:cubicBezTo>
                    <a:cubicBezTo>
                      <a:pt x="74" y="41"/>
                      <a:pt x="74" y="41"/>
                      <a:pt x="74" y="41"/>
                    </a:cubicBezTo>
                    <a:cubicBezTo>
                      <a:pt x="76" y="42"/>
                      <a:pt x="77" y="43"/>
                      <a:pt x="80" y="42"/>
                    </a:cubicBezTo>
                    <a:cubicBezTo>
                      <a:pt x="79" y="44"/>
                      <a:pt x="79" y="43"/>
                      <a:pt x="78" y="45"/>
                    </a:cubicBezTo>
                    <a:cubicBezTo>
                      <a:pt x="79" y="43"/>
                      <a:pt x="79" y="44"/>
                      <a:pt x="79" y="44"/>
                    </a:cubicBezTo>
                    <a:cubicBezTo>
                      <a:pt x="79" y="44"/>
                      <a:pt x="79" y="44"/>
                      <a:pt x="79" y="44"/>
                    </a:cubicBezTo>
                    <a:cubicBezTo>
                      <a:pt x="80" y="44"/>
                      <a:pt x="79" y="45"/>
                      <a:pt x="80" y="45"/>
                    </a:cubicBezTo>
                    <a:cubicBezTo>
                      <a:pt x="80" y="44"/>
                      <a:pt x="80" y="44"/>
                      <a:pt x="80" y="44"/>
                    </a:cubicBezTo>
                    <a:cubicBezTo>
                      <a:pt x="81" y="43"/>
                      <a:pt x="79" y="47"/>
                      <a:pt x="81" y="45"/>
                    </a:cubicBezTo>
                    <a:cubicBezTo>
                      <a:pt x="80" y="46"/>
                      <a:pt x="80" y="46"/>
                      <a:pt x="80" y="46"/>
                    </a:cubicBezTo>
                    <a:cubicBezTo>
                      <a:pt x="81" y="44"/>
                      <a:pt x="80" y="47"/>
                      <a:pt x="81" y="46"/>
                    </a:cubicBezTo>
                    <a:cubicBezTo>
                      <a:pt x="81" y="46"/>
                      <a:pt x="81" y="46"/>
                      <a:pt x="81" y="46"/>
                    </a:cubicBezTo>
                    <a:cubicBezTo>
                      <a:pt x="81" y="47"/>
                      <a:pt x="83" y="44"/>
                      <a:pt x="82" y="46"/>
                    </a:cubicBezTo>
                    <a:cubicBezTo>
                      <a:pt x="83" y="46"/>
                      <a:pt x="83" y="46"/>
                      <a:pt x="84" y="44"/>
                    </a:cubicBezTo>
                    <a:cubicBezTo>
                      <a:pt x="83" y="46"/>
                      <a:pt x="83" y="46"/>
                      <a:pt x="83" y="46"/>
                    </a:cubicBezTo>
                    <a:cubicBezTo>
                      <a:pt x="85" y="46"/>
                      <a:pt x="86" y="47"/>
                      <a:pt x="88" y="46"/>
                    </a:cubicBezTo>
                    <a:cubicBezTo>
                      <a:pt x="87" y="47"/>
                      <a:pt x="87" y="47"/>
                      <a:pt x="87" y="47"/>
                    </a:cubicBezTo>
                    <a:cubicBezTo>
                      <a:pt x="89" y="45"/>
                      <a:pt x="87" y="49"/>
                      <a:pt x="90" y="46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0" y="47"/>
                      <a:pt x="90" y="47"/>
                      <a:pt x="90" y="47"/>
                    </a:cubicBezTo>
                    <a:cubicBezTo>
                      <a:pt x="91" y="46"/>
                      <a:pt x="91" y="47"/>
                      <a:pt x="92" y="46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1" y="47"/>
                      <a:pt x="93" y="45"/>
                      <a:pt x="93" y="46"/>
                    </a:cubicBezTo>
                    <a:cubicBezTo>
                      <a:pt x="93" y="47"/>
                      <a:pt x="93" y="47"/>
                      <a:pt x="93" y="47"/>
                    </a:cubicBezTo>
                    <a:cubicBezTo>
                      <a:pt x="92" y="50"/>
                      <a:pt x="93" y="54"/>
                      <a:pt x="96" y="51"/>
                    </a:cubicBezTo>
                    <a:cubicBezTo>
                      <a:pt x="97" y="51"/>
                      <a:pt x="95" y="53"/>
                      <a:pt x="95" y="53"/>
                    </a:cubicBezTo>
                    <a:cubicBezTo>
                      <a:pt x="99" y="51"/>
                      <a:pt x="97" y="56"/>
                      <a:pt x="101" y="53"/>
                    </a:cubicBezTo>
                    <a:cubicBezTo>
                      <a:pt x="103" y="52"/>
                      <a:pt x="107" y="48"/>
                      <a:pt x="107" y="48"/>
                    </a:cubicBezTo>
                    <a:cubicBezTo>
                      <a:pt x="103" y="48"/>
                      <a:pt x="103" y="45"/>
                      <a:pt x="102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1" name="Freeform 96"/>
              <p:cNvSpPr/>
              <p:nvPr/>
            </p:nvSpPr>
            <p:spPr bwMode="auto">
              <a:xfrm>
                <a:off x="4117" y="22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2" name="Freeform 97"/>
              <p:cNvSpPr/>
              <p:nvPr/>
            </p:nvSpPr>
            <p:spPr bwMode="auto">
              <a:xfrm>
                <a:off x="4487" y="23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3" name="Freeform 98"/>
              <p:cNvSpPr/>
              <p:nvPr/>
            </p:nvSpPr>
            <p:spPr bwMode="auto">
              <a:xfrm>
                <a:off x="4387" y="2285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1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4" name="Freeform 99"/>
              <p:cNvSpPr/>
              <p:nvPr/>
            </p:nvSpPr>
            <p:spPr bwMode="auto">
              <a:xfrm>
                <a:off x="4508" y="193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5" name="Freeform 100"/>
              <p:cNvSpPr/>
              <p:nvPr/>
            </p:nvSpPr>
            <p:spPr bwMode="auto">
              <a:xfrm>
                <a:off x="4487" y="2285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6" name="Freeform 101"/>
              <p:cNvSpPr/>
              <p:nvPr/>
            </p:nvSpPr>
            <p:spPr bwMode="auto">
              <a:xfrm>
                <a:off x="4514" y="1929"/>
                <a:ext cx="0" cy="4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7" name="Freeform 102"/>
              <p:cNvSpPr/>
              <p:nvPr/>
            </p:nvSpPr>
            <p:spPr bwMode="auto">
              <a:xfrm>
                <a:off x="4506" y="1927"/>
                <a:ext cx="0" cy="4"/>
              </a:xfrm>
              <a:custGeom>
                <a:avLst/>
                <a:gdLst>
                  <a:gd name="T0" fmla="*/ 1 h 2"/>
                  <a:gd name="T1" fmla="*/ 0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8" name="Freeform 103"/>
              <p:cNvSpPr/>
              <p:nvPr/>
            </p:nvSpPr>
            <p:spPr bwMode="auto">
              <a:xfrm>
                <a:off x="4516" y="192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9" name="Freeform 104"/>
              <p:cNvSpPr/>
              <p:nvPr/>
            </p:nvSpPr>
            <p:spPr bwMode="auto">
              <a:xfrm>
                <a:off x="4495" y="1925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1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0" name="Freeform 105"/>
              <p:cNvSpPr/>
              <p:nvPr/>
            </p:nvSpPr>
            <p:spPr bwMode="auto">
              <a:xfrm>
                <a:off x="3201" y="2162"/>
                <a:ext cx="0" cy="4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1" name="Freeform 106"/>
              <p:cNvSpPr/>
              <p:nvPr/>
            </p:nvSpPr>
            <p:spPr bwMode="auto">
              <a:xfrm>
                <a:off x="3544" y="15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2" name="Freeform 107"/>
              <p:cNvSpPr/>
              <p:nvPr/>
            </p:nvSpPr>
            <p:spPr bwMode="auto">
              <a:xfrm>
                <a:off x="3914" y="14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3" name="Freeform 108"/>
              <p:cNvSpPr/>
              <p:nvPr/>
            </p:nvSpPr>
            <p:spPr bwMode="auto">
              <a:xfrm>
                <a:off x="3916" y="1409"/>
                <a:ext cx="4" cy="2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0" y="1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4" name="Freeform 109"/>
              <p:cNvSpPr/>
              <p:nvPr/>
            </p:nvSpPr>
            <p:spPr bwMode="auto">
              <a:xfrm>
                <a:off x="3893" y="1441"/>
                <a:ext cx="4" cy="4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1 h 2"/>
                  <a:gd name="T4" fmla="*/ 2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5" name="Freeform 110"/>
              <p:cNvSpPr/>
              <p:nvPr/>
            </p:nvSpPr>
            <p:spPr bwMode="auto">
              <a:xfrm>
                <a:off x="3893" y="1437"/>
                <a:ext cx="6" cy="6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6" name="Freeform 111"/>
              <p:cNvSpPr/>
              <p:nvPr/>
            </p:nvSpPr>
            <p:spPr bwMode="auto">
              <a:xfrm>
                <a:off x="3909" y="1418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1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7" name="Freeform 112"/>
              <p:cNvSpPr/>
              <p:nvPr/>
            </p:nvSpPr>
            <p:spPr bwMode="auto">
              <a:xfrm>
                <a:off x="3912" y="1416"/>
                <a:ext cx="4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8" name="Freeform 113"/>
              <p:cNvSpPr/>
              <p:nvPr/>
            </p:nvSpPr>
            <p:spPr bwMode="auto">
              <a:xfrm>
                <a:off x="4472" y="1804"/>
                <a:ext cx="233" cy="133"/>
              </a:xfrm>
              <a:custGeom>
                <a:avLst/>
                <a:gdLst>
                  <a:gd name="T0" fmla="*/ 86 w 110"/>
                  <a:gd name="T1" fmla="*/ 5 h 63"/>
                  <a:gd name="T2" fmla="*/ 79 w 110"/>
                  <a:gd name="T3" fmla="*/ 7 h 63"/>
                  <a:gd name="T4" fmla="*/ 58 w 110"/>
                  <a:gd name="T5" fmla="*/ 24 h 63"/>
                  <a:gd name="T6" fmla="*/ 50 w 110"/>
                  <a:gd name="T7" fmla="*/ 26 h 63"/>
                  <a:gd name="T8" fmla="*/ 44 w 110"/>
                  <a:gd name="T9" fmla="*/ 26 h 63"/>
                  <a:gd name="T10" fmla="*/ 34 w 110"/>
                  <a:gd name="T11" fmla="*/ 31 h 63"/>
                  <a:gd name="T12" fmla="*/ 28 w 110"/>
                  <a:gd name="T13" fmla="*/ 33 h 63"/>
                  <a:gd name="T14" fmla="*/ 17 w 110"/>
                  <a:gd name="T15" fmla="*/ 38 h 63"/>
                  <a:gd name="T16" fmla="*/ 13 w 110"/>
                  <a:gd name="T17" fmla="*/ 45 h 63"/>
                  <a:gd name="T18" fmla="*/ 5 w 110"/>
                  <a:gd name="T19" fmla="*/ 47 h 63"/>
                  <a:gd name="T20" fmla="*/ 1 w 110"/>
                  <a:gd name="T21" fmla="*/ 50 h 63"/>
                  <a:gd name="T22" fmla="*/ 3 w 110"/>
                  <a:gd name="T23" fmla="*/ 55 h 63"/>
                  <a:gd name="T24" fmla="*/ 3 w 110"/>
                  <a:gd name="T25" fmla="*/ 56 h 63"/>
                  <a:gd name="T26" fmla="*/ 5 w 110"/>
                  <a:gd name="T27" fmla="*/ 55 h 63"/>
                  <a:gd name="T28" fmla="*/ 9 w 110"/>
                  <a:gd name="T29" fmla="*/ 56 h 63"/>
                  <a:gd name="T30" fmla="*/ 12 w 110"/>
                  <a:gd name="T31" fmla="*/ 58 h 63"/>
                  <a:gd name="T32" fmla="*/ 12 w 110"/>
                  <a:gd name="T33" fmla="*/ 51 h 63"/>
                  <a:gd name="T34" fmla="*/ 15 w 110"/>
                  <a:gd name="T35" fmla="*/ 57 h 63"/>
                  <a:gd name="T36" fmla="*/ 18 w 110"/>
                  <a:gd name="T37" fmla="*/ 61 h 63"/>
                  <a:gd name="T38" fmla="*/ 16 w 110"/>
                  <a:gd name="T39" fmla="*/ 54 h 63"/>
                  <a:gd name="T40" fmla="*/ 19 w 110"/>
                  <a:gd name="T41" fmla="*/ 59 h 63"/>
                  <a:gd name="T42" fmla="*/ 21 w 110"/>
                  <a:gd name="T43" fmla="*/ 60 h 63"/>
                  <a:gd name="T44" fmla="*/ 22 w 110"/>
                  <a:gd name="T45" fmla="*/ 60 h 63"/>
                  <a:gd name="T46" fmla="*/ 23 w 110"/>
                  <a:gd name="T47" fmla="*/ 60 h 63"/>
                  <a:gd name="T48" fmla="*/ 23 w 110"/>
                  <a:gd name="T49" fmla="*/ 55 h 63"/>
                  <a:gd name="T50" fmla="*/ 26 w 110"/>
                  <a:gd name="T51" fmla="*/ 58 h 63"/>
                  <a:gd name="T52" fmla="*/ 26 w 110"/>
                  <a:gd name="T53" fmla="*/ 54 h 63"/>
                  <a:gd name="T54" fmla="*/ 27 w 110"/>
                  <a:gd name="T55" fmla="*/ 54 h 63"/>
                  <a:gd name="T56" fmla="*/ 29 w 110"/>
                  <a:gd name="T57" fmla="*/ 54 h 63"/>
                  <a:gd name="T58" fmla="*/ 34 w 110"/>
                  <a:gd name="T59" fmla="*/ 51 h 63"/>
                  <a:gd name="T60" fmla="*/ 36 w 110"/>
                  <a:gd name="T61" fmla="*/ 51 h 63"/>
                  <a:gd name="T62" fmla="*/ 40 w 110"/>
                  <a:gd name="T63" fmla="*/ 49 h 63"/>
                  <a:gd name="T64" fmla="*/ 44 w 110"/>
                  <a:gd name="T65" fmla="*/ 47 h 63"/>
                  <a:gd name="T66" fmla="*/ 45 w 110"/>
                  <a:gd name="T67" fmla="*/ 45 h 63"/>
                  <a:gd name="T68" fmla="*/ 46 w 110"/>
                  <a:gd name="T69" fmla="*/ 45 h 63"/>
                  <a:gd name="T70" fmla="*/ 46 w 110"/>
                  <a:gd name="T71" fmla="*/ 42 h 63"/>
                  <a:gd name="T72" fmla="*/ 49 w 110"/>
                  <a:gd name="T73" fmla="*/ 42 h 63"/>
                  <a:gd name="T74" fmla="*/ 53 w 110"/>
                  <a:gd name="T75" fmla="*/ 42 h 63"/>
                  <a:gd name="T76" fmla="*/ 55 w 110"/>
                  <a:gd name="T77" fmla="*/ 39 h 63"/>
                  <a:gd name="T78" fmla="*/ 60 w 110"/>
                  <a:gd name="T79" fmla="*/ 39 h 63"/>
                  <a:gd name="T80" fmla="*/ 61 w 110"/>
                  <a:gd name="T81" fmla="*/ 38 h 63"/>
                  <a:gd name="T82" fmla="*/ 62 w 110"/>
                  <a:gd name="T83" fmla="*/ 38 h 63"/>
                  <a:gd name="T84" fmla="*/ 64 w 110"/>
                  <a:gd name="T85" fmla="*/ 40 h 63"/>
                  <a:gd name="T86" fmla="*/ 66 w 110"/>
                  <a:gd name="T87" fmla="*/ 35 h 63"/>
                  <a:gd name="T88" fmla="*/ 68 w 110"/>
                  <a:gd name="T89" fmla="*/ 30 h 63"/>
                  <a:gd name="T90" fmla="*/ 71 w 110"/>
                  <a:gd name="T91" fmla="*/ 31 h 63"/>
                  <a:gd name="T92" fmla="*/ 72 w 110"/>
                  <a:gd name="T93" fmla="*/ 26 h 63"/>
                  <a:gd name="T94" fmla="*/ 76 w 110"/>
                  <a:gd name="T95" fmla="*/ 26 h 63"/>
                  <a:gd name="T96" fmla="*/ 79 w 110"/>
                  <a:gd name="T97" fmla="*/ 24 h 63"/>
                  <a:gd name="T98" fmla="*/ 82 w 110"/>
                  <a:gd name="T99" fmla="*/ 23 h 63"/>
                  <a:gd name="T100" fmla="*/ 88 w 110"/>
                  <a:gd name="T101" fmla="*/ 20 h 63"/>
                  <a:gd name="T102" fmla="*/ 91 w 110"/>
                  <a:gd name="T103" fmla="*/ 16 h 63"/>
                  <a:gd name="T104" fmla="*/ 97 w 110"/>
                  <a:gd name="T105" fmla="*/ 13 h 63"/>
                  <a:gd name="T106" fmla="*/ 105 w 110"/>
                  <a:gd name="T107" fmla="*/ 1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0" h="63">
                    <a:moveTo>
                      <a:pt x="108" y="1"/>
                    </a:moveTo>
                    <a:cubicBezTo>
                      <a:pt x="106" y="4"/>
                      <a:pt x="103" y="2"/>
                      <a:pt x="100" y="0"/>
                    </a:cubicBezTo>
                    <a:cubicBezTo>
                      <a:pt x="99" y="1"/>
                      <a:pt x="98" y="2"/>
                      <a:pt x="97" y="1"/>
                    </a:cubicBezTo>
                    <a:cubicBezTo>
                      <a:pt x="94" y="3"/>
                      <a:pt x="88" y="0"/>
                      <a:pt x="85" y="3"/>
                    </a:cubicBezTo>
                    <a:cubicBezTo>
                      <a:pt x="86" y="4"/>
                      <a:pt x="86" y="5"/>
                      <a:pt x="86" y="5"/>
                    </a:cubicBezTo>
                    <a:cubicBezTo>
                      <a:pt x="86" y="5"/>
                      <a:pt x="86" y="5"/>
                      <a:pt x="86" y="5"/>
                    </a:cubicBezTo>
                    <a:cubicBezTo>
                      <a:pt x="86" y="6"/>
                      <a:pt x="86" y="6"/>
                      <a:pt x="86" y="6"/>
                    </a:cubicBezTo>
                    <a:cubicBezTo>
                      <a:pt x="86" y="7"/>
                      <a:pt x="85" y="5"/>
                      <a:pt x="85" y="5"/>
                    </a:cubicBezTo>
                    <a:cubicBezTo>
                      <a:pt x="84" y="5"/>
                      <a:pt x="83" y="6"/>
                      <a:pt x="82" y="6"/>
                    </a:cubicBezTo>
                    <a:cubicBezTo>
                      <a:pt x="82" y="8"/>
                      <a:pt x="81" y="7"/>
                      <a:pt x="82" y="9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1" y="10"/>
                      <a:pt x="81" y="10"/>
                      <a:pt x="79" y="7"/>
                    </a:cubicBezTo>
                    <a:cubicBezTo>
                      <a:pt x="75" y="7"/>
                      <a:pt x="72" y="10"/>
                      <a:pt x="68" y="11"/>
                    </a:cubicBezTo>
                    <a:cubicBezTo>
                      <a:pt x="65" y="13"/>
                      <a:pt x="63" y="16"/>
                      <a:pt x="60" y="19"/>
                    </a:cubicBezTo>
                    <a:cubicBezTo>
                      <a:pt x="60" y="22"/>
                      <a:pt x="59" y="21"/>
                      <a:pt x="60" y="24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9" y="24"/>
                      <a:pt x="59" y="23"/>
                      <a:pt x="57" y="22"/>
                    </a:cubicBezTo>
                    <a:cubicBezTo>
                      <a:pt x="58" y="23"/>
                      <a:pt x="57" y="22"/>
                      <a:pt x="58" y="24"/>
                    </a:cubicBezTo>
                    <a:cubicBezTo>
                      <a:pt x="59" y="26"/>
                      <a:pt x="57" y="22"/>
                      <a:pt x="57" y="23"/>
                    </a:cubicBezTo>
                    <a:cubicBezTo>
                      <a:pt x="56" y="22"/>
                      <a:pt x="57" y="24"/>
                      <a:pt x="57" y="23"/>
                    </a:cubicBezTo>
                    <a:cubicBezTo>
                      <a:pt x="57" y="26"/>
                      <a:pt x="56" y="22"/>
                      <a:pt x="55" y="21"/>
                    </a:cubicBezTo>
                    <a:cubicBezTo>
                      <a:pt x="53" y="22"/>
                      <a:pt x="53" y="25"/>
                      <a:pt x="51" y="25"/>
                    </a:cubicBezTo>
                    <a:cubicBezTo>
                      <a:pt x="51" y="24"/>
                      <a:pt x="51" y="26"/>
                      <a:pt x="51" y="26"/>
                    </a:cubicBezTo>
                    <a:cubicBezTo>
                      <a:pt x="50" y="23"/>
                      <a:pt x="51" y="27"/>
                      <a:pt x="50" y="26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9" y="24"/>
                      <a:pt x="49" y="26"/>
                      <a:pt x="48" y="25"/>
                    </a:cubicBezTo>
                    <a:cubicBezTo>
                      <a:pt x="48" y="26"/>
                      <a:pt x="46" y="24"/>
                      <a:pt x="46" y="26"/>
                    </a:cubicBezTo>
                    <a:cubicBezTo>
                      <a:pt x="46" y="24"/>
                      <a:pt x="46" y="25"/>
                      <a:pt x="45" y="24"/>
                    </a:cubicBezTo>
                    <a:cubicBezTo>
                      <a:pt x="46" y="28"/>
                      <a:pt x="44" y="24"/>
                      <a:pt x="44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2" y="26"/>
                      <a:pt x="40" y="26"/>
                      <a:pt x="39" y="29"/>
                    </a:cubicBezTo>
                    <a:cubicBezTo>
                      <a:pt x="39" y="29"/>
                      <a:pt x="36" y="27"/>
                      <a:pt x="36" y="2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6" y="29"/>
                      <a:pt x="36" y="29"/>
                    </a:cubicBezTo>
                    <a:cubicBezTo>
                      <a:pt x="36" y="30"/>
                      <a:pt x="34" y="29"/>
                      <a:pt x="34" y="29"/>
                    </a:cubicBezTo>
                    <a:cubicBezTo>
                      <a:pt x="34" y="30"/>
                      <a:pt x="34" y="30"/>
                      <a:pt x="34" y="31"/>
                    </a:cubicBezTo>
                    <a:cubicBezTo>
                      <a:pt x="32" y="29"/>
                      <a:pt x="33" y="33"/>
                      <a:pt x="31" y="31"/>
                    </a:cubicBezTo>
                    <a:cubicBezTo>
                      <a:pt x="32" y="34"/>
                      <a:pt x="32" y="33"/>
                      <a:pt x="32" y="34"/>
                    </a:cubicBezTo>
                    <a:cubicBezTo>
                      <a:pt x="32" y="33"/>
                      <a:pt x="31" y="33"/>
                      <a:pt x="31" y="32"/>
                    </a:cubicBezTo>
                    <a:cubicBezTo>
                      <a:pt x="31" y="32"/>
                      <a:pt x="30" y="33"/>
                      <a:pt x="30" y="32"/>
                    </a:cubicBezTo>
                    <a:cubicBezTo>
                      <a:pt x="29" y="32"/>
                      <a:pt x="30" y="34"/>
                      <a:pt x="29" y="34"/>
                    </a:cubicBezTo>
                    <a:cubicBezTo>
                      <a:pt x="28" y="32"/>
                      <a:pt x="28" y="34"/>
                      <a:pt x="28" y="33"/>
                    </a:cubicBezTo>
                    <a:cubicBezTo>
                      <a:pt x="28" y="35"/>
                      <a:pt x="28" y="37"/>
                      <a:pt x="28" y="36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6" y="35"/>
                      <a:pt x="24" y="32"/>
                      <a:pt x="23" y="36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2" y="37"/>
                      <a:pt x="20" y="36"/>
                      <a:pt x="19" y="39"/>
                    </a:cubicBezTo>
                    <a:cubicBezTo>
                      <a:pt x="18" y="38"/>
                      <a:pt x="18" y="38"/>
                      <a:pt x="17" y="38"/>
                    </a:cubicBezTo>
                    <a:cubicBezTo>
                      <a:pt x="17" y="40"/>
                      <a:pt x="17" y="40"/>
                      <a:pt x="17" y="42"/>
                    </a:cubicBezTo>
                    <a:cubicBezTo>
                      <a:pt x="17" y="42"/>
                      <a:pt x="16" y="41"/>
                      <a:pt x="16" y="40"/>
                    </a:cubicBezTo>
                    <a:cubicBezTo>
                      <a:pt x="15" y="40"/>
                      <a:pt x="14" y="38"/>
                      <a:pt x="14" y="41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41"/>
                      <a:pt x="13" y="43"/>
                      <a:pt x="12" y="42"/>
                    </a:cubicBezTo>
                    <a:cubicBezTo>
                      <a:pt x="13" y="43"/>
                      <a:pt x="12" y="44"/>
                      <a:pt x="13" y="45"/>
                    </a:cubicBezTo>
                    <a:cubicBezTo>
                      <a:pt x="13" y="45"/>
                      <a:pt x="12" y="43"/>
                      <a:pt x="12" y="44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0" y="43"/>
                      <a:pt x="9" y="44"/>
                      <a:pt x="8" y="46"/>
                    </a:cubicBezTo>
                    <a:cubicBezTo>
                      <a:pt x="7" y="44"/>
                      <a:pt x="7" y="46"/>
                      <a:pt x="6" y="45"/>
                    </a:cubicBezTo>
                    <a:cubicBezTo>
                      <a:pt x="6" y="47"/>
                      <a:pt x="4" y="46"/>
                      <a:pt x="6" y="48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4" y="47"/>
                      <a:pt x="4" y="48"/>
                      <a:pt x="2" y="48"/>
                    </a:cubicBezTo>
                    <a:cubicBezTo>
                      <a:pt x="2" y="48"/>
                      <a:pt x="3" y="50"/>
                      <a:pt x="3" y="51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1"/>
                      <a:pt x="4" y="52"/>
                      <a:pt x="5" y="53"/>
                    </a:cubicBezTo>
                    <a:cubicBezTo>
                      <a:pt x="4" y="53"/>
                      <a:pt x="4" y="54"/>
                      <a:pt x="4" y="53"/>
                    </a:cubicBezTo>
                    <a:cubicBezTo>
                      <a:pt x="3" y="52"/>
                      <a:pt x="2" y="51"/>
                      <a:pt x="1" y="50"/>
                    </a:cubicBezTo>
                    <a:cubicBezTo>
                      <a:pt x="0" y="50"/>
                      <a:pt x="2" y="53"/>
                      <a:pt x="1" y="51"/>
                    </a:cubicBezTo>
                    <a:cubicBezTo>
                      <a:pt x="0" y="51"/>
                      <a:pt x="0" y="52"/>
                      <a:pt x="1" y="53"/>
                    </a:cubicBezTo>
                    <a:cubicBezTo>
                      <a:pt x="1" y="53"/>
                      <a:pt x="0" y="53"/>
                      <a:pt x="0" y="52"/>
                    </a:cubicBezTo>
                    <a:cubicBezTo>
                      <a:pt x="0" y="52"/>
                      <a:pt x="0" y="53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54"/>
                      <a:pt x="1" y="54"/>
                      <a:pt x="3" y="55"/>
                    </a:cubicBezTo>
                    <a:cubicBezTo>
                      <a:pt x="3" y="55"/>
                      <a:pt x="2" y="55"/>
                      <a:pt x="3" y="55"/>
                    </a:cubicBezTo>
                    <a:cubicBezTo>
                      <a:pt x="4" y="56"/>
                      <a:pt x="4" y="56"/>
                      <a:pt x="3" y="56"/>
                    </a:cubicBezTo>
                    <a:cubicBezTo>
                      <a:pt x="1" y="55"/>
                      <a:pt x="1" y="54"/>
                      <a:pt x="0" y="54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2" y="56"/>
                      <a:pt x="3" y="56"/>
                      <a:pt x="4" y="57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6"/>
                      <a:pt x="6" y="57"/>
                      <a:pt x="5" y="56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3" y="53"/>
                      <a:pt x="4" y="54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6" y="56"/>
                      <a:pt x="5" y="55"/>
                      <a:pt x="5" y="55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5" y="55"/>
                      <a:pt x="7" y="56"/>
                      <a:pt x="7" y="55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8" y="56"/>
                      <a:pt x="6" y="55"/>
                      <a:pt x="6" y="54"/>
                    </a:cubicBezTo>
                    <a:cubicBezTo>
                      <a:pt x="6" y="55"/>
                      <a:pt x="8" y="56"/>
                      <a:pt x="9" y="57"/>
                    </a:cubicBezTo>
                    <a:cubicBezTo>
                      <a:pt x="9" y="57"/>
                      <a:pt x="8" y="55"/>
                      <a:pt x="9" y="56"/>
                    </a:cubicBezTo>
                    <a:cubicBezTo>
                      <a:pt x="9" y="56"/>
                      <a:pt x="9" y="55"/>
                      <a:pt x="9" y="53"/>
                    </a:cubicBezTo>
                    <a:cubicBezTo>
                      <a:pt x="9" y="53"/>
                      <a:pt x="10" y="56"/>
                      <a:pt x="10" y="55"/>
                    </a:cubicBezTo>
                    <a:cubicBezTo>
                      <a:pt x="11" y="56"/>
                      <a:pt x="12" y="58"/>
                      <a:pt x="12" y="59"/>
                    </a:cubicBezTo>
                    <a:cubicBezTo>
                      <a:pt x="13" y="59"/>
                      <a:pt x="14" y="60"/>
                      <a:pt x="13" y="60"/>
                    </a:cubicBezTo>
                    <a:cubicBezTo>
                      <a:pt x="13" y="60"/>
                      <a:pt x="14" y="61"/>
                      <a:pt x="14" y="61"/>
                    </a:cubicBezTo>
                    <a:cubicBezTo>
                      <a:pt x="14" y="60"/>
                      <a:pt x="12" y="58"/>
                      <a:pt x="12" y="58"/>
                    </a:cubicBezTo>
                    <a:cubicBezTo>
                      <a:pt x="11" y="56"/>
                      <a:pt x="12" y="57"/>
                      <a:pt x="11" y="55"/>
                    </a:cubicBezTo>
                    <a:cubicBezTo>
                      <a:pt x="11" y="55"/>
                      <a:pt x="12" y="55"/>
                      <a:pt x="12" y="55"/>
                    </a:cubicBezTo>
                    <a:cubicBezTo>
                      <a:pt x="12" y="55"/>
                      <a:pt x="13" y="56"/>
                      <a:pt x="14" y="57"/>
                    </a:cubicBezTo>
                    <a:cubicBezTo>
                      <a:pt x="13" y="56"/>
                      <a:pt x="13" y="55"/>
                      <a:pt x="14" y="55"/>
                    </a:cubicBezTo>
                    <a:cubicBezTo>
                      <a:pt x="13" y="53"/>
                      <a:pt x="13" y="53"/>
                      <a:pt x="12" y="52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3" y="52"/>
                      <a:pt x="14" y="55"/>
                      <a:pt x="14" y="55"/>
                    </a:cubicBezTo>
                    <a:cubicBezTo>
                      <a:pt x="15" y="57"/>
                      <a:pt x="14" y="55"/>
                      <a:pt x="15" y="57"/>
                    </a:cubicBezTo>
                    <a:cubicBezTo>
                      <a:pt x="16" y="59"/>
                      <a:pt x="15" y="60"/>
                      <a:pt x="14" y="58"/>
                    </a:cubicBezTo>
                    <a:cubicBezTo>
                      <a:pt x="15" y="61"/>
                      <a:pt x="15" y="59"/>
                      <a:pt x="16" y="61"/>
                    </a:cubicBezTo>
                    <a:cubicBezTo>
                      <a:pt x="16" y="61"/>
                      <a:pt x="15" y="59"/>
                      <a:pt x="16" y="59"/>
                    </a:cubicBezTo>
                    <a:cubicBezTo>
                      <a:pt x="15" y="58"/>
                      <a:pt x="15" y="58"/>
                      <a:pt x="15" y="57"/>
                    </a:cubicBezTo>
                    <a:cubicBezTo>
                      <a:pt x="14" y="54"/>
                      <a:pt x="16" y="58"/>
                      <a:pt x="16" y="58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60"/>
                      <a:pt x="16" y="58"/>
                      <a:pt x="17" y="58"/>
                    </a:cubicBezTo>
                    <a:cubicBezTo>
                      <a:pt x="18" y="61"/>
                      <a:pt x="16" y="58"/>
                      <a:pt x="17" y="60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19" y="63"/>
                      <a:pt x="17" y="60"/>
                      <a:pt x="18" y="61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8" y="60"/>
                      <a:pt x="17" y="58"/>
                      <a:pt x="17" y="58"/>
                    </a:cubicBezTo>
                    <a:cubicBezTo>
                      <a:pt x="16" y="55"/>
                      <a:pt x="17" y="58"/>
                      <a:pt x="17" y="57"/>
                    </a:cubicBezTo>
                    <a:cubicBezTo>
                      <a:pt x="16" y="55"/>
                      <a:pt x="17" y="57"/>
                      <a:pt x="16" y="56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16" y="54"/>
                      <a:pt x="17" y="55"/>
                      <a:pt x="17" y="57"/>
                    </a:cubicBezTo>
                    <a:cubicBezTo>
                      <a:pt x="17" y="57"/>
                      <a:pt x="17" y="57"/>
                      <a:pt x="17" y="56"/>
                    </a:cubicBezTo>
                    <a:cubicBezTo>
                      <a:pt x="17" y="58"/>
                      <a:pt x="18" y="60"/>
                      <a:pt x="19" y="61"/>
                    </a:cubicBezTo>
                    <a:cubicBezTo>
                      <a:pt x="19" y="62"/>
                      <a:pt x="18" y="60"/>
                      <a:pt x="18" y="59"/>
                    </a:cubicBezTo>
                    <a:cubicBezTo>
                      <a:pt x="18" y="59"/>
                      <a:pt x="18" y="57"/>
                      <a:pt x="18" y="57"/>
                    </a:cubicBezTo>
                    <a:cubicBezTo>
                      <a:pt x="16" y="52"/>
                      <a:pt x="19" y="60"/>
                      <a:pt x="19" y="59"/>
                    </a:cubicBezTo>
                    <a:cubicBezTo>
                      <a:pt x="18" y="56"/>
                      <a:pt x="18" y="55"/>
                      <a:pt x="17" y="52"/>
                    </a:cubicBezTo>
                    <a:cubicBezTo>
                      <a:pt x="17" y="51"/>
                      <a:pt x="17" y="50"/>
                      <a:pt x="17" y="51"/>
                    </a:cubicBezTo>
                    <a:cubicBezTo>
                      <a:pt x="18" y="53"/>
                      <a:pt x="18" y="52"/>
                      <a:pt x="18" y="54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1" y="59"/>
                      <a:pt x="20" y="58"/>
                      <a:pt x="20" y="57"/>
                    </a:cubicBezTo>
                    <a:cubicBezTo>
                      <a:pt x="20" y="58"/>
                      <a:pt x="21" y="59"/>
                      <a:pt x="21" y="59"/>
                    </a:cubicBezTo>
                    <a:cubicBezTo>
                      <a:pt x="20" y="59"/>
                      <a:pt x="20" y="56"/>
                      <a:pt x="20" y="56"/>
                    </a:cubicBezTo>
                    <a:cubicBezTo>
                      <a:pt x="20" y="56"/>
                      <a:pt x="21" y="58"/>
                      <a:pt x="21" y="58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1" y="58"/>
                      <a:pt x="22" y="61"/>
                      <a:pt x="22" y="60"/>
                    </a:cubicBezTo>
                    <a:cubicBezTo>
                      <a:pt x="22" y="59"/>
                      <a:pt x="21" y="57"/>
                      <a:pt x="21" y="56"/>
                    </a:cubicBezTo>
                    <a:cubicBezTo>
                      <a:pt x="21" y="55"/>
                      <a:pt x="22" y="56"/>
                      <a:pt x="22" y="56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7"/>
                      <a:pt x="23" y="61"/>
                      <a:pt x="23" y="60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3" y="58"/>
                      <a:pt x="23" y="59"/>
                      <a:pt x="23" y="60"/>
                    </a:cubicBezTo>
                    <a:cubicBezTo>
                      <a:pt x="23" y="58"/>
                      <a:pt x="23" y="59"/>
                      <a:pt x="23" y="58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3" y="58"/>
                      <a:pt x="23" y="56"/>
                      <a:pt x="24" y="58"/>
                    </a:cubicBezTo>
                    <a:cubicBezTo>
                      <a:pt x="23" y="56"/>
                      <a:pt x="23" y="58"/>
                      <a:pt x="23" y="57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3" y="58"/>
                      <a:pt x="23" y="55"/>
                      <a:pt x="23" y="55"/>
                    </a:cubicBezTo>
                    <a:cubicBezTo>
                      <a:pt x="24" y="56"/>
                      <a:pt x="24" y="56"/>
                      <a:pt x="24" y="57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25" y="59"/>
                      <a:pt x="24" y="54"/>
                      <a:pt x="24" y="55"/>
                    </a:cubicBezTo>
                    <a:cubicBezTo>
                      <a:pt x="25" y="56"/>
                      <a:pt x="25" y="58"/>
                      <a:pt x="25" y="58"/>
                    </a:cubicBezTo>
                    <a:cubicBezTo>
                      <a:pt x="24" y="56"/>
                      <a:pt x="25" y="55"/>
                      <a:pt x="24" y="53"/>
                    </a:cubicBezTo>
                    <a:cubicBezTo>
                      <a:pt x="25" y="54"/>
                      <a:pt x="25" y="56"/>
                      <a:pt x="26" y="58"/>
                    </a:cubicBezTo>
                    <a:cubicBezTo>
                      <a:pt x="25" y="56"/>
                      <a:pt x="26" y="59"/>
                      <a:pt x="26" y="57"/>
                    </a:cubicBezTo>
                    <a:cubicBezTo>
                      <a:pt x="25" y="56"/>
                      <a:pt x="25" y="55"/>
                      <a:pt x="25" y="54"/>
                    </a:cubicBezTo>
                    <a:cubicBezTo>
                      <a:pt x="26" y="54"/>
                      <a:pt x="25" y="55"/>
                      <a:pt x="26" y="56"/>
                    </a:cubicBezTo>
                    <a:cubicBezTo>
                      <a:pt x="26" y="56"/>
                      <a:pt x="26" y="54"/>
                      <a:pt x="25" y="53"/>
                    </a:cubicBezTo>
                    <a:cubicBezTo>
                      <a:pt x="26" y="53"/>
                      <a:pt x="25" y="51"/>
                      <a:pt x="26" y="52"/>
                    </a:cubicBezTo>
                    <a:cubicBezTo>
                      <a:pt x="26" y="54"/>
                      <a:pt x="26" y="53"/>
                      <a:pt x="26" y="54"/>
                    </a:cubicBezTo>
                    <a:cubicBezTo>
                      <a:pt x="27" y="54"/>
                      <a:pt x="25" y="50"/>
                      <a:pt x="26" y="50"/>
                    </a:cubicBezTo>
                    <a:cubicBezTo>
                      <a:pt x="25" y="49"/>
                      <a:pt x="25" y="46"/>
                      <a:pt x="25" y="45"/>
                    </a:cubicBezTo>
                    <a:cubicBezTo>
                      <a:pt x="25" y="45"/>
                      <a:pt x="25" y="46"/>
                      <a:pt x="25" y="48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7" y="50"/>
                      <a:pt x="26" y="52"/>
                      <a:pt x="27" y="55"/>
                    </a:cubicBezTo>
                    <a:cubicBezTo>
                      <a:pt x="27" y="54"/>
                      <a:pt x="27" y="54"/>
                      <a:pt x="27" y="54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7" y="55"/>
                      <a:pt x="28" y="56"/>
                      <a:pt x="28" y="55"/>
                    </a:cubicBezTo>
                    <a:cubicBezTo>
                      <a:pt x="28" y="54"/>
                      <a:pt x="28" y="56"/>
                      <a:pt x="28" y="55"/>
                    </a:cubicBezTo>
                    <a:cubicBezTo>
                      <a:pt x="28" y="54"/>
                      <a:pt x="27" y="51"/>
                      <a:pt x="28" y="52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9" y="56"/>
                      <a:pt x="28" y="53"/>
                      <a:pt x="29" y="54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5"/>
                      <a:pt x="32" y="55"/>
                      <a:pt x="31" y="51"/>
                    </a:cubicBezTo>
                    <a:cubicBezTo>
                      <a:pt x="32" y="52"/>
                      <a:pt x="32" y="52"/>
                      <a:pt x="33" y="53"/>
                    </a:cubicBezTo>
                    <a:cubicBezTo>
                      <a:pt x="33" y="53"/>
                      <a:pt x="33" y="51"/>
                      <a:pt x="33" y="51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4" y="54"/>
                      <a:pt x="34" y="52"/>
                      <a:pt x="34" y="51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35" y="54"/>
                      <a:pt x="35" y="51"/>
                      <a:pt x="35" y="51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0"/>
                      <a:pt x="35" y="50"/>
                      <a:pt x="36" y="52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7" y="52"/>
                      <a:pt x="37" y="52"/>
                      <a:pt x="38" y="51"/>
                    </a:cubicBezTo>
                    <a:cubicBezTo>
                      <a:pt x="37" y="51"/>
                      <a:pt x="37" y="50"/>
                      <a:pt x="37" y="49"/>
                    </a:cubicBezTo>
                    <a:cubicBezTo>
                      <a:pt x="36" y="46"/>
                      <a:pt x="37" y="49"/>
                      <a:pt x="37" y="47"/>
                    </a:cubicBezTo>
                    <a:cubicBezTo>
                      <a:pt x="37" y="48"/>
                      <a:pt x="38" y="49"/>
                      <a:pt x="38" y="50"/>
                    </a:cubicBezTo>
                    <a:cubicBezTo>
                      <a:pt x="39" y="52"/>
                      <a:pt x="39" y="50"/>
                      <a:pt x="40" y="50"/>
                    </a:cubicBezTo>
                    <a:cubicBezTo>
                      <a:pt x="40" y="49"/>
                      <a:pt x="40" y="49"/>
                      <a:pt x="40" y="49"/>
                    </a:cubicBezTo>
                    <a:cubicBezTo>
                      <a:pt x="42" y="51"/>
                      <a:pt x="41" y="48"/>
                      <a:pt x="42" y="49"/>
                    </a:cubicBezTo>
                    <a:cubicBezTo>
                      <a:pt x="42" y="48"/>
                      <a:pt x="41" y="45"/>
                      <a:pt x="41" y="45"/>
                    </a:cubicBezTo>
                    <a:cubicBezTo>
                      <a:pt x="41" y="43"/>
                      <a:pt x="42" y="47"/>
                      <a:pt x="43" y="48"/>
                    </a:cubicBezTo>
                    <a:cubicBezTo>
                      <a:pt x="43" y="48"/>
                      <a:pt x="43" y="47"/>
                      <a:pt x="43" y="47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3" y="47"/>
                      <a:pt x="43" y="46"/>
                      <a:pt x="44" y="47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4" y="47"/>
                      <a:pt x="45" y="48"/>
                      <a:pt x="45" y="48"/>
                    </a:cubicBezTo>
                    <a:cubicBezTo>
                      <a:pt x="44" y="46"/>
                      <a:pt x="45" y="47"/>
                      <a:pt x="45" y="45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6" y="47"/>
                      <a:pt x="46" y="47"/>
                      <a:pt x="46" y="47"/>
                    </a:cubicBezTo>
                    <a:cubicBezTo>
                      <a:pt x="46" y="48"/>
                      <a:pt x="45" y="45"/>
                      <a:pt x="45" y="45"/>
                    </a:cubicBezTo>
                    <a:cubicBezTo>
                      <a:pt x="45" y="43"/>
                      <a:pt x="46" y="45"/>
                      <a:pt x="46" y="45"/>
                    </a:cubicBezTo>
                    <a:cubicBezTo>
                      <a:pt x="46" y="46"/>
                      <a:pt x="46" y="45"/>
                      <a:pt x="46" y="45"/>
                    </a:cubicBezTo>
                    <a:cubicBezTo>
                      <a:pt x="46" y="47"/>
                      <a:pt x="46" y="46"/>
                      <a:pt x="46" y="47"/>
                    </a:cubicBezTo>
                    <a:cubicBezTo>
                      <a:pt x="46" y="47"/>
                      <a:pt x="46" y="45"/>
                      <a:pt x="46" y="45"/>
                    </a:cubicBezTo>
                    <a:cubicBezTo>
                      <a:pt x="46" y="45"/>
                      <a:pt x="47" y="45"/>
                      <a:pt x="47" y="46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47" y="44"/>
                      <a:pt x="46" y="44"/>
                      <a:pt x="46" y="43"/>
                    </a:cubicBezTo>
                    <a:cubicBezTo>
                      <a:pt x="46" y="43"/>
                      <a:pt x="46" y="42"/>
                      <a:pt x="46" y="43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3"/>
                      <a:pt x="47" y="43"/>
                      <a:pt x="46" y="42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7" y="43"/>
                      <a:pt x="47" y="43"/>
                      <a:pt x="47" y="42"/>
                    </a:cubicBezTo>
                    <a:cubicBezTo>
                      <a:pt x="48" y="44"/>
                      <a:pt x="49" y="46"/>
                      <a:pt x="49" y="46"/>
                    </a:cubicBezTo>
                    <a:cubicBezTo>
                      <a:pt x="49" y="44"/>
                      <a:pt x="49" y="44"/>
                      <a:pt x="49" y="44"/>
                    </a:cubicBezTo>
                    <a:cubicBezTo>
                      <a:pt x="49" y="44"/>
                      <a:pt x="49" y="44"/>
                      <a:pt x="50" y="45"/>
                    </a:cubicBezTo>
                    <a:cubicBezTo>
                      <a:pt x="51" y="46"/>
                      <a:pt x="48" y="40"/>
                      <a:pt x="49" y="42"/>
                    </a:cubicBezTo>
                    <a:cubicBezTo>
                      <a:pt x="50" y="44"/>
                      <a:pt x="50" y="44"/>
                      <a:pt x="51" y="44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50" y="42"/>
                      <a:pt x="51" y="45"/>
                      <a:pt x="50" y="43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2" y="46"/>
                      <a:pt x="52" y="42"/>
                      <a:pt x="54" y="44"/>
                    </a:cubicBezTo>
                    <a:cubicBezTo>
                      <a:pt x="52" y="42"/>
                      <a:pt x="54" y="43"/>
                      <a:pt x="53" y="42"/>
                    </a:cubicBezTo>
                    <a:cubicBezTo>
                      <a:pt x="54" y="45"/>
                      <a:pt x="54" y="42"/>
                      <a:pt x="54" y="43"/>
                    </a:cubicBezTo>
                    <a:cubicBezTo>
                      <a:pt x="53" y="41"/>
                      <a:pt x="53" y="41"/>
                      <a:pt x="53" y="41"/>
                    </a:cubicBezTo>
                    <a:cubicBezTo>
                      <a:pt x="54" y="42"/>
                      <a:pt x="53" y="37"/>
                      <a:pt x="54" y="40"/>
                    </a:cubicBezTo>
                    <a:cubicBezTo>
                      <a:pt x="55" y="40"/>
                      <a:pt x="55" y="41"/>
                      <a:pt x="55" y="42"/>
                    </a:cubicBezTo>
                    <a:cubicBezTo>
                      <a:pt x="56" y="44"/>
                      <a:pt x="55" y="39"/>
                      <a:pt x="56" y="42"/>
                    </a:cubicBezTo>
                    <a:cubicBezTo>
                      <a:pt x="56" y="41"/>
                      <a:pt x="55" y="40"/>
                      <a:pt x="55" y="39"/>
                    </a:cubicBezTo>
                    <a:cubicBezTo>
                      <a:pt x="56" y="40"/>
                      <a:pt x="57" y="41"/>
                      <a:pt x="57" y="41"/>
                    </a:cubicBezTo>
                    <a:cubicBezTo>
                      <a:pt x="57" y="41"/>
                      <a:pt x="57" y="40"/>
                      <a:pt x="57" y="40"/>
                    </a:cubicBezTo>
                    <a:cubicBezTo>
                      <a:pt x="57" y="41"/>
                      <a:pt x="57" y="41"/>
                      <a:pt x="57" y="42"/>
                    </a:cubicBezTo>
                    <a:cubicBezTo>
                      <a:pt x="58" y="42"/>
                      <a:pt x="58" y="41"/>
                      <a:pt x="58" y="40"/>
                    </a:cubicBezTo>
                    <a:cubicBezTo>
                      <a:pt x="59" y="41"/>
                      <a:pt x="59" y="40"/>
                      <a:pt x="60" y="41"/>
                    </a:cubicBezTo>
                    <a:cubicBezTo>
                      <a:pt x="59" y="39"/>
                      <a:pt x="61" y="42"/>
                      <a:pt x="60" y="39"/>
                    </a:cubicBezTo>
                    <a:cubicBezTo>
                      <a:pt x="60" y="40"/>
                      <a:pt x="60" y="40"/>
                      <a:pt x="60" y="40"/>
                    </a:cubicBezTo>
                    <a:cubicBezTo>
                      <a:pt x="60" y="39"/>
                      <a:pt x="59" y="37"/>
                      <a:pt x="59" y="37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1" y="41"/>
                      <a:pt x="61" y="39"/>
                      <a:pt x="61" y="40"/>
                    </a:cubicBezTo>
                    <a:cubicBezTo>
                      <a:pt x="60" y="38"/>
                      <a:pt x="62" y="40"/>
                      <a:pt x="61" y="38"/>
                    </a:cubicBezTo>
                    <a:cubicBezTo>
                      <a:pt x="61" y="38"/>
                      <a:pt x="61" y="38"/>
                      <a:pt x="61" y="38"/>
                    </a:cubicBezTo>
                    <a:cubicBezTo>
                      <a:pt x="61" y="37"/>
                      <a:pt x="60" y="37"/>
                      <a:pt x="61" y="36"/>
                    </a:cubicBezTo>
                    <a:cubicBezTo>
                      <a:pt x="61" y="36"/>
                      <a:pt x="62" y="38"/>
                      <a:pt x="62" y="38"/>
                    </a:cubicBezTo>
                    <a:cubicBezTo>
                      <a:pt x="62" y="39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7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3" y="38"/>
                      <a:pt x="63" y="38"/>
                    </a:cubicBezTo>
                    <a:cubicBezTo>
                      <a:pt x="63" y="38"/>
                      <a:pt x="63" y="38"/>
                      <a:pt x="63" y="38"/>
                    </a:cubicBezTo>
                    <a:cubicBezTo>
                      <a:pt x="63" y="38"/>
                      <a:pt x="63" y="38"/>
                      <a:pt x="63" y="38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64" y="40"/>
                      <a:pt x="64" y="38"/>
                      <a:pt x="63" y="37"/>
                    </a:cubicBezTo>
                    <a:cubicBezTo>
                      <a:pt x="64" y="38"/>
                      <a:pt x="65" y="36"/>
                      <a:pt x="65" y="36"/>
                    </a:cubicBezTo>
                    <a:cubicBezTo>
                      <a:pt x="65" y="36"/>
                      <a:pt x="65" y="37"/>
                      <a:pt x="65" y="36"/>
                    </a:cubicBezTo>
                    <a:cubicBezTo>
                      <a:pt x="65" y="36"/>
                      <a:pt x="65" y="34"/>
                      <a:pt x="65" y="35"/>
                    </a:cubicBezTo>
                    <a:cubicBezTo>
                      <a:pt x="65" y="35"/>
                      <a:pt x="66" y="36"/>
                      <a:pt x="66" y="36"/>
                    </a:cubicBezTo>
                    <a:cubicBezTo>
                      <a:pt x="66" y="37"/>
                      <a:pt x="66" y="35"/>
                      <a:pt x="66" y="35"/>
                    </a:cubicBezTo>
                    <a:cubicBezTo>
                      <a:pt x="67" y="37"/>
                      <a:pt x="66" y="33"/>
                      <a:pt x="67" y="34"/>
                    </a:cubicBezTo>
                    <a:cubicBezTo>
                      <a:pt x="67" y="34"/>
                      <a:pt x="68" y="35"/>
                      <a:pt x="68" y="36"/>
                    </a:cubicBezTo>
                    <a:cubicBezTo>
                      <a:pt x="68" y="35"/>
                      <a:pt x="68" y="34"/>
                      <a:pt x="68" y="32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9" y="34"/>
                      <a:pt x="69" y="33"/>
                      <a:pt x="69" y="32"/>
                    </a:cubicBezTo>
                    <a:cubicBezTo>
                      <a:pt x="68" y="31"/>
                      <a:pt x="68" y="30"/>
                      <a:pt x="68" y="30"/>
                    </a:cubicBezTo>
                    <a:cubicBezTo>
                      <a:pt x="68" y="30"/>
                      <a:pt x="68" y="30"/>
                      <a:pt x="68" y="30"/>
                    </a:cubicBezTo>
                    <a:cubicBezTo>
                      <a:pt x="68" y="29"/>
                      <a:pt x="68" y="29"/>
                      <a:pt x="68" y="29"/>
                    </a:cubicBezTo>
                    <a:cubicBezTo>
                      <a:pt x="69" y="30"/>
                      <a:pt x="68" y="30"/>
                      <a:pt x="69" y="30"/>
                    </a:cubicBezTo>
                    <a:cubicBezTo>
                      <a:pt x="70" y="33"/>
                      <a:pt x="70" y="31"/>
                      <a:pt x="70" y="32"/>
                    </a:cubicBezTo>
                    <a:cubicBezTo>
                      <a:pt x="70" y="30"/>
                      <a:pt x="70" y="30"/>
                      <a:pt x="70" y="30"/>
                    </a:cubicBezTo>
                    <a:cubicBezTo>
                      <a:pt x="70" y="29"/>
                      <a:pt x="71" y="31"/>
                      <a:pt x="71" y="31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9" y="27"/>
                      <a:pt x="71" y="28"/>
                      <a:pt x="71" y="29"/>
                    </a:cubicBezTo>
                    <a:cubicBezTo>
                      <a:pt x="71" y="29"/>
                      <a:pt x="70" y="26"/>
                      <a:pt x="70" y="24"/>
                    </a:cubicBezTo>
                    <a:cubicBezTo>
                      <a:pt x="70" y="25"/>
                      <a:pt x="70" y="24"/>
                      <a:pt x="70" y="23"/>
                    </a:cubicBezTo>
                    <a:cubicBezTo>
                      <a:pt x="71" y="25"/>
                      <a:pt x="70" y="23"/>
                      <a:pt x="71" y="24"/>
                    </a:cubicBezTo>
                    <a:cubicBezTo>
                      <a:pt x="72" y="26"/>
                      <a:pt x="72" y="26"/>
                      <a:pt x="72" y="26"/>
                    </a:cubicBezTo>
                    <a:cubicBezTo>
                      <a:pt x="71" y="26"/>
                      <a:pt x="73" y="28"/>
                      <a:pt x="73" y="29"/>
                    </a:cubicBezTo>
                    <a:cubicBezTo>
                      <a:pt x="73" y="28"/>
                      <a:pt x="74" y="28"/>
                      <a:pt x="75" y="29"/>
                    </a:cubicBezTo>
                    <a:cubicBezTo>
                      <a:pt x="73" y="26"/>
                      <a:pt x="74" y="27"/>
                      <a:pt x="73" y="25"/>
                    </a:cubicBezTo>
                    <a:cubicBezTo>
                      <a:pt x="74" y="24"/>
                      <a:pt x="74" y="27"/>
                      <a:pt x="75" y="27"/>
                    </a:cubicBezTo>
                    <a:cubicBezTo>
                      <a:pt x="75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5"/>
                      <a:pt x="77" y="26"/>
                      <a:pt x="77" y="23"/>
                    </a:cubicBezTo>
                    <a:cubicBezTo>
                      <a:pt x="77" y="25"/>
                      <a:pt x="77" y="25"/>
                      <a:pt x="77" y="25"/>
                    </a:cubicBezTo>
                    <a:cubicBezTo>
                      <a:pt x="78" y="25"/>
                      <a:pt x="76" y="22"/>
                      <a:pt x="77" y="23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78" y="23"/>
                      <a:pt x="79" y="25"/>
                      <a:pt x="78" y="23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79" y="23"/>
                      <a:pt x="79" y="24"/>
                      <a:pt x="79" y="22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25"/>
                      <a:pt x="79" y="22"/>
                      <a:pt x="80" y="22"/>
                    </a:cubicBezTo>
                    <a:cubicBezTo>
                      <a:pt x="80" y="22"/>
                      <a:pt x="81" y="23"/>
                      <a:pt x="81" y="23"/>
                    </a:cubicBezTo>
                    <a:cubicBezTo>
                      <a:pt x="80" y="22"/>
                      <a:pt x="81" y="22"/>
                      <a:pt x="81" y="21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84" y="22"/>
                      <a:pt x="86" y="22"/>
                      <a:pt x="86" y="19"/>
                    </a:cubicBezTo>
                    <a:cubicBezTo>
                      <a:pt x="88" y="21"/>
                      <a:pt x="87" y="21"/>
                      <a:pt x="87" y="22"/>
                    </a:cubicBezTo>
                    <a:cubicBezTo>
                      <a:pt x="87" y="20"/>
                      <a:pt x="87" y="22"/>
                      <a:pt x="88" y="21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88" y="20"/>
                      <a:pt x="89" y="22"/>
                      <a:pt x="89" y="21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88" y="19"/>
                      <a:pt x="90" y="23"/>
                      <a:pt x="89" y="20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89" y="19"/>
                      <a:pt x="91" y="22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1" y="21"/>
                      <a:pt x="90" y="17"/>
                      <a:pt x="91" y="19"/>
                    </a:cubicBezTo>
                    <a:cubicBezTo>
                      <a:pt x="91" y="19"/>
                      <a:pt x="91" y="18"/>
                      <a:pt x="91" y="16"/>
                    </a:cubicBezTo>
                    <a:cubicBezTo>
                      <a:pt x="92" y="19"/>
                      <a:pt x="92" y="19"/>
                      <a:pt x="92" y="19"/>
                    </a:cubicBezTo>
                    <a:cubicBezTo>
                      <a:pt x="93" y="17"/>
                      <a:pt x="94" y="17"/>
                      <a:pt x="94" y="14"/>
                    </a:cubicBezTo>
                    <a:cubicBezTo>
                      <a:pt x="95" y="15"/>
                      <a:pt x="95" y="15"/>
                      <a:pt x="95" y="15"/>
                    </a:cubicBezTo>
                    <a:cubicBezTo>
                      <a:pt x="95" y="13"/>
                      <a:pt x="97" y="17"/>
                      <a:pt x="96" y="13"/>
                    </a:cubicBezTo>
                    <a:cubicBezTo>
                      <a:pt x="96" y="11"/>
                      <a:pt x="96" y="11"/>
                      <a:pt x="96" y="11"/>
                    </a:cubicBezTo>
                    <a:cubicBezTo>
                      <a:pt x="97" y="13"/>
                      <a:pt x="97" y="13"/>
                      <a:pt x="97" y="13"/>
                    </a:cubicBezTo>
                    <a:cubicBezTo>
                      <a:pt x="97" y="12"/>
                      <a:pt x="98" y="13"/>
                      <a:pt x="97" y="11"/>
                    </a:cubicBezTo>
                    <a:cubicBezTo>
                      <a:pt x="98" y="13"/>
                      <a:pt x="98" y="13"/>
                      <a:pt x="98" y="13"/>
                    </a:cubicBezTo>
                    <a:cubicBezTo>
                      <a:pt x="98" y="13"/>
                      <a:pt x="98" y="10"/>
                      <a:pt x="98" y="11"/>
                    </a:cubicBezTo>
                    <a:cubicBezTo>
                      <a:pt x="98" y="11"/>
                      <a:pt x="98" y="11"/>
                      <a:pt x="98" y="11"/>
                    </a:cubicBezTo>
                    <a:cubicBezTo>
                      <a:pt x="101" y="14"/>
                      <a:pt x="104" y="15"/>
                      <a:pt x="104" y="11"/>
                    </a:cubicBezTo>
                    <a:cubicBezTo>
                      <a:pt x="104" y="10"/>
                      <a:pt x="105" y="13"/>
                      <a:pt x="105" y="13"/>
                    </a:cubicBezTo>
                    <a:cubicBezTo>
                      <a:pt x="106" y="9"/>
                      <a:pt x="109" y="14"/>
                      <a:pt x="109" y="8"/>
                    </a:cubicBezTo>
                    <a:cubicBezTo>
                      <a:pt x="110" y="6"/>
                      <a:pt x="108" y="1"/>
                      <a:pt x="10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9" name="Freeform 114"/>
              <p:cNvSpPr/>
              <p:nvPr/>
            </p:nvSpPr>
            <p:spPr bwMode="auto">
              <a:xfrm>
                <a:off x="3897" y="1269"/>
                <a:ext cx="6" cy="2"/>
              </a:xfrm>
              <a:custGeom>
                <a:avLst/>
                <a:gdLst>
                  <a:gd name="T0" fmla="*/ 6 w 6"/>
                  <a:gd name="T1" fmla="*/ 0 h 2"/>
                  <a:gd name="T2" fmla="*/ 6 w 6"/>
                  <a:gd name="T3" fmla="*/ 0 h 2"/>
                  <a:gd name="T4" fmla="*/ 0 w 6"/>
                  <a:gd name="T5" fmla="*/ 2 h 2"/>
                  <a:gd name="T6" fmla="*/ 6 w 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6" y="0"/>
                    </a:moveTo>
                    <a:lnTo>
                      <a:pt x="6" y="0"/>
                    </a:lnTo>
                    <a:lnTo>
                      <a:pt x="0" y="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0" name="Freeform 115"/>
              <p:cNvSpPr/>
              <p:nvPr/>
            </p:nvSpPr>
            <p:spPr bwMode="auto">
              <a:xfrm>
                <a:off x="3935" y="1214"/>
                <a:ext cx="78" cy="253"/>
              </a:xfrm>
              <a:custGeom>
                <a:avLst/>
                <a:gdLst>
                  <a:gd name="T0" fmla="*/ 15 w 37"/>
                  <a:gd name="T1" fmla="*/ 54 h 119"/>
                  <a:gd name="T2" fmla="*/ 12 w 37"/>
                  <a:gd name="T3" fmla="*/ 62 h 119"/>
                  <a:gd name="T4" fmla="*/ 8 w 37"/>
                  <a:gd name="T5" fmla="*/ 67 h 119"/>
                  <a:gd name="T6" fmla="*/ 6 w 37"/>
                  <a:gd name="T7" fmla="*/ 78 h 119"/>
                  <a:gd name="T8" fmla="*/ 4 w 37"/>
                  <a:gd name="T9" fmla="*/ 84 h 119"/>
                  <a:gd name="T10" fmla="*/ 2 w 37"/>
                  <a:gd name="T11" fmla="*/ 96 h 119"/>
                  <a:gd name="T12" fmla="*/ 5 w 37"/>
                  <a:gd name="T13" fmla="*/ 103 h 119"/>
                  <a:gd name="T14" fmla="*/ 2 w 37"/>
                  <a:gd name="T15" fmla="*/ 111 h 119"/>
                  <a:gd name="T16" fmla="*/ 2 w 37"/>
                  <a:gd name="T17" fmla="*/ 115 h 119"/>
                  <a:gd name="T18" fmla="*/ 7 w 37"/>
                  <a:gd name="T19" fmla="*/ 117 h 119"/>
                  <a:gd name="T20" fmla="*/ 8 w 37"/>
                  <a:gd name="T21" fmla="*/ 117 h 119"/>
                  <a:gd name="T22" fmla="*/ 9 w 37"/>
                  <a:gd name="T23" fmla="*/ 115 h 119"/>
                  <a:gd name="T24" fmla="*/ 12 w 37"/>
                  <a:gd name="T25" fmla="*/ 113 h 119"/>
                  <a:gd name="T26" fmla="*/ 15 w 37"/>
                  <a:gd name="T27" fmla="*/ 110 h 119"/>
                  <a:gd name="T28" fmla="*/ 17 w 37"/>
                  <a:gd name="T29" fmla="*/ 110 h 119"/>
                  <a:gd name="T30" fmla="*/ 17 w 37"/>
                  <a:gd name="T31" fmla="*/ 108 h 119"/>
                  <a:gd name="T32" fmla="*/ 18 w 37"/>
                  <a:gd name="T33" fmla="*/ 108 h 119"/>
                  <a:gd name="T34" fmla="*/ 21 w 37"/>
                  <a:gd name="T35" fmla="*/ 108 h 119"/>
                  <a:gd name="T36" fmla="*/ 15 w 37"/>
                  <a:gd name="T37" fmla="*/ 104 h 119"/>
                  <a:gd name="T38" fmla="*/ 18 w 37"/>
                  <a:gd name="T39" fmla="*/ 104 h 119"/>
                  <a:gd name="T40" fmla="*/ 20 w 37"/>
                  <a:gd name="T41" fmla="*/ 104 h 119"/>
                  <a:gd name="T42" fmla="*/ 22 w 37"/>
                  <a:gd name="T43" fmla="*/ 102 h 119"/>
                  <a:gd name="T44" fmla="*/ 20 w 37"/>
                  <a:gd name="T45" fmla="*/ 100 h 119"/>
                  <a:gd name="T46" fmla="*/ 22 w 37"/>
                  <a:gd name="T47" fmla="*/ 99 h 119"/>
                  <a:gd name="T48" fmla="*/ 15 w 37"/>
                  <a:gd name="T49" fmla="*/ 95 h 119"/>
                  <a:gd name="T50" fmla="*/ 21 w 37"/>
                  <a:gd name="T51" fmla="*/ 97 h 119"/>
                  <a:gd name="T52" fmla="*/ 24 w 37"/>
                  <a:gd name="T53" fmla="*/ 92 h 119"/>
                  <a:gd name="T54" fmla="*/ 24 w 37"/>
                  <a:gd name="T55" fmla="*/ 89 h 119"/>
                  <a:gd name="T56" fmla="*/ 21 w 37"/>
                  <a:gd name="T57" fmla="*/ 85 h 119"/>
                  <a:gd name="T58" fmla="*/ 26 w 37"/>
                  <a:gd name="T59" fmla="*/ 81 h 119"/>
                  <a:gd name="T60" fmla="*/ 24 w 37"/>
                  <a:gd name="T61" fmla="*/ 78 h 119"/>
                  <a:gd name="T62" fmla="*/ 25 w 37"/>
                  <a:gd name="T63" fmla="*/ 77 h 119"/>
                  <a:gd name="T64" fmla="*/ 23 w 37"/>
                  <a:gd name="T65" fmla="*/ 75 h 119"/>
                  <a:gd name="T66" fmla="*/ 27 w 37"/>
                  <a:gd name="T67" fmla="*/ 75 h 119"/>
                  <a:gd name="T68" fmla="*/ 26 w 37"/>
                  <a:gd name="T69" fmla="*/ 72 h 119"/>
                  <a:gd name="T70" fmla="*/ 25 w 37"/>
                  <a:gd name="T71" fmla="*/ 67 h 119"/>
                  <a:gd name="T72" fmla="*/ 29 w 37"/>
                  <a:gd name="T73" fmla="*/ 65 h 119"/>
                  <a:gd name="T74" fmla="*/ 28 w 37"/>
                  <a:gd name="T75" fmla="*/ 61 h 119"/>
                  <a:gd name="T76" fmla="*/ 29 w 37"/>
                  <a:gd name="T77" fmla="*/ 59 h 119"/>
                  <a:gd name="T78" fmla="*/ 29 w 37"/>
                  <a:gd name="T79" fmla="*/ 59 h 119"/>
                  <a:gd name="T80" fmla="*/ 29 w 37"/>
                  <a:gd name="T81" fmla="*/ 56 h 119"/>
                  <a:gd name="T82" fmla="*/ 27 w 37"/>
                  <a:gd name="T83" fmla="*/ 51 h 119"/>
                  <a:gd name="T84" fmla="*/ 25 w 37"/>
                  <a:gd name="T85" fmla="*/ 49 h 119"/>
                  <a:gd name="T86" fmla="*/ 27 w 37"/>
                  <a:gd name="T87" fmla="*/ 47 h 119"/>
                  <a:gd name="T88" fmla="*/ 29 w 37"/>
                  <a:gd name="T89" fmla="*/ 44 h 119"/>
                  <a:gd name="T90" fmla="*/ 27 w 37"/>
                  <a:gd name="T91" fmla="*/ 39 h 119"/>
                  <a:gd name="T92" fmla="*/ 28 w 37"/>
                  <a:gd name="T93" fmla="*/ 37 h 119"/>
                  <a:gd name="T94" fmla="*/ 31 w 37"/>
                  <a:gd name="T95" fmla="*/ 30 h 119"/>
                  <a:gd name="T96" fmla="*/ 32 w 37"/>
                  <a:gd name="T97" fmla="*/ 27 h 119"/>
                  <a:gd name="T98" fmla="*/ 29 w 37"/>
                  <a:gd name="T99" fmla="*/ 19 h 119"/>
                  <a:gd name="T100" fmla="*/ 30 w 37"/>
                  <a:gd name="T101" fmla="*/ 16 h 119"/>
                  <a:gd name="T102" fmla="*/ 26 w 37"/>
                  <a:gd name="T103" fmla="*/ 0 h 119"/>
                  <a:gd name="T104" fmla="*/ 18 w 37"/>
                  <a:gd name="T105" fmla="*/ 21 h 119"/>
                  <a:gd name="T106" fmla="*/ 11 w 37"/>
                  <a:gd name="T107" fmla="*/ 3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119">
                    <a:moveTo>
                      <a:pt x="11" y="38"/>
                    </a:moveTo>
                    <a:cubicBezTo>
                      <a:pt x="11" y="42"/>
                      <a:pt x="12" y="46"/>
                      <a:pt x="12" y="50"/>
                    </a:cubicBezTo>
                    <a:cubicBezTo>
                      <a:pt x="15" y="51"/>
                      <a:pt x="13" y="52"/>
                      <a:pt x="16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6" y="53"/>
                      <a:pt x="14" y="53"/>
                      <a:pt x="13" y="54"/>
                    </a:cubicBezTo>
                    <a:cubicBezTo>
                      <a:pt x="14" y="54"/>
                      <a:pt x="13" y="54"/>
                      <a:pt x="15" y="54"/>
                    </a:cubicBezTo>
                    <a:cubicBezTo>
                      <a:pt x="17" y="55"/>
                      <a:pt x="12" y="54"/>
                      <a:pt x="13" y="55"/>
                    </a:cubicBezTo>
                    <a:cubicBezTo>
                      <a:pt x="13" y="55"/>
                      <a:pt x="14" y="55"/>
                      <a:pt x="14" y="55"/>
                    </a:cubicBezTo>
                    <a:cubicBezTo>
                      <a:pt x="16" y="56"/>
                      <a:pt x="13" y="55"/>
                      <a:pt x="11" y="55"/>
                    </a:cubicBezTo>
                    <a:cubicBezTo>
                      <a:pt x="11" y="57"/>
                      <a:pt x="13" y="59"/>
                      <a:pt x="11" y="61"/>
                    </a:cubicBezTo>
                    <a:cubicBezTo>
                      <a:pt x="11" y="60"/>
                      <a:pt x="13" y="61"/>
                      <a:pt x="13" y="61"/>
                    </a:cubicBezTo>
                    <a:cubicBezTo>
                      <a:pt x="9" y="60"/>
                      <a:pt x="13" y="62"/>
                      <a:pt x="12" y="62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9" y="62"/>
                      <a:pt x="11" y="63"/>
                      <a:pt x="10" y="63"/>
                    </a:cubicBezTo>
                    <a:cubicBezTo>
                      <a:pt x="11" y="64"/>
                      <a:pt x="8" y="64"/>
                      <a:pt x="9" y="65"/>
                    </a:cubicBezTo>
                    <a:cubicBezTo>
                      <a:pt x="8" y="64"/>
                      <a:pt x="8" y="65"/>
                      <a:pt x="8" y="65"/>
                    </a:cubicBezTo>
                    <a:cubicBezTo>
                      <a:pt x="11" y="66"/>
                      <a:pt x="6" y="66"/>
                      <a:pt x="8" y="67"/>
                    </a:cubicBezTo>
                    <a:cubicBezTo>
                      <a:pt x="8" y="67"/>
                      <a:pt x="8" y="67"/>
                      <a:pt x="8" y="67"/>
                    </a:cubicBezTo>
                    <a:cubicBezTo>
                      <a:pt x="8" y="68"/>
                      <a:pt x="6" y="70"/>
                      <a:pt x="8" y="72"/>
                    </a:cubicBezTo>
                    <a:cubicBezTo>
                      <a:pt x="8" y="73"/>
                      <a:pt x="4" y="73"/>
                      <a:pt x="5" y="75"/>
                    </a:cubicBezTo>
                    <a:cubicBezTo>
                      <a:pt x="7" y="76"/>
                      <a:pt x="7" y="76"/>
                      <a:pt x="7" y="76"/>
                    </a:cubicBezTo>
                    <a:cubicBezTo>
                      <a:pt x="7" y="76"/>
                      <a:pt x="6" y="75"/>
                      <a:pt x="5" y="75"/>
                    </a:cubicBezTo>
                    <a:cubicBezTo>
                      <a:pt x="7" y="76"/>
                      <a:pt x="5" y="76"/>
                      <a:pt x="5" y="77"/>
                    </a:cubicBezTo>
                    <a:cubicBezTo>
                      <a:pt x="5" y="77"/>
                      <a:pt x="5" y="78"/>
                      <a:pt x="6" y="78"/>
                    </a:cubicBezTo>
                    <a:cubicBezTo>
                      <a:pt x="4" y="78"/>
                      <a:pt x="7" y="80"/>
                      <a:pt x="5" y="80"/>
                    </a:cubicBezTo>
                    <a:cubicBezTo>
                      <a:pt x="8" y="81"/>
                      <a:pt x="6" y="80"/>
                      <a:pt x="7" y="81"/>
                    </a:cubicBezTo>
                    <a:cubicBezTo>
                      <a:pt x="7" y="81"/>
                      <a:pt x="6" y="81"/>
                      <a:pt x="5" y="81"/>
                    </a:cubicBezTo>
                    <a:cubicBezTo>
                      <a:pt x="6" y="81"/>
                      <a:pt x="6" y="82"/>
                      <a:pt x="4" y="82"/>
                    </a:cubicBezTo>
                    <a:cubicBezTo>
                      <a:pt x="5" y="82"/>
                      <a:pt x="6" y="83"/>
                      <a:pt x="6" y="83"/>
                    </a:cubicBezTo>
                    <a:cubicBezTo>
                      <a:pt x="3" y="83"/>
                      <a:pt x="5" y="84"/>
                      <a:pt x="4" y="84"/>
                    </a:cubicBezTo>
                    <a:cubicBezTo>
                      <a:pt x="6" y="85"/>
                      <a:pt x="8" y="86"/>
                      <a:pt x="7" y="86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5" y="86"/>
                      <a:pt x="2" y="87"/>
                      <a:pt x="4" y="90"/>
                    </a:cubicBezTo>
                    <a:cubicBezTo>
                      <a:pt x="3" y="89"/>
                      <a:pt x="3" y="89"/>
                      <a:pt x="3" y="89"/>
                    </a:cubicBezTo>
                    <a:cubicBezTo>
                      <a:pt x="4" y="91"/>
                      <a:pt x="1" y="92"/>
                      <a:pt x="4" y="95"/>
                    </a:cubicBezTo>
                    <a:cubicBezTo>
                      <a:pt x="3" y="95"/>
                      <a:pt x="2" y="95"/>
                      <a:pt x="2" y="96"/>
                    </a:cubicBezTo>
                    <a:cubicBezTo>
                      <a:pt x="3" y="97"/>
                      <a:pt x="3" y="97"/>
                      <a:pt x="5" y="98"/>
                    </a:cubicBezTo>
                    <a:cubicBezTo>
                      <a:pt x="5" y="98"/>
                      <a:pt x="4" y="98"/>
                      <a:pt x="3" y="98"/>
                    </a:cubicBezTo>
                    <a:cubicBezTo>
                      <a:pt x="2" y="98"/>
                      <a:pt x="0" y="98"/>
                      <a:pt x="2" y="99"/>
                    </a:cubicBezTo>
                    <a:cubicBezTo>
                      <a:pt x="1" y="99"/>
                      <a:pt x="1" y="99"/>
                      <a:pt x="1" y="99"/>
                    </a:cubicBezTo>
                    <a:cubicBezTo>
                      <a:pt x="2" y="100"/>
                      <a:pt x="4" y="101"/>
                      <a:pt x="2" y="102"/>
                    </a:cubicBezTo>
                    <a:cubicBezTo>
                      <a:pt x="3" y="102"/>
                      <a:pt x="3" y="103"/>
                      <a:pt x="5" y="103"/>
                    </a:cubicBezTo>
                    <a:cubicBezTo>
                      <a:pt x="5" y="103"/>
                      <a:pt x="3" y="103"/>
                      <a:pt x="4" y="103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1" y="104"/>
                      <a:pt x="2" y="105"/>
                      <a:pt x="3" y="107"/>
                    </a:cubicBezTo>
                    <a:cubicBezTo>
                      <a:pt x="0" y="107"/>
                      <a:pt x="3" y="108"/>
                      <a:pt x="1" y="109"/>
                    </a:cubicBezTo>
                    <a:cubicBezTo>
                      <a:pt x="2" y="110"/>
                      <a:pt x="0" y="110"/>
                      <a:pt x="3" y="111"/>
                    </a:cubicBezTo>
                    <a:cubicBezTo>
                      <a:pt x="2" y="111"/>
                      <a:pt x="2" y="111"/>
                      <a:pt x="2" y="111"/>
                    </a:cubicBezTo>
                    <a:cubicBezTo>
                      <a:pt x="1" y="111"/>
                      <a:pt x="2" y="112"/>
                      <a:pt x="1" y="113"/>
                    </a:cubicBezTo>
                    <a:cubicBezTo>
                      <a:pt x="1" y="114"/>
                      <a:pt x="3" y="114"/>
                      <a:pt x="4" y="114"/>
                    </a:cubicBezTo>
                    <a:cubicBezTo>
                      <a:pt x="2" y="114"/>
                      <a:pt x="2" y="114"/>
                      <a:pt x="2" y="114"/>
                    </a:cubicBezTo>
                    <a:cubicBezTo>
                      <a:pt x="3" y="115"/>
                      <a:pt x="5" y="115"/>
                      <a:pt x="7" y="115"/>
                    </a:cubicBezTo>
                    <a:cubicBezTo>
                      <a:pt x="6" y="115"/>
                      <a:pt x="7" y="115"/>
                      <a:pt x="6" y="115"/>
                    </a:cubicBezTo>
                    <a:cubicBezTo>
                      <a:pt x="5" y="115"/>
                      <a:pt x="4" y="115"/>
                      <a:pt x="2" y="115"/>
                    </a:cubicBezTo>
                    <a:cubicBezTo>
                      <a:pt x="1" y="116"/>
                      <a:pt x="5" y="116"/>
                      <a:pt x="3" y="117"/>
                    </a:cubicBezTo>
                    <a:cubicBezTo>
                      <a:pt x="2" y="117"/>
                      <a:pt x="3" y="118"/>
                      <a:pt x="5" y="117"/>
                    </a:cubicBezTo>
                    <a:cubicBezTo>
                      <a:pt x="4" y="117"/>
                      <a:pt x="4" y="118"/>
                      <a:pt x="3" y="118"/>
                    </a:cubicBezTo>
                    <a:cubicBezTo>
                      <a:pt x="3" y="118"/>
                      <a:pt x="3" y="118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5" y="118"/>
                      <a:pt x="5" y="118"/>
                      <a:pt x="7" y="117"/>
                    </a:cubicBezTo>
                    <a:cubicBezTo>
                      <a:pt x="7" y="117"/>
                      <a:pt x="6" y="117"/>
                      <a:pt x="7" y="117"/>
                    </a:cubicBezTo>
                    <a:cubicBezTo>
                      <a:pt x="8" y="117"/>
                      <a:pt x="8" y="117"/>
                      <a:pt x="7" y="118"/>
                    </a:cubicBezTo>
                    <a:cubicBezTo>
                      <a:pt x="6" y="118"/>
                      <a:pt x="5" y="118"/>
                      <a:pt x="4" y="119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8" y="118"/>
                      <a:pt x="9" y="117"/>
                    </a:cubicBezTo>
                    <a:cubicBezTo>
                      <a:pt x="8" y="117"/>
                      <a:pt x="8" y="117"/>
                      <a:pt x="8" y="117"/>
                    </a:cubicBezTo>
                    <a:cubicBezTo>
                      <a:pt x="9" y="117"/>
                      <a:pt x="9" y="117"/>
                      <a:pt x="9" y="117"/>
                    </a:cubicBezTo>
                    <a:cubicBezTo>
                      <a:pt x="9" y="117"/>
                      <a:pt x="10" y="116"/>
                      <a:pt x="9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5" y="116"/>
                      <a:pt x="7" y="116"/>
                    </a:cubicBezTo>
                    <a:cubicBezTo>
                      <a:pt x="9" y="115"/>
                      <a:pt x="9" y="115"/>
                      <a:pt x="9" y="115"/>
                    </a:cubicBezTo>
                    <a:cubicBezTo>
                      <a:pt x="9" y="115"/>
                      <a:pt x="8" y="115"/>
                      <a:pt x="9" y="115"/>
                    </a:cubicBezTo>
                    <a:cubicBezTo>
                      <a:pt x="11" y="115"/>
                      <a:pt x="11" y="115"/>
                      <a:pt x="11" y="115"/>
                    </a:cubicBezTo>
                    <a:cubicBezTo>
                      <a:pt x="8" y="115"/>
                      <a:pt x="10" y="114"/>
                      <a:pt x="9" y="114"/>
                    </a:cubicBezTo>
                    <a:cubicBezTo>
                      <a:pt x="10" y="114"/>
                      <a:pt x="10" y="114"/>
                      <a:pt x="10" y="114"/>
                    </a:cubicBezTo>
                    <a:cubicBezTo>
                      <a:pt x="11" y="114"/>
                      <a:pt x="8" y="114"/>
                      <a:pt x="8" y="114"/>
                    </a:cubicBezTo>
                    <a:cubicBezTo>
                      <a:pt x="9" y="114"/>
                      <a:pt x="11" y="114"/>
                      <a:pt x="12" y="114"/>
                    </a:cubicBezTo>
                    <a:cubicBezTo>
                      <a:pt x="12" y="113"/>
                      <a:pt x="10" y="113"/>
                      <a:pt x="12" y="113"/>
                    </a:cubicBezTo>
                    <a:cubicBezTo>
                      <a:pt x="11" y="112"/>
                      <a:pt x="10" y="112"/>
                      <a:pt x="9" y="111"/>
                    </a:cubicBezTo>
                    <a:cubicBezTo>
                      <a:pt x="9" y="111"/>
                      <a:pt x="12" y="112"/>
                      <a:pt x="11" y="111"/>
                    </a:cubicBezTo>
                    <a:cubicBezTo>
                      <a:pt x="12" y="111"/>
                      <a:pt x="13" y="111"/>
                      <a:pt x="14" y="111"/>
                    </a:cubicBezTo>
                    <a:cubicBezTo>
                      <a:pt x="13" y="111"/>
                      <a:pt x="14" y="111"/>
                      <a:pt x="12" y="111"/>
                    </a:cubicBezTo>
                    <a:cubicBezTo>
                      <a:pt x="12" y="110"/>
                      <a:pt x="13" y="110"/>
                      <a:pt x="12" y="109"/>
                    </a:cubicBezTo>
                    <a:cubicBezTo>
                      <a:pt x="12" y="109"/>
                      <a:pt x="14" y="110"/>
                      <a:pt x="15" y="110"/>
                    </a:cubicBezTo>
                    <a:cubicBezTo>
                      <a:pt x="13" y="109"/>
                      <a:pt x="13" y="109"/>
                      <a:pt x="13" y="108"/>
                    </a:cubicBezTo>
                    <a:cubicBezTo>
                      <a:pt x="11" y="108"/>
                      <a:pt x="11" y="108"/>
                      <a:pt x="10" y="108"/>
                    </a:cubicBezTo>
                    <a:cubicBezTo>
                      <a:pt x="9" y="108"/>
                      <a:pt x="9" y="107"/>
                      <a:pt x="9" y="107"/>
                    </a:cubicBezTo>
                    <a:cubicBezTo>
                      <a:pt x="11" y="108"/>
                      <a:pt x="13" y="108"/>
                      <a:pt x="14" y="108"/>
                    </a:cubicBezTo>
                    <a:cubicBezTo>
                      <a:pt x="16" y="108"/>
                      <a:pt x="13" y="108"/>
                      <a:pt x="16" y="109"/>
                    </a:cubicBezTo>
                    <a:cubicBezTo>
                      <a:pt x="18" y="109"/>
                      <a:pt x="18" y="110"/>
                      <a:pt x="17" y="110"/>
                    </a:cubicBezTo>
                    <a:cubicBezTo>
                      <a:pt x="19" y="111"/>
                      <a:pt x="17" y="110"/>
                      <a:pt x="19" y="110"/>
                    </a:cubicBezTo>
                    <a:cubicBezTo>
                      <a:pt x="19" y="110"/>
                      <a:pt x="18" y="110"/>
                      <a:pt x="18" y="109"/>
                    </a:cubicBezTo>
                    <a:cubicBezTo>
                      <a:pt x="17" y="109"/>
                      <a:pt x="16" y="109"/>
                      <a:pt x="15" y="108"/>
                    </a:cubicBezTo>
                    <a:cubicBezTo>
                      <a:pt x="13" y="108"/>
                      <a:pt x="17" y="108"/>
                      <a:pt x="17" y="108"/>
                    </a:cubicBezTo>
                    <a:cubicBezTo>
                      <a:pt x="18" y="109"/>
                      <a:pt x="18" y="109"/>
                      <a:pt x="18" y="109"/>
                    </a:cubicBezTo>
                    <a:cubicBezTo>
                      <a:pt x="19" y="109"/>
                      <a:pt x="17" y="108"/>
                      <a:pt x="17" y="108"/>
                    </a:cubicBezTo>
                    <a:cubicBezTo>
                      <a:pt x="21" y="109"/>
                      <a:pt x="18" y="108"/>
                      <a:pt x="20" y="109"/>
                    </a:cubicBezTo>
                    <a:cubicBezTo>
                      <a:pt x="22" y="109"/>
                      <a:pt x="22" y="109"/>
                      <a:pt x="22" y="109"/>
                    </a:cubicBezTo>
                    <a:cubicBezTo>
                      <a:pt x="22" y="109"/>
                      <a:pt x="19" y="109"/>
                      <a:pt x="20" y="108"/>
                    </a:cubicBezTo>
                    <a:cubicBezTo>
                      <a:pt x="21" y="109"/>
                      <a:pt x="21" y="109"/>
                      <a:pt x="21" y="109"/>
                    </a:cubicBezTo>
                    <a:cubicBezTo>
                      <a:pt x="21" y="108"/>
                      <a:pt x="21" y="108"/>
                      <a:pt x="21" y="108"/>
                    </a:cubicBezTo>
                    <a:cubicBezTo>
                      <a:pt x="20" y="108"/>
                      <a:pt x="18" y="108"/>
                      <a:pt x="18" y="108"/>
                    </a:cubicBezTo>
                    <a:cubicBezTo>
                      <a:pt x="15" y="107"/>
                      <a:pt x="18" y="108"/>
                      <a:pt x="17" y="107"/>
                    </a:cubicBezTo>
                    <a:cubicBezTo>
                      <a:pt x="15" y="106"/>
                      <a:pt x="17" y="107"/>
                      <a:pt x="16" y="107"/>
                    </a:cubicBezTo>
                    <a:cubicBezTo>
                      <a:pt x="14" y="106"/>
                      <a:pt x="14" y="106"/>
                      <a:pt x="14" y="106"/>
                    </a:cubicBezTo>
                    <a:cubicBezTo>
                      <a:pt x="14" y="105"/>
                      <a:pt x="16" y="106"/>
                      <a:pt x="17" y="106"/>
                    </a:cubicBezTo>
                    <a:cubicBezTo>
                      <a:pt x="17" y="106"/>
                      <a:pt x="17" y="107"/>
                      <a:pt x="16" y="106"/>
                    </a:cubicBezTo>
                    <a:cubicBezTo>
                      <a:pt x="18" y="107"/>
                      <a:pt x="20" y="107"/>
                      <a:pt x="21" y="108"/>
                    </a:cubicBezTo>
                    <a:cubicBezTo>
                      <a:pt x="22" y="108"/>
                      <a:pt x="20" y="107"/>
                      <a:pt x="20" y="107"/>
                    </a:cubicBezTo>
                    <a:cubicBezTo>
                      <a:pt x="19" y="107"/>
                      <a:pt x="18" y="107"/>
                      <a:pt x="17" y="106"/>
                    </a:cubicBezTo>
                    <a:cubicBezTo>
                      <a:pt x="13" y="105"/>
                      <a:pt x="21" y="107"/>
                      <a:pt x="20" y="106"/>
                    </a:cubicBezTo>
                    <a:cubicBezTo>
                      <a:pt x="17" y="106"/>
                      <a:pt x="16" y="104"/>
                      <a:pt x="13" y="104"/>
                    </a:cubicBezTo>
                    <a:cubicBezTo>
                      <a:pt x="12" y="104"/>
                      <a:pt x="12" y="103"/>
                      <a:pt x="12" y="103"/>
                    </a:cubicBezTo>
                    <a:cubicBezTo>
                      <a:pt x="14" y="104"/>
                      <a:pt x="13" y="103"/>
                      <a:pt x="15" y="104"/>
                    </a:cubicBezTo>
                    <a:cubicBezTo>
                      <a:pt x="15" y="104"/>
                      <a:pt x="15" y="104"/>
                      <a:pt x="15" y="104"/>
                    </a:cubicBezTo>
                    <a:cubicBezTo>
                      <a:pt x="18" y="105"/>
                      <a:pt x="18" y="105"/>
                      <a:pt x="18" y="105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21" y="105"/>
                      <a:pt x="20" y="105"/>
                      <a:pt x="19" y="105"/>
                    </a:cubicBezTo>
                    <a:cubicBezTo>
                      <a:pt x="20" y="105"/>
                      <a:pt x="21" y="105"/>
                      <a:pt x="21" y="105"/>
                    </a:cubicBezTo>
                    <a:cubicBezTo>
                      <a:pt x="20" y="105"/>
                      <a:pt x="18" y="104"/>
                      <a:pt x="18" y="104"/>
                    </a:cubicBezTo>
                    <a:cubicBezTo>
                      <a:pt x="18" y="103"/>
                      <a:pt x="20" y="104"/>
                      <a:pt x="20" y="104"/>
                    </a:cubicBezTo>
                    <a:cubicBezTo>
                      <a:pt x="22" y="105"/>
                      <a:pt x="22" y="105"/>
                      <a:pt x="22" y="105"/>
                    </a:cubicBezTo>
                    <a:cubicBezTo>
                      <a:pt x="21" y="104"/>
                      <a:pt x="23" y="105"/>
                      <a:pt x="22" y="105"/>
                    </a:cubicBezTo>
                    <a:cubicBezTo>
                      <a:pt x="21" y="104"/>
                      <a:pt x="20" y="104"/>
                      <a:pt x="18" y="103"/>
                    </a:cubicBezTo>
                    <a:cubicBezTo>
                      <a:pt x="18" y="103"/>
                      <a:pt x="19" y="103"/>
                      <a:pt x="19" y="103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3"/>
                      <a:pt x="23" y="104"/>
                      <a:pt x="23" y="104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2" y="103"/>
                      <a:pt x="22" y="103"/>
                      <a:pt x="21" y="103"/>
                    </a:cubicBezTo>
                    <a:cubicBezTo>
                      <a:pt x="23" y="103"/>
                      <a:pt x="23" y="103"/>
                      <a:pt x="23" y="103"/>
                    </a:cubicBezTo>
                    <a:cubicBezTo>
                      <a:pt x="22" y="103"/>
                      <a:pt x="20" y="102"/>
                      <a:pt x="22" y="102"/>
                    </a:cubicBezTo>
                    <a:cubicBezTo>
                      <a:pt x="19" y="102"/>
                      <a:pt x="22" y="103"/>
                      <a:pt x="20" y="102"/>
                    </a:cubicBezTo>
                    <a:cubicBezTo>
                      <a:pt x="19" y="102"/>
                      <a:pt x="19" y="101"/>
                      <a:pt x="19" y="101"/>
                    </a:cubicBezTo>
                    <a:cubicBezTo>
                      <a:pt x="21" y="102"/>
                      <a:pt x="19" y="101"/>
                      <a:pt x="19" y="101"/>
                    </a:cubicBezTo>
                    <a:cubicBezTo>
                      <a:pt x="20" y="101"/>
                      <a:pt x="21" y="101"/>
                      <a:pt x="21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23" y="102"/>
                      <a:pt x="19" y="100"/>
                      <a:pt x="20" y="100"/>
                    </a:cubicBezTo>
                    <a:cubicBezTo>
                      <a:pt x="21" y="101"/>
                      <a:pt x="22" y="101"/>
                      <a:pt x="23" y="101"/>
                    </a:cubicBezTo>
                    <a:cubicBezTo>
                      <a:pt x="20" y="100"/>
                      <a:pt x="20" y="99"/>
                      <a:pt x="18" y="99"/>
                    </a:cubicBezTo>
                    <a:cubicBezTo>
                      <a:pt x="19" y="99"/>
                      <a:pt x="21" y="100"/>
                      <a:pt x="23" y="101"/>
                    </a:cubicBezTo>
                    <a:cubicBezTo>
                      <a:pt x="21" y="100"/>
                      <a:pt x="25" y="101"/>
                      <a:pt x="22" y="100"/>
                    </a:cubicBezTo>
                    <a:cubicBezTo>
                      <a:pt x="21" y="100"/>
                      <a:pt x="21" y="99"/>
                      <a:pt x="19" y="99"/>
                    </a:cubicBezTo>
                    <a:cubicBezTo>
                      <a:pt x="20" y="98"/>
                      <a:pt x="21" y="99"/>
                      <a:pt x="22" y="99"/>
                    </a:cubicBezTo>
                    <a:cubicBezTo>
                      <a:pt x="21" y="99"/>
                      <a:pt x="19" y="98"/>
                      <a:pt x="19" y="98"/>
                    </a:cubicBezTo>
                    <a:cubicBezTo>
                      <a:pt x="19" y="98"/>
                      <a:pt x="17" y="97"/>
                      <a:pt x="19" y="97"/>
                    </a:cubicBezTo>
                    <a:cubicBezTo>
                      <a:pt x="20" y="98"/>
                      <a:pt x="19" y="98"/>
                      <a:pt x="20" y="98"/>
                    </a:cubicBezTo>
                    <a:cubicBezTo>
                      <a:pt x="21" y="98"/>
                      <a:pt x="17" y="96"/>
                      <a:pt x="16" y="96"/>
                    </a:cubicBezTo>
                    <a:cubicBezTo>
                      <a:pt x="15" y="95"/>
                      <a:pt x="13" y="94"/>
                      <a:pt x="12" y="94"/>
                    </a:cubicBezTo>
                    <a:cubicBezTo>
                      <a:pt x="13" y="93"/>
                      <a:pt x="13" y="94"/>
                      <a:pt x="15" y="95"/>
                    </a:cubicBezTo>
                    <a:cubicBezTo>
                      <a:pt x="14" y="94"/>
                      <a:pt x="14" y="94"/>
                      <a:pt x="14" y="94"/>
                    </a:cubicBezTo>
                    <a:cubicBezTo>
                      <a:pt x="17" y="95"/>
                      <a:pt x="19" y="97"/>
                      <a:pt x="21" y="97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23" y="98"/>
                      <a:pt x="23" y="98"/>
                      <a:pt x="23" y="98"/>
                    </a:cubicBezTo>
                    <a:cubicBezTo>
                      <a:pt x="21" y="97"/>
                      <a:pt x="23" y="97"/>
                      <a:pt x="22" y="97"/>
                    </a:cubicBezTo>
                    <a:cubicBezTo>
                      <a:pt x="21" y="96"/>
                      <a:pt x="23" y="97"/>
                      <a:pt x="21" y="97"/>
                    </a:cubicBezTo>
                    <a:cubicBezTo>
                      <a:pt x="21" y="97"/>
                      <a:pt x="19" y="95"/>
                      <a:pt x="20" y="95"/>
                    </a:cubicBezTo>
                    <a:cubicBezTo>
                      <a:pt x="23" y="97"/>
                      <a:pt x="23" y="97"/>
                      <a:pt x="23" y="97"/>
                    </a:cubicBezTo>
                    <a:cubicBezTo>
                      <a:pt x="23" y="97"/>
                      <a:pt x="21" y="96"/>
                      <a:pt x="22" y="96"/>
                    </a:cubicBezTo>
                    <a:cubicBezTo>
                      <a:pt x="23" y="96"/>
                      <a:pt x="23" y="96"/>
                      <a:pt x="23" y="96"/>
                    </a:cubicBezTo>
                    <a:cubicBezTo>
                      <a:pt x="23" y="96"/>
                      <a:pt x="24" y="94"/>
                      <a:pt x="20" y="92"/>
                    </a:cubicBezTo>
                    <a:cubicBezTo>
                      <a:pt x="22" y="92"/>
                      <a:pt x="22" y="92"/>
                      <a:pt x="24" y="92"/>
                    </a:cubicBezTo>
                    <a:cubicBezTo>
                      <a:pt x="23" y="92"/>
                      <a:pt x="22" y="91"/>
                      <a:pt x="22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5" y="91"/>
                      <a:pt x="23" y="90"/>
                      <a:pt x="23" y="90"/>
                    </a:cubicBezTo>
                    <a:cubicBezTo>
                      <a:pt x="24" y="90"/>
                      <a:pt x="24" y="90"/>
                      <a:pt x="24" y="90"/>
                    </a:cubicBezTo>
                    <a:cubicBezTo>
                      <a:pt x="25" y="90"/>
                      <a:pt x="23" y="89"/>
                      <a:pt x="23" y="89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3" y="89"/>
                      <a:pt x="23" y="89"/>
                      <a:pt x="23" y="89"/>
                    </a:cubicBezTo>
                    <a:cubicBezTo>
                      <a:pt x="22" y="88"/>
                      <a:pt x="23" y="88"/>
                      <a:pt x="25" y="89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5" y="88"/>
                      <a:pt x="25" y="88"/>
                      <a:pt x="25" y="86"/>
                    </a:cubicBezTo>
                    <a:cubicBezTo>
                      <a:pt x="24" y="87"/>
                      <a:pt x="23" y="86"/>
                      <a:pt x="22" y="86"/>
                    </a:cubicBezTo>
                    <a:cubicBezTo>
                      <a:pt x="20" y="86"/>
                      <a:pt x="22" y="86"/>
                      <a:pt x="21" y="85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27" y="86"/>
                      <a:pt x="25" y="85"/>
                      <a:pt x="25" y="84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7" y="83"/>
                      <a:pt x="24" y="82"/>
                      <a:pt x="25" y="82"/>
                    </a:cubicBezTo>
                    <a:cubicBezTo>
                      <a:pt x="24" y="82"/>
                      <a:pt x="22" y="81"/>
                      <a:pt x="22" y="80"/>
                    </a:cubicBezTo>
                    <a:cubicBezTo>
                      <a:pt x="20" y="79"/>
                      <a:pt x="25" y="81"/>
                      <a:pt x="26" y="81"/>
                    </a:cubicBezTo>
                    <a:cubicBezTo>
                      <a:pt x="25" y="80"/>
                      <a:pt x="25" y="80"/>
                      <a:pt x="25" y="80"/>
                    </a:cubicBezTo>
                    <a:cubicBezTo>
                      <a:pt x="25" y="80"/>
                      <a:pt x="25" y="80"/>
                      <a:pt x="25" y="80"/>
                    </a:cubicBezTo>
                    <a:cubicBezTo>
                      <a:pt x="24" y="80"/>
                      <a:pt x="24" y="79"/>
                      <a:pt x="25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5" y="79"/>
                      <a:pt x="26" y="79"/>
                      <a:pt x="26" y="79"/>
                    </a:cubicBezTo>
                    <a:cubicBezTo>
                      <a:pt x="24" y="78"/>
                      <a:pt x="26" y="78"/>
                      <a:pt x="24" y="78"/>
                    </a:cubicBezTo>
                    <a:cubicBezTo>
                      <a:pt x="25" y="78"/>
                      <a:pt x="25" y="78"/>
                      <a:pt x="25" y="78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27" y="78"/>
                      <a:pt x="25" y="77"/>
                      <a:pt x="24" y="77"/>
                    </a:cubicBezTo>
                    <a:cubicBezTo>
                      <a:pt x="23" y="76"/>
                      <a:pt x="24" y="77"/>
                      <a:pt x="25" y="77"/>
                    </a:cubicBezTo>
                    <a:cubicBezTo>
                      <a:pt x="26" y="77"/>
                      <a:pt x="25" y="77"/>
                      <a:pt x="25" y="77"/>
                    </a:cubicBezTo>
                    <a:cubicBezTo>
                      <a:pt x="26" y="78"/>
                      <a:pt x="25" y="77"/>
                      <a:pt x="26" y="77"/>
                    </a:cubicBezTo>
                    <a:cubicBezTo>
                      <a:pt x="26" y="77"/>
                      <a:pt x="24" y="77"/>
                      <a:pt x="25" y="77"/>
                    </a:cubicBezTo>
                    <a:cubicBezTo>
                      <a:pt x="25" y="76"/>
                      <a:pt x="25" y="76"/>
                      <a:pt x="26" y="76"/>
                    </a:cubicBezTo>
                    <a:cubicBezTo>
                      <a:pt x="26" y="76"/>
                      <a:pt x="26" y="76"/>
                      <a:pt x="25" y="75"/>
                    </a:cubicBezTo>
                    <a:cubicBezTo>
                      <a:pt x="25" y="76"/>
                      <a:pt x="24" y="76"/>
                      <a:pt x="23" y="75"/>
                    </a:cubicBezTo>
                    <a:cubicBezTo>
                      <a:pt x="23" y="75"/>
                      <a:pt x="23" y="75"/>
                      <a:pt x="23" y="75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23" y="75"/>
                      <a:pt x="24" y="75"/>
                      <a:pt x="22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5" y="74"/>
                      <a:pt x="27" y="75"/>
                      <a:pt x="27" y="75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6" y="73"/>
                      <a:pt x="26" y="74"/>
                      <a:pt x="27" y="74"/>
                    </a:cubicBezTo>
                    <a:cubicBezTo>
                      <a:pt x="28" y="73"/>
                      <a:pt x="22" y="72"/>
                      <a:pt x="24" y="72"/>
                    </a:cubicBezTo>
                    <a:cubicBezTo>
                      <a:pt x="26" y="72"/>
                      <a:pt x="26" y="72"/>
                      <a:pt x="27" y="72"/>
                    </a:cubicBezTo>
                    <a:cubicBezTo>
                      <a:pt x="27" y="72"/>
                      <a:pt x="26" y="72"/>
                      <a:pt x="26" y="72"/>
                    </a:cubicBezTo>
                    <a:cubicBezTo>
                      <a:pt x="25" y="72"/>
                      <a:pt x="27" y="72"/>
                      <a:pt x="26" y="72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9" y="72"/>
                      <a:pt x="26" y="70"/>
                      <a:pt x="28" y="70"/>
                    </a:cubicBezTo>
                    <a:cubicBezTo>
                      <a:pt x="26" y="69"/>
                      <a:pt x="28" y="69"/>
                      <a:pt x="27" y="69"/>
                    </a:cubicBezTo>
                    <a:cubicBezTo>
                      <a:pt x="29" y="70"/>
                      <a:pt x="27" y="68"/>
                      <a:pt x="28" y="69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7" y="68"/>
                      <a:pt x="22" y="66"/>
                      <a:pt x="25" y="67"/>
                    </a:cubicBezTo>
                    <a:cubicBezTo>
                      <a:pt x="26" y="67"/>
                      <a:pt x="27" y="67"/>
                      <a:pt x="27" y="68"/>
                    </a:cubicBezTo>
                    <a:cubicBezTo>
                      <a:pt x="30" y="68"/>
                      <a:pt x="25" y="66"/>
                      <a:pt x="29" y="67"/>
                    </a:cubicBezTo>
                    <a:cubicBezTo>
                      <a:pt x="28" y="66"/>
                      <a:pt x="26" y="66"/>
                      <a:pt x="25" y="65"/>
                    </a:cubicBezTo>
                    <a:cubicBezTo>
                      <a:pt x="26" y="65"/>
                      <a:pt x="28" y="65"/>
                      <a:pt x="28" y="65"/>
                    </a:cubicBezTo>
                    <a:cubicBezTo>
                      <a:pt x="28" y="65"/>
                      <a:pt x="27" y="65"/>
                      <a:pt x="28" y="65"/>
                    </a:cubicBezTo>
                    <a:cubicBezTo>
                      <a:pt x="28" y="65"/>
                      <a:pt x="28" y="65"/>
                      <a:pt x="29" y="65"/>
                    </a:cubicBezTo>
                    <a:cubicBezTo>
                      <a:pt x="30" y="65"/>
                      <a:pt x="28" y="64"/>
                      <a:pt x="28" y="64"/>
                    </a:cubicBezTo>
                    <a:cubicBezTo>
                      <a:pt x="30" y="64"/>
                      <a:pt x="29" y="63"/>
                      <a:pt x="30" y="63"/>
                    </a:cubicBezTo>
                    <a:cubicBezTo>
                      <a:pt x="28" y="62"/>
                      <a:pt x="31" y="63"/>
                      <a:pt x="28" y="62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28" y="62"/>
                      <a:pt x="26" y="61"/>
                      <a:pt x="26" y="61"/>
                    </a:cubicBezTo>
                    <a:cubicBezTo>
                      <a:pt x="28" y="61"/>
                      <a:pt x="28" y="61"/>
                      <a:pt x="28" y="61"/>
                    </a:cubicBezTo>
                    <a:cubicBezTo>
                      <a:pt x="30" y="62"/>
                      <a:pt x="29" y="61"/>
                      <a:pt x="30" y="61"/>
                    </a:cubicBezTo>
                    <a:cubicBezTo>
                      <a:pt x="28" y="61"/>
                      <a:pt x="30" y="61"/>
                      <a:pt x="28" y="61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27" y="60"/>
                      <a:pt x="27" y="60"/>
                      <a:pt x="27" y="59"/>
                    </a:cubicBezTo>
                    <a:cubicBezTo>
                      <a:pt x="27" y="59"/>
                      <a:pt x="29" y="60"/>
                      <a:pt x="29" y="60"/>
                    </a:cubicBezTo>
                    <a:cubicBezTo>
                      <a:pt x="30" y="60"/>
                      <a:pt x="29" y="60"/>
                      <a:pt x="29" y="59"/>
                    </a:cubicBezTo>
                    <a:cubicBezTo>
                      <a:pt x="29" y="59"/>
                      <a:pt x="29" y="59"/>
                      <a:pt x="28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9" y="59"/>
                      <a:pt x="30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9"/>
                      <a:pt x="30" y="58"/>
                      <a:pt x="29" y="58"/>
                    </a:cubicBezTo>
                    <a:cubicBezTo>
                      <a:pt x="30" y="58"/>
                      <a:pt x="29" y="56"/>
                      <a:pt x="28" y="56"/>
                    </a:cubicBezTo>
                    <a:cubicBezTo>
                      <a:pt x="28" y="56"/>
                      <a:pt x="30" y="56"/>
                      <a:pt x="29" y="56"/>
                    </a:cubicBezTo>
                    <a:cubicBezTo>
                      <a:pt x="29" y="56"/>
                      <a:pt x="27" y="55"/>
                      <a:pt x="28" y="55"/>
                    </a:cubicBezTo>
                    <a:cubicBezTo>
                      <a:pt x="28" y="55"/>
                      <a:pt x="30" y="55"/>
                      <a:pt x="30" y="55"/>
                    </a:cubicBezTo>
                    <a:cubicBezTo>
                      <a:pt x="30" y="55"/>
                      <a:pt x="28" y="55"/>
                      <a:pt x="28" y="55"/>
                    </a:cubicBezTo>
                    <a:cubicBezTo>
                      <a:pt x="31" y="55"/>
                      <a:pt x="27" y="53"/>
                      <a:pt x="29" y="53"/>
                    </a:cubicBezTo>
                    <a:cubicBezTo>
                      <a:pt x="29" y="53"/>
                      <a:pt x="30" y="53"/>
                      <a:pt x="30" y="53"/>
                    </a:cubicBezTo>
                    <a:cubicBezTo>
                      <a:pt x="30" y="53"/>
                      <a:pt x="29" y="52"/>
                      <a:pt x="27" y="51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9" y="51"/>
                      <a:pt x="29" y="51"/>
                      <a:pt x="27" y="50"/>
                    </a:cubicBezTo>
                    <a:cubicBezTo>
                      <a:pt x="27" y="51"/>
                      <a:pt x="28" y="51"/>
                      <a:pt x="28" y="51"/>
                    </a:cubicBezTo>
                    <a:cubicBezTo>
                      <a:pt x="27" y="51"/>
                      <a:pt x="25" y="50"/>
                      <a:pt x="26" y="50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6" y="50"/>
                      <a:pt x="25" y="49"/>
                      <a:pt x="25" y="49"/>
                    </a:cubicBezTo>
                    <a:cubicBezTo>
                      <a:pt x="26" y="49"/>
                      <a:pt x="26" y="49"/>
                      <a:pt x="27" y="49"/>
                    </a:cubicBezTo>
                    <a:cubicBezTo>
                      <a:pt x="29" y="50"/>
                      <a:pt x="28" y="49"/>
                      <a:pt x="29" y="49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6" y="48"/>
                      <a:pt x="29" y="49"/>
                      <a:pt x="29" y="48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6" y="47"/>
                      <a:pt x="27" y="47"/>
                    </a:cubicBezTo>
                    <a:cubicBezTo>
                      <a:pt x="27" y="47"/>
                      <a:pt x="24" y="46"/>
                      <a:pt x="22" y="45"/>
                    </a:cubicBezTo>
                    <a:cubicBezTo>
                      <a:pt x="23" y="45"/>
                      <a:pt x="22" y="44"/>
                      <a:pt x="22" y="44"/>
                    </a:cubicBezTo>
                    <a:cubicBezTo>
                      <a:pt x="23" y="44"/>
                      <a:pt x="22" y="44"/>
                      <a:pt x="23" y="44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5" y="45"/>
                      <a:pt x="27" y="45"/>
                      <a:pt x="28" y="45"/>
                    </a:cubicBezTo>
                    <a:cubicBezTo>
                      <a:pt x="27" y="45"/>
                      <a:pt x="28" y="44"/>
                      <a:pt x="29" y="44"/>
                    </a:cubicBezTo>
                    <a:cubicBezTo>
                      <a:pt x="26" y="44"/>
                      <a:pt x="27" y="43"/>
                      <a:pt x="25" y="42"/>
                    </a:cubicBezTo>
                    <a:cubicBezTo>
                      <a:pt x="24" y="42"/>
                      <a:pt x="27" y="43"/>
                      <a:pt x="28" y="43"/>
                    </a:cubicBezTo>
                    <a:cubicBezTo>
                      <a:pt x="27" y="42"/>
                      <a:pt x="27" y="41"/>
                      <a:pt x="27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7" y="40"/>
                      <a:pt x="28" y="40"/>
                      <a:pt x="26" y="39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8" y="39"/>
                      <a:pt x="24" y="38"/>
                      <a:pt x="26" y="38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6" y="38"/>
                      <a:pt x="28" y="38"/>
                      <a:pt x="26" y="37"/>
                    </a:cubicBezTo>
                    <a:cubicBezTo>
                      <a:pt x="27" y="37"/>
                      <a:pt x="27" y="38"/>
                      <a:pt x="28" y="38"/>
                    </a:cubicBezTo>
                    <a:cubicBezTo>
                      <a:pt x="27" y="37"/>
                      <a:pt x="27" y="37"/>
                      <a:pt x="26" y="36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9" y="37"/>
                      <a:pt x="26" y="36"/>
                      <a:pt x="27" y="36"/>
                    </a:cubicBezTo>
                    <a:cubicBezTo>
                      <a:pt x="27" y="36"/>
                      <a:pt x="28" y="36"/>
                      <a:pt x="28" y="36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3"/>
                      <a:pt x="30" y="31"/>
                      <a:pt x="28" y="29"/>
                    </a:cubicBezTo>
                    <a:cubicBezTo>
                      <a:pt x="31" y="29"/>
                      <a:pt x="30" y="30"/>
                      <a:pt x="31" y="30"/>
                    </a:cubicBezTo>
                    <a:cubicBezTo>
                      <a:pt x="29" y="29"/>
                      <a:pt x="31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8"/>
                      <a:pt x="31" y="28"/>
                      <a:pt x="31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29" y="27"/>
                      <a:pt x="33" y="28"/>
                      <a:pt x="30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0" y="26"/>
                      <a:pt x="33" y="27"/>
                      <a:pt x="31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3" y="26"/>
                      <a:pt x="29" y="25"/>
                      <a:pt x="31" y="25"/>
                    </a:cubicBezTo>
                    <a:cubicBezTo>
                      <a:pt x="31" y="25"/>
                      <a:pt x="30" y="24"/>
                      <a:pt x="28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0" y="23"/>
                      <a:pt x="31" y="21"/>
                      <a:pt x="29" y="19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28" y="18"/>
                      <a:pt x="33" y="19"/>
                      <a:pt x="29" y="17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6"/>
                      <a:pt x="30" y="16"/>
                      <a:pt x="28" y="15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5"/>
                      <a:pt x="28" y="14"/>
                      <a:pt x="28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33" y="14"/>
                      <a:pt x="36" y="12"/>
                      <a:pt x="32" y="9"/>
                    </a:cubicBezTo>
                    <a:cubicBezTo>
                      <a:pt x="32" y="9"/>
                      <a:pt x="35" y="10"/>
                      <a:pt x="34" y="10"/>
                    </a:cubicBezTo>
                    <a:cubicBezTo>
                      <a:pt x="32" y="7"/>
                      <a:pt x="37" y="7"/>
                      <a:pt x="33" y="4"/>
                    </a:cubicBezTo>
                    <a:cubicBezTo>
                      <a:pt x="32" y="2"/>
                      <a:pt x="26" y="0"/>
                      <a:pt x="26" y="0"/>
                    </a:cubicBezTo>
                    <a:cubicBezTo>
                      <a:pt x="28" y="3"/>
                      <a:pt x="24" y="5"/>
                      <a:pt x="21" y="7"/>
                    </a:cubicBezTo>
                    <a:cubicBezTo>
                      <a:pt x="21" y="8"/>
                      <a:pt x="21" y="9"/>
                      <a:pt x="20" y="10"/>
                    </a:cubicBezTo>
                    <a:cubicBezTo>
                      <a:pt x="20" y="13"/>
                      <a:pt x="14" y="16"/>
                      <a:pt x="15" y="20"/>
                    </a:cubicBezTo>
                    <a:cubicBezTo>
                      <a:pt x="16" y="20"/>
                      <a:pt x="17" y="21"/>
                      <a:pt x="17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2"/>
                      <a:pt x="16" y="21"/>
                      <a:pt x="16" y="21"/>
                    </a:cubicBezTo>
                    <a:cubicBezTo>
                      <a:pt x="15" y="22"/>
                      <a:pt x="16" y="24"/>
                      <a:pt x="15" y="25"/>
                    </a:cubicBezTo>
                    <a:cubicBezTo>
                      <a:pt x="17" y="25"/>
                      <a:pt x="15" y="26"/>
                      <a:pt x="17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7" y="27"/>
                      <a:pt x="17" y="27"/>
                      <a:pt x="14" y="28"/>
                    </a:cubicBezTo>
                    <a:cubicBezTo>
                      <a:pt x="12" y="31"/>
                      <a:pt x="12" y="35"/>
                      <a:pt x="11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1" name="Freeform 116"/>
              <p:cNvSpPr/>
              <p:nvPr/>
            </p:nvSpPr>
            <p:spPr bwMode="auto">
              <a:xfrm>
                <a:off x="3914" y="13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2" name="Freeform 117"/>
              <p:cNvSpPr/>
              <p:nvPr/>
            </p:nvSpPr>
            <p:spPr bwMode="auto">
              <a:xfrm>
                <a:off x="3364" y="24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3" name="Freeform 118"/>
              <p:cNvSpPr/>
              <p:nvPr/>
            </p:nvSpPr>
            <p:spPr bwMode="auto">
              <a:xfrm>
                <a:off x="3920" y="1403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0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4" name="Freeform 119"/>
              <p:cNvSpPr/>
              <p:nvPr/>
            </p:nvSpPr>
            <p:spPr bwMode="auto">
              <a:xfrm>
                <a:off x="3918" y="1401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5" name="Freeform 120"/>
              <p:cNvSpPr/>
              <p:nvPr/>
            </p:nvSpPr>
            <p:spPr bwMode="auto">
              <a:xfrm>
                <a:off x="3920" y="1411"/>
                <a:ext cx="4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6" name="Freeform 121"/>
              <p:cNvSpPr/>
              <p:nvPr/>
            </p:nvSpPr>
            <p:spPr bwMode="auto">
              <a:xfrm>
                <a:off x="3477" y="15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7" name="Freeform 122"/>
              <p:cNvSpPr/>
              <p:nvPr/>
            </p:nvSpPr>
            <p:spPr bwMode="auto">
              <a:xfrm>
                <a:off x="3453" y="145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8" name="Freeform 123"/>
              <p:cNvSpPr/>
              <p:nvPr/>
            </p:nvSpPr>
            <p:spPr bwMode="auto">
              <a:xfrm>
                <a:off x="3477" y="142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9" name="Freeform 124"/>
              <p:cNvSpPr/>
              <p:nvPr/>
            </p:nvSpPr>
            <p:spPr bwMode="auto">
              <a:xfrm>
                <a:off x="4603" y="18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0" name="Freeform 125"/>
              <p:cNvSpPr/>
              <p:nvPr/>
            </p:nvSpPr>
            <p:spPr bwMode="auto">
              <a:xfrm>
                <a:off x="3540" y="1530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0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1" name="Rectangle 126"/>
              <p:cNvSpPr>
                <a:spLocks noChangeArrowheads="1"/>
              </p:cNvSpPr>
              <p:nvPr/>
            </p:nvSpPr>
            <p:spPr bwMode="auto">
              <a:xfrm>
                <a:off x="3489" y="1441"/>
                <a:ext cx="2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2" name="Freeform 127"/>
              <p:cNvSpPr/>
              <p:nvPr/>
            </p:nvSpPr>
            <p:spPr bwMode="auto">
              <a:xfrm>
                <a:off x="3375" y="1310"/>
                <a:ext cx="174" cy="269"/>
              </a:xfrm>
              <a:custGeom>
                <a:avLst/>
                <a:gdLst>
                  <a:gd name="T0" fmla="*/ 11 w 82"/>
                  <a:gd name="T1" fmla="*/ 27 h 127"/>
                  <a:gd name="T2" fmla="*/ 20 w 82"/>
                  <a:gd name="T3" fmla="*/ 47 h 127"/>
                  <a:gd name="T4" fmla="*/ 34 w 82"/>
                  <a:gd name="T5" fmla="*/ 60 h 127"/>
                  <a:gd name="T6" fmla="*/ 37 w 82"/>
                  <a:gd name="T7" fmla="*/ 68 h 127"/>
                  <a:gd name="T8" fmla="*/ 43 w 82"/>
                  <a:gd name="T9" fmla="*/ 80 h 127"/>
                  <a:gd name="T10" fmla="*/ 47 w 82"/>
                  <a:gd name="T11" fmla="*/ 89 h 127"/>
                  <a:gd name="T12" fmla="*/ 53 w 82"/>
                  <a:gd name="T13" fmla="*/ 94 h 127"/>
                  <a:gd name="T14" fmla="*/ 60 w 82"/>
                  <a:gd name="T15" fmla="*/ 105 h 127"/>
                  <a:gd name="T16" fmla="*/ 63 w 82"/>
                  <a:gd name="T17" fmla="*/ 111 h 127"/>
                  <a:gd name="T18" fmla="*/ 63 w 82"/>
                  <a:gd name="T19" fmla="*/ 121 h 127"/>
                  <a:gd name="T20" fmla="*/ 65 w 82"/>
                  <a:gd name="T21" fmla="*/ 124 h 127"/>
                  <a:gd name="T22" fmla="*/ 69 w 82"/>
                  <a:gd name="T23" fmla="*/ 126 h 127"/>
                  <a:gd name="T24" fmla="*/ 72 w 82"/>
                  <a:gd name="T25" fmla="*/ 126 h 127"/>
                  <a:gd name="T26" fmla="*/ 73 w 82"/>
                  <a:gd name="T27" fmla="*/ 123 h 127"/>
                  <a:gd name="T28" fmla="*/ 71 w 82"/>
                  <a:gd name="T29" fmla="*/ 118 h 127"/>
                  <a:gd name="T30" fmla="*/ 73 w 82"/>
                  <a:gd name="T31" fmla="*/ 112 h 127"/>
                  <a:gd name="T32" fmla="*/ 80 w 82"/>
                  <a:gd name="T33" fmla="*/ 112 h 127"/>
                  <a:gd name="T34" fmla="*/ 80 w 82"/>
                  <a:gd name="T35" fmla="*/ 109 h 127"/>
                  <a:gd name="T36" fmla="*/ 76 w 82"/>
                  <a:gd name="T37" fmla="*/ 108 h 127"/>
                  <a:gd name="T38" fmla="*/ 78 w 82"/>
                  <a:gd name="T39" fmla="*/ 107 h 127"/>
                  <a:gd name="T40" fmla="*/ 73 w 82"/>
                  <a:gd name="T41" fmla="*/ 105 h 127"/>
                  <a:gd name="T42" fmla="*/ 77 w 82"/>
                  <a:gd name="T43" fmla="*/ 102 h 127"/>
                  <a:gd name="T44" fmla="*/ 78 w 82"/>
                  <a:gd name="T45" fmla="*/ 100 h 127"/>
                  <a:gd name="T46" fmla="*/ 76 w 82"/>
                  <a:gd name="T47" fmla="*/ 100 h 127"/>
                  <a:gd name="T48" fmla="*/ 76 w 82"/>
                  <a:gd name="T49" fmla="*/ 96 h 127"/>
                  <a:gd name="T50" fmla="*/ 71 w 82"/>
                  <a:gd name="T51" fmla="*/ 96 h 127"/>
                  <a:gd name="T52" fmla="*/ 65 w 82"/>
                  <a:gd name="T53" fmla="*/ 95 h 127"/>
                  <a:gd name="T54" fmla="*/ 70 w 82"/>
                  <a:gd name="T55" fmla="*/ 92 h 127"/>
                  <a:gd name="T56" fmla="*/ 68 w 82"/>
                  <a:gd name="T57" fmla="*/ 86 h 127"/>
                  <a:gd name="T58" fmla="*/ 67 w 82"/>
                  <a:gd name="T59" fmla="*/ 84 h 127"/>
                  <a:gd name="T60" fmla="*/ 65 w 82"/>
                  <a:gd name="T61" fmla="*/ 81 h 127"/>
                  <a:gd name="T62" fmla="*/ 62 w 82"/>
                  <a:gd name="T63" fmla="*/ 75 h 127"/>
                  <a:gd name="T64" fmla="*/ 60 w 82"/>
                  <a:gd name="T65" fmla="*/ 73 h 127"/>
                  <a:gd name="T66" fmla="*/ 59 w 82"/>
                  <a:gd name="T67" fmla="*/ 72 h 127"/>
                  <a:gd name="T68" fmla="*/ 57 w 82"/>
                  <a:gd name="T69" fmla="*/ 71 h 127"/>
                  <a:gd name="T70" fmla="*/ 58 w 82"/>
                  <a:gd name="T71" fmla="*/ 68 h 127"/>
                  <a:gd name="T72" fmla="*/ 55 w 82"/>
                  <a:gd name="T73" fmla="*/ 67 h 127"/>
                  <a:gd name="T74" fmla="*/ 54 w 82"/>
                  <a:gd name="T75" fmla="*/ 62 h 127"/>
                  <a:gd name="T76" fmla="*/ 51 w 82"/>
                  <a:gd name="T77" fmla="*/ 58 h 127"/>
                  <a:gd name="T78" fmla="*/ 51 w 82"/>
                  <a:gd name="T79" fmla="*/ 54 h 127"/>
                  <a:gd name="T80" fmla="*/ 48 w 82"/>
                  <a:gd name="T81" fmla="*/ 53 h 127"/>
                  <a:gd name="T82" fmla="*/ 49 w 82"/>
                  <a:gd name="T83" fmla="*/ 53 h 127"/>
                  <a:gd name="T84" fmla="*/ 45 w 82"/>
                  <a:gd name="T85" fmla="*/ 50 h 127"/>
                  <a:gd name="T86" fmla="*/ 43 w 82"/>
                  <a:gd name="T87" fmla="*/ 46 h 127"/>
                  <a:gd name="T88" fmla="*/ 41 w 82"/>
                  <a:gd name="T89" fmla="*/ 44 h 127"/>
                  <a:gd name="T90" fmla="*/ 32 w 82"/>
                  <a:gd name="T91" fmla="*/ 44 h 127"/>
                  <a:gd name="T92" fmla="*/ 35 w 82"/>
                  <a:gd name="T93" fmla="*/ 39 h 127"/>
                  <a:gd name="T94" fmla="*/ 31 w 82"/>
                  <a:gd name="T95" fmla="*/ 36 h 127"/>
                  <a:gd name="T96" fmla="*/ 30 w 82"/>
                  <a:gd name="T97" fmla="*/ 32 h 127"/>
                  <a:gd name="T98" fmla="*/ 26 w 82"/>
                  <a:gd name="T99" fmla="*/ 24 h 127"/>
                  <a:gd name="T100" fmla="*/ 25 w 82"/>
                  <a:gd name="T101" fmla="*/ 21 h 127"/>
                  <a:gd name="T102" fmla="*/ 15 w 82"/>
                  <a:gd name="T103" fmla="*/ 15 h 127"/>
                  <a:gd name="T104" fmla="*/ 13 w 82"/>
                  <a:gd name="T105" fmla="*/ 13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2" h="127">
                    <a:moveTo>
                      <a:pt x="1" y="12"/>
                    </a:moveTo>
                    <a:cubicBezTo>
                      <a:pt x="2" y="13"/>
                      <a:pt x="4" y="14"/>
                      <a:pt x="3" y="15"/>
                    </a:cubicBezTo>
                    <a:cubicBezTo>
                      <a:pt x="6" y="19"/>
                      <a:pt x="4" y="25"/>
                      <a:pt x="8" y="28"/>
                    </a:cubicBezTo>
                    <a:cubicBezTo>
                      <a:pt x="9" y="27"/>
                      <a:pt x="10" y="27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0" y="28"/>
                      <a:pt x="9" y="28"/>
                    </a:cubicBezTo>
                    <a:cubicBezTo>
                      <a:pt x="10" y="29"/>
                      <a:pt x="12" y="30"/>
                      <a:pt x="12" y="32"/>
                    </a:cubicBezTo>
                    <a:cubicBezTo>
                      <a:pt x="14" y="31"/>
                      <a:pt x="13" y="33"/>
                      <a:pt x="15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5" y="33"/>
                      <a:pt x="15" y="33"/>
                      <a:pt x="13" y="35"/>
                    </a:cubicBezTo>
                    <a:cubicBezTo>
                      <a:pt x="14" y="40"/>
                      <a:pt x="18" y="43"/>
                      <a:pt x="20" y="47"/>
                    </a:cubicBezTo>
                    <a:cubicBezTo>
                      <a:pt x="22" y="50"/>
                      <a:pt x="26" y="53"/>
                      <a:pt x="29" y="57"/>
                    </a:cubicBezTo>
                    <a:cubicBezTo>
                      <a:pt x="32" y="56"/>
                      <a:pt x="31" y="57"/>
                      <a:pt x="34" y="56"/>
                    </a:cubicBezTo>
                    <a:cubicBezTo>
                      <a:pt x="33" y="57"/>
                      <a:pt x="33" y="57"/>
                      <a:pt x="33" y="57"/>
                    </a:cubicBezTo>
                    <a:cubicBezTo>
                      <a:pt x="35" y="57"/>
                      <a:pt x="34" y="58"/>
                      <a:pt x="33" y="59"/>
                    </a:cubicBezTo>
                    <a:cubicBezTo>
                      <a:pt x="34" y="59"/>
                      <a:pt x="33" y="59"/>
                      <a:pt x="35" y="58"/>
                    </a:cubicBezTo>
                    <a:cubicBezTo>
                      <a:pt x="37" y="58"/>
                      <a:pt x="33" y="60"/>
                      <a:pt x="34" y="60"/>
                    </a:cubicBezTo>
                    <a:cubicBezTo>
                      <a:pt x="33" y="60"/>
                      <a:pt x="35" y="59"/>
                      <a:pt x="35" y="60"/>
                    </a:cubicBezTo>
                    <a:cubicBezTo>
                      <a:pt x="37" y="60"/>
                      <a:pt x="33" y="60"/>
                      <a:pt x="32" y="62"/>
                    </a:cubicBezTo>
                    <a:cubicBezTo>
                      <a:pt x="34" y="64"/>
                      <a:pt x="37" y="65"/>
                      <a:pt x="37" y="67"/>
                    </a:cubicBezTo>
                    <a:cubicBezTo>
                      <a:pt x="37" y="67"/>
                      <a:pt x="38" y="66"/>
                      <a:pt x="38" y="66"/>
                    </a:cubicBezTo>
                    <a:cubicBezTo>
                      <a:pt x="35" y="68"/>
                      <a:pt x="39" y="66"/>
                      <a:pt x="38" y="67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6" y="69"/>
                      <a:pt x="39" y="69"/>
                      <a:pt x="38" y="70"/>
                    </a:cubicBezTo>
                    <a:cubicBezTo>
                      <a:pt x="39" y="70"/>
                      <a:pt x="37" y="72"/>
                      <a:pt x="39" y="72"/>
                    </a:cubicBezTo>
                    <a:cubicBezTo>
                      <a:pt x="38" y="72"/>
                      <a:pt x="38" y="73"/>
                      <a:pt x="38" y="73"/>
                    </a:cubicBezTo>
                    <a:cubicBezTo>
                      <a:pt x="41" y="72"/>
                      <a:pt x="37" y="75"/>
                      <a:pt x="40" y="74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41" y="76"/>
                      <a:pt x="41" y="79"/>
                      <a:pt x="43" y="80"/>
                    </a:cubicBezTo>
                    <a:cubicBezTo>
                      <a:pt x="44" y="81"/>
                      <a:pt x="42" y="84"/>
                      <a:pt x="44" y="84"/>
                    </a:cubicBezTo>
                    <a:cubicBezTo>
                      <a:pt x="46" y="84"/>
                      <a:pt x="46" y="84"/>
                      <a:pt x="46" y="84"/>
                    </a:cubicBezTo>
                    <a:cubicBezTo>
                      <a:pt x="46" y="84"/>
                      <a:pt x="45" y="84"/>
                      <a:pt x="44" y="84"/>
                    </a:cubicBezTo>
                    <a:cubicBezTo>
                      <a:pt x="46" y="84"/>
                      <a:pt x="45" y="86"/>
                      <a:pt x="45" y="87"/>
                    </a:cubicBezTo>
                    <a:cubicBezTo>
                      <a:pt x="46" y="87"/>
                      <a:pt x="46" y="87"/>
                      <a:pt x="47" y="86"/>
                    </a:cubicBezTo>
                    <a:cubicBezTo>
                      <a:pt x="45" y="88"/>
                      <a:pt x="48" y="88"/>
                      <a:pt x="47" y="89"/>
                    </a:cubicBezTo>
                    <a:cubicBezTo>
                      <a:pt x="50" y="88"/>
                      <a:pt x="49" y="89"/>
                      <a:pt x="50" y="89"/>
                    </a:cubicBezTo>
                    <a:cubicBezTo>
                      <a:pt x="50" y="89"/>
                      <a:pt x="49" y="90"/>
                      <a:pt x="48" y="90"/>
                    </a:cubicBezTo>
                    <a:cubicBezTo>
                      <a:pt x="49" y="91"/>
                      <a:pt x="49" y="91"/>
                      <a:pt x="49" y="92"/>
                    </a:cubicBezTo>
                    <a:cubicBezTo>
                      <a:pt x="49" y="92"/>
                      <a:pt x="51" y="92"/>
                      <a:pt x="51" y="92"/>
                    </a:cubicBezTo>
                    <a:cubicBezTo>
                      <a:pt x="49" y="93"/>
                      <a:pt x="51" y="93"/>
                      <a:pt x="50" y="94"/>
                    </a:cubicBezTo>
                    <a:cubicBezTo>
                      <a:pt x="52" y="93"/>
                      <a:pt x="54" y="93"/>
                      <a:pt x="53" y="94"/>
                    </a:cubicBezTo>
                    <a:cubicBezTo>
                      <a:pt x="51" y="95"/>
                      <a:pt x="51" y="95"/>
                      <a:pt x="51" y="95"/>
                    </a:cubicBezTo>
                    <a:cubicBezTo>
                      <a:pt x="53" y="95"/>
                      <a:pt x="51" y="98"/>
                      <a:pt x="55" y="99"/>
                    </a:cubicBezTo>
                    <a:cubicBezTo>
                      <a:pt x="53" y="99"/>
                      <a:pt x="53" y="99"/>
                      <a:pt x="53" y="99"/>
                    </a:cubicBezTo>
                    <a:cubicBezTo>
                      <a:pt x="56" y="100"/>
                      <a:pt x="54" y="103"/>
                      <a:pt x="58" y="103"/>
                    </a:cubicBezTo>
                    <a:cubicBezTo>
                      <a:pt x="57" y="104"/>
                      <a:pt x="56" y="105"/>
                      <a:pt x="57" y="105"/>
                    </a:cubicBezTo>
                    <a:cubicBezTo>
                      <a:pt x="58" y="105"/>
                      <a:pt x="58" y="106"/>
                      <a:pt x="60" y="105"/>
                    </a:cubicBezTo>
                    <a:cubicBezTo>
                      <a:pt x="61" y="106"/>
                      <a:pt x="59" y="106"/>
                      <a:pt x="59" y="106"/>
                    </a:cubicBezTo>
                    <a:cubicBezTo>
                      <a:pt x="59" y="107"/>
                      <a:pt x="57" y="108"/>
                      <a:pt x="59" y="108"/>
                    </a:cubicBezTo>
                    <a:cubicBezTo>
                      <a:pt x="58" y="109"/>
                      <a:pt x="58" y="109"/>
                      <a:pt x="58" y="109"/>
                    </a:cubicBezTo>
                    <a:cubicBezTo>
                      <a:pt x="59" y="109"/>
                      <a:pt x="61" y="109"/>
                      <a:pt x="60" y="110"/>
                    </a:cubicBezTo>
                    <a:cubicBezTo>
                      <a:pt x="61" y="110"/>
                      <a:pt x="62" y="111"/>
                      <a:pt x="64" y="110"/>
                    </a:cubicBezTo>
                    <a:cubicBezTo>
                      <a:pt x="64" y="110"/>
                      <a:pt x="61" y="111"/>
                      <a:pt x="63" y="111"/>
                    </a:cubicBezTo>
                    <a:cubicBezTo>
                      <a:pt x="61" y="111"/>
                      <a:pt x="61" y="111"/>
                      <a:pt x="61" y="111"/>
                    </a:cubicBezTo>
                    <a:cubicBezTo>
                      <a:pt x="61" y="113"/>
                      <a:pt x="62" y="114"/>
                      <a:pt x="63" y="115"/>
                    </a:cubicBezTo>
                    <a:cubicBezTo>
                      <a:pt x="61" y="116"/>
                      <a:pt x="64" y="116"/>
                      <a:pt x="62" y="117"/>
                    </a:cubicBezTo>
                    <a:cubicBezTo>
                      <a:pt x="64" y="118"/>
                      <a:pt x="62" y="119"/>
                      <a:pt x="65" y="119"/>
                    </a:cubicBezTo>
                    <a:cubicBezTo>
                      <a:pt x="64" y="119"/>
                      <a:pt x="64" y="119"/>
                      <a:pt x="64" y="119"/>
                    </a:cubicBezTo>
                    <a:cubicBezTo>
                      <a:pt x="64" y="120"/>
                      <a:pt x="64" y="121"/>
                      <a:pt x="63" y="121"/>
                    </a:cubicBezTo>
                    <a:cubicBezTo>
                      <a:pt x="63" y="122"/>
                      <a:pt x="65" y="122"/>
                      <a:pt x="66" y="122"/>
                    </a:cubicBezTo>
                    <a:cubicBezTo>
                      <a:pt x="64" y="122"/>
                      <a:pt x="64" y="122"/>
                      <a:pt x="64" y="122"/>
                    </a:cubicBezTo>
                    <a:cubicBezTo>
                      <a:pt x="65" y="123"/>
                      <a:pt x="67" y="123"/>
                      <a:pt x="69" y="123"/>
                    </a:cubicBezTo>
                    <a:cubicBezTo>
                      <a:pt x="68" y="123"/>
                      <a:pt x="69" y="123"/>
                      <a:pt x="68" y="124"/>
                    </a:cubicBezTo>
                    <a:cubicBezTo>
                      <a:pt x="67" y="123"/>
                      <a:pt x="66" y="123"/>
                      <a:pt x="64" y="123"/>
                    </a:cubicBezTo>
                    <a:cubicBezTo>
                      <a:pt x="63" y="123"/>
                      <a:pt x="67" y="124"/>
                      <a:pt x="65" y="124"/>
                    </a:cubicBezTo>
                    <a:cubicBezTo>
                      <a:pt x="64" y="125"/>
                      <a:pt x="65" y="125"/>
                      <a:pt x="67" y="125"/>
                    </a:cubicBezTo>
                    <a:cubicBezTo>
                      <a:pt x="66" y="125"/>
                      <a:pt x="66" y="125"/>
                      <a:pt x="65" y="125"/>
                    </a:cubicBezTo>
                    <a:cubicBezTo>
                      <a:pt x="65" y="126"/>
                      <a:pt x="65" y="126"/>
                      <a:pt x="66" y="126"/>
                    </a:cubicBezTo>
                    <a:cubicBezTo>
                      <a:pt x="66" y="126"/>
                      <a:pt x="66" y="126"/>
                      <a:pt x="66" y="126"/>
                    </a:cubicBezTo>
                    <a:cubicBezTo>
                      <a:pt x="67" y="126"/>
                      <a:pt x="67" y="126"/>
                      <a:pt x="69" y="126"/>
                    </a:cubicBezTo>
                    <a:cubicBezTo>
                      <a:pt x="69" y="126"/>
                      <a:pt x="68" y="126"/>
                      <a:pt x="69" y="126"/>
                    </a:cubicBezTo>
                    <a:cubicBezTo>
                      <a:pt x="70" y="126"/>
                      <a:pt x="71" y="126"/>
                      <a:pt x="69" y="126"/>
                    </a:cubicBezTo>
                    <a:cubicBezTo>
                      <a:pt x="68" y="127"/>
                      <a:pt x="67" y="126"/>
                      <a:pt x="66" y="126"/>
                    </a:cubicBezTo>
                    <a:cubicBezTo>
                      <a:pt x="70" y="127"/>
                      <a:pt x="70" y="127"/>
                      <a:pt x="70" y="127"/>
                    </a:cubicBezTo>
                    <a:cubicBezTo>
                      <a:pt x="69" y="127"/>
                      <a:pt x="69" y="127"/>
                      <a:pt x="71" y="127"/>
                    </a:cubicBezTo>
                    <a:cubicBezTo>
                      <a:pt x="70" y="126"/>
                      <a:pt x="70" y="126"/>
                      <a:pt x="70" y="126"/>
                    </a:cubicBezTo>
                    <a:cubicBezTo>
                      <a:pt x="72" y="126"/>
                      <a:pt x="72" y="126"/>
                      <a:pt x="72" y="126"/>
                    </a:cubicBezTo>
                    <a:cubicBezTo>
                      <a:pt x="71" y="126"/>
                      <a:pt x="72" y="125"/>
                      <a:pt x="71" y="125"/>
                    </a:cubicBezTo>
                    <a:cubicBezTo>
                      <a:pt x="70" y="125"/>
                      <a:pt x="70" y="125"/>
                      <a:pt x="70" y="125"/>
                    </a:cubicBezTo>
                    <a:cubicBezTo>
                      <a:pt x="69" y="125"/>
                      <a:pt x="67" y="124"/>
                      <a:pt x="69" y="124"/>
                    </a:cubicBezTo>
                    <a:cubicBezTo>
                      <a:pt x="71" y="124"/>
                      <a:pt x="71" y="124"/>
                      <a:pt x="71" y="124"/>
                    </a:cubicBezTo>
                    <a:cubicBezTo>
                      <a:pt x="71" y="124"/>
                      <a:pt x="70" y="124"/>
                      <a:pt x="71" y="123"/>
                    </a:cubicBezTo>
                    <a:cubicBezTo>
                      <a:pt x="73" y="123"/>
                      <a:pt x="73" y="123"/>
                      <a:pt x="73" y="123"/>
                    </a:cubicBezTo>
                    <a:cubicBezTo>
                      <a:pt x="70" y="124"/>
                      <a:pt x="72" y="122"/>
                      <a:pt x="71" y="122"/>
                    </a:cubicBezTo>
                    <a:cubicBezTo>
                      <a:pt x="72" y="122"/>
                      <a:pt x="72" y="122"/>
                      <a:pt x="72" y="122"/>
                    </a:cubicBezTo>
                    <a:cubicBezTo>
                      <a:pt x="73" y="122"/>
                      <a:pt x="70" y="123"/>
                      <a:pt x="70" y="122"/>
                    </a:cubicBezTo>
                    <a:cubicBezTo>
                      <a:pt x="71" y="122"/>
                      <a:pt x="73" y="122"/>
                      <a:pt x="74" y="121"/>
                    </a:cubicBezTo>
                    <a:cubicBezTo>
                      <a:pt x="74" y="121"/>
                      <a:pt x="72" y="120"/>
                      <a:pt x="74" y="119"/>
                    </a:cubicBezTo>
                    <a:cubicBezTo>
                      <a:pt x="73" y="118"/>
                      <a:pt x="72" y="118"/>
                      <a:pt x="71" y="118"/>
                    </a:cubicBezTo>
                    <a:cubicBezTo>
                      <a:pt x="71" y="117"/>
                      <a:pt x="74" y="117"/>
                      <a:pt x="73" y="117"/>
                    </a:cubicBezTo>
                    <a:cubicBezTo>
                      <a:pt x="74" y="117"/>
                      <a:pt x="75" y="117"/>
                      <a:pt x="75" y="116"/>
                    </a:cubicBezTo>
                    <a:cubicBezTo>
                      <a:pt x="74" y="116"/>
                      <a:pt x="75" y="115"/>
                      <a:pt x="73" y="116"/>
                    </a:cubicBezTo>
                    <a:cubicBezTo>
                      <a:pt x="74" y="115"/>
                      <a:pt x="74" y="114"/>
                      <a:pt x="73" y="114"/>
                    </a:cubicBezTo>
                    <a:cubicBezTo>
                      <a:pt x="73" y="114"/>
                      <a:pt x="75" y="114"/>
                      <a:pt x="76" y="113"/>
                    </a:cubicBezTo>
                    <a:cubicBezTo>
                      <a:pt x="74" y="113"/>
                      <a:pt x="73" y="113"/>
                      <a:pt x="73" y="112"/>
                    </a:cubicBezTo>
                    <a:cubicBezTo>
                      <a:pt x="72" y="112"/>
                      <a:pt x="72" y="113"/>
                      <a:pt x="70" y="113"/>
                    </a:cubicBezTo>
                    <a:cubicBezTo>
                      <a:pt x="70" y="113"/>
                      <a:pt x="69" y="113"/>
                      <a:pt x="69" y="113"/>
                    </a:cubicBezTo>
                    <a:cubicBezTo>
                      <a:pt x="71" y="112"/>
                      <a:pt x="74" y="112"/>
                      <a:pt x="74" y="111"/>
                    </a:cubicBezTo>
                    <a:cubicBezTo>
                      <a:pt x="77" y="111"/>
                      <a:pt x="73" y="112"/>
                      <a:pt x="76" y="111"/>
                    </a:cubicBezTo>
                    <a:cubicBezTo>
                      <a:pt x="78" y="111"/>
                      <a:pt x="79" y="112"/>
                      <a:pt x="77" y="113"/>
                    </a:cubicBezTo>
                    <a:cubicBezTo>
                      <a:pt x="80" y="113"/>
                      <a:pt x="78" y="112"/>
                      <a:pt x="80" y="112"/>
                    </a:cubicBezTo>
                    <a:cubicBezTo>
                      <a:pt x="80" y="111"/>
                      <a:pt x="78" y="111"/>
                      <a:pt x="78" y="111"/>
                    </a:cubicBezTo>
                    <a:cubicBezTo>
                      <a:pt x="77" y="111"/>
                      <a:pt x="77" y="111"/>
                      <a:pt x="76" y="111"/>
                    </a:cubicBezTo>
                    <a:cubicBezTo>
                      <a:pt x="73" y="111"/>
                      <a:pt x="77" y="110"/>
                      <a:pt x="77" y="110"/>
                    </a:cubicBezTo>
                    <a:cubicBezTo>
                      <a:pt x="78" y="110"/>
                      <a:pt x="78" y="110"/>
                      <a:pt x="78" y="110"/>
                    </a:cubicBezTo>
                    <a:cubicBezTo>
                      <a:pt x="79" y="109"/>
                      <a:pt x="77" y="110"/>
                      <a:pt x="77" y="109"/>
                    </a:cubicBezTo>
                    <a:cubicBezTo>
                      <a:pt x="80" y="108"/>
                      <a:pt x="78" y="110"/>
                      <a:pt x="80" y="109"/>
                    </a:cubicBezTo>
                    <a:cubicBezTo>
                      <a:pt x="82" y="109"/>
                      <a:pt x="82" y="109"/>
                      <a:pt x="82" y="109"/>
                    </a:cubicBezTo>
                    <a:cubicBezTo>
                      <a:pt x="82" y="108"/>
                      <a:pt x="79" y="109"/>
                      <a:pt x="80" y="108"/>
                    </a:cubicBezTo>
                    <a:cubicBezTo>
                      <a:pt x="81" y="108"/>
                      <a:pt x="81" y="108"/>
                      <a:pt x="81" y="108"/>
                    </a:cubicBezTo>
                    <a:cubicBezTo>
                      <a:pt x="80" y="108"/>
                      <a:pt x="80" y="108"/>
                      <a:pt x="80" y="108"/>
                    </a:cubicBezTo>
                    <a:cubicBezTo>
                      <a:pt x="79" y="108"/>
                      <a:pt x="77" y="108"/>
                      <a:pt x="77" y="109"/>
                    </a:cubicBezTo>
                    <a:cubicBezTo>
                      <a:pt x="74" y="109"/>
                      <a:pt x="77" y="109"/>
                      <a:pt x="76" y="108"/>
                    </a:cubicBezTo>
                    <a:cubicBezTo>
                      <a:pt x="74" y="108"/>
                      <a:pt x="76" y="108"/>
                      <a:pt x="75" y="109"/>
                    </a:cubicBezTo>
                    <a:cubicBezTo>
                      <a:pt x="73" y="109"/>
                      <a:pt x="73" y="109"/>
                      <a:pt x="73" y="108"/>
                    </a:cubicBezTo>
                    <a:cubicBezTo>
                      <a:pt x="72" y="108"/>
                      <a:pt x="74" y="108"/>
                      <a:pt x="75" y="107"/>
                    </a:cubicBezTo>
                    <a:cubicBezTo>
                      <a:pt x="76" y="107"/>
                      <a:pt x="76" y="108"/>
                      <a:pt x="75" y="108"/>
                    </a:cubicBezTo>
                    <a:cubicBezTo>
                      <a:pt x="77" y="108"/>
                      <a:pt x="79" y="107"/>
                      <a:pt x="80" y="107"/>
                    </a:cubicBezTo>
                    <a:cubicBezTo>
                      <a:pt x="81" y="106"/>
                      <a:pt x="79" y="107"/>
                      <a:pt x="78" y="107"/>
                    </a:cubicBezTo>
                    <a:cubicBezTo>
                      <a:pt x="78" y="107"/>
                      <a:pt x="76" y="107"/>
                      <a:pt x="76" y="107"/>
                    </a:cubicBezTo>
                    <a:cubicBezTo>
                      <a:pt x="71" y="107"/>
                      <a:pt x="79" y="106"/>
                      <a:pt x="78" y="105"/>
                    </a:cubicBezTo>
                    <a:cubicBezTo>
                      <a:pt x="75" y="106"/>
                      <a:pt x="74" y="105"/>
                      <a:pt x="70" y="107"/>
                    </a:cubicBezTo>
                    <a:cubicBezTo>
                      <a:pt x="70" y="107"/>
                      <a:pt x="69" y="107"/>
                      <a:pt x="69" y="106"/>
                    </a:cubicBezTo>
                    <a:cubicBezTo>
                      <a:pt x="71" y="106"/>
                      <a:pt x="71" y="106"/>
                      <a:pt x="73" y="105"/>
                    </a:cubicBezTo>
                    <a:cubicBezTo>
                      <a:pt x="73" y="105"/>
                      <a:pt x="73" y="105"/>
                      <a:pt x="73" y="105"/>
                    </a:cubicBezTo>
                    <a:cubicBezTo>
                      <a:pt x="75" y="105"/>
                      <a:pt x="75" y="105"/>
                      <a:pt x="75" y="105"/>
                    </a:cubicBezTo>
                    <a:cubicBezTo>
                      <a:pt x="79" y="103"/>
                      <a:pt x="79" y="103"/>
                      <a:pt x="79" y="103"/>
                    </a:cubicBezTo>
                    <a:cubicBezTo>
                      <a:pt x="78" y="103"/>
                      <a:pt x="77" y="104"/>
                      <a:pt x="76" y="103"/>
                    </a:cubicBezTo>
                    <a:cubicBezTo>
                      <a:pt x="77" y="103"/>
                      <a:pt x="78" y="103"/>
                      <a:pt x="78" y="102"/>
                    </a:cubicBezTo>
                    <a:cubicBezTo>
                      <a:pt x="77" y="103"/>
                      <a:pt x="75" y="103"/>
                      <a:pt x="75" y="103"/>
                    </a:cubicBezTo>
                    <a:cubicBezTo>
                      <a:pt x="74" y="103"/>
                      <a:pt x="76" y="102"/>
                      <a:pt x="77" y="102"/>
                    </a:cubicBezTo>
                    <a:cubicBezTo>
                      <a:pt x="79" y="102"/>
                      <a:pt x="79" y="102"/>
                      <a:pt x="79" y="102"/>
                    </a:cubicBezTo>
                    <a:cubicBezTo>
                      <a:pt x="77" y="102"/>
                      <a:pt x="79" y="101"/>
                      <a:pt x="79" y="101"/>
                    </a:cubicBezTo>
                    <a:cubicBezTo>
                      <a:pt x="77" y="101"/>
                      <a:pt x="76" y="102"/>
                      <a:pt x="74" y="102"/>
                    </a:cubicBezTo>
                    <a:cubicBezTo>
                      <a:pt x="74" y="102"/>
                      <a:pt x="75" y="101"/>
                      <a:pt x="75" y="101"/>
                    </a:cubicBezTo>
                    <a:cubicBezTo>
                      <a:pt x="76" y="101"/>
                      <a:pt x="76" y="101"/>
                      <a:pt x="76" y="101"/>
                    </a:cubicBezTo>
                    <a:cubicBezTo>
                      <a:pt x="76" y="101"/>
                      <a:pt x="79" y="100"/>
                      <a:pt x="78" y="100"/>
                    </a:cubicBezTo>
                    <a:cubicBezTo>
                      <a:pt x="77" y="100"/>
                      <a:pt x="77" y="100"/>
                      <a:pt x="77" y="100"/>
                    </a:cubicBezTo>
                    <a:cubicBezTo>
                      <a:pt x="77" y="100"/>
                      <a:pt x="78" y="100"/>
                      <a:pt x="78" y="100"/>
                    </a:cubicBezTo>
                    <a:cubicBezTo>
                      <a:pt x="77" y="100"/>
                      <a:pt x="77" y="99"/>
                      <a:pt x="77" y="99"/>
                    </a:cubicBezTo>
                    <a:cubicBezTo>
                      <a:pt x="78" y="99"/>
                      <a:pt x="78" y="99"/>
                      <a:pt x="78" y="99"/>
                    </a:cubicBezTo>
                    <a:cubicBezTo>
                      <a:pt x="77" y="99"/>
                      <a:pt x="75" y="99"/>
                      <a:pt x="76" y="99"/>
                    </a:cubicBezTo>
                    <a:cubicBezTo>
                      <a:pt x="74" y="100"/>
                      <a:pt x="77" y="99"/>
                      <a:pt x="76" y="100"/>
                    </a:cubicBezTo>
                    <a:cubicBezTo>
                      <a:pt x="74" y="100"/>
                      <a:pt x="74" y="100"/>
                      <a:pt x="73" y="100"/>
                    </a:cubicBezTo>
                    <a:cubicBezTo>
                      <a:pt x="76" y="99"/>
                      <a:pt x="73" y="99"/>
                      <a:pt x="73" y="99"/>
                    </a:cubicBezTo>
                    <a:cubicBezTo>
                      <a:pt x="74" y="98"/>
                      <a:pt x="75" y="98"/>
                      <a:pt x="75" y="98"/>
                    </a:cubicBezTo>
                    <a:cubicBezTo>
                      <a:pt x="73" y="98"/>
                      <a:pt x="73" y="98"/>
                      <a:pt x="73" y="98"/>
                    </a:cubicBezTo>
                    <a:cubicBezTo>
                      <a:pt x="77" y="97"/>
                      <a:pt x="73" y="98"/>
                      <a:pt x="73" y="97"/>
                    </a:cubicBezTo>
                    <a:cubicBezTo>
                      <a:pt x="75" y="97"/>
                      <a:pt x="76" y="96"/>
                      <a:pt x="76" y="96"/>
                    </a:cubicBezTo>
                    <a:cubicBezTo>
                      <a:pt x="74" y="97"/>
                      <a:pt x="73" y="97"/>
                      <a:pt x="71" y="97"/>
                    </a:cubicBezTo>
                    <a:cubicBezTo>
                      <a:pt x="72" y="96"/>
                      <a:pt x="75" y="96"/>
                      <a:pt x="76" y="96"/>
                    </a:cubicBezTo>
                    <a:cubicBezTo>
                      <a:pt x="74" y="96"/>
                      <a:pt x="77" y="94"/>
                      <a:pt x="75" y="95"/>
                    </a:cubicBezTo>
                    <a:cubicBezTo>
                      <a:pt x="74" y="96"/>
                      <a:pt x="73" y="96"/>
                      <a:pt x="72" y="96"/>
                    </a:cubicBezTo>
                    <a:cubicBezTo>
                      <a:pt x="72" y="95"/>
                      <a:pt x="73" y="96"/>
                      <a:pt x="74" y="95"/>
                    </a:cubicBezTo>
                    <a:cubicBezTo>
                      <a:pt x="74" y="95"/>
                      <a:pt x="72" y="95"/>
                      <a:pt x="71" y="96"/>
                    </a:cubicBezTo>
                    <a:cubicBezTo>
                      <a:pt x="71" y="95"/>
                      <a:pt x="69" y="96"/>
                      <a:pt x="70" y="95"/>
                    </a:cubicBezTo>
                    <a:cubicBezTo>
                      <a:pt x="72" y="94"/>
                      <a:pt x="71" y="95"/>
                      <a:pt x="72" y="95"/>
                    </a:cubicBezTo>
                    <a:cubicBezTo>
                      <a:pt x="72" y="94"/>
                      <a:pt x="68" y="96"/>
                      <a:pt x="68" y="95"/>
                    </a:cubicBezTo>
                    <a:cubicBezTo>
                      <a:pt x="67" y="96"/>
                      <a:pt x="64" y="97"/>
                      <a:pt x="63" y="97"/>
                    </a:cubicBezTo>
                    <a:cubicBezTo>
                      <a:pt x="63" y="96"/>
                      <a:pt x="64" y="97"/>
                      <a:pt x="66" y="96"/>
                    </a:cubicBezTo>
                    <a:cubicBezTo>
                      <a:pt x="65" y="95"/>
                      <a:pt x="65" y="95"/>
                      <a:pt x="65" y="95"/>
                    </a:cubicBezTo>
                    <a:cubicBezTo>
                      <a:pt x="68" y="94"/>
                      <a:pt x="70" y="95"/>
                      <a:pt x="72" y="93"/>
                    </a:cubicBezTo>
                    <a:cubicBezTo>
                      <a:pt x="71" y="93"/>
                      <a:pt x="71" y="93"/>
                      <a:pt x="71" y="93"/>
                    </a:cubicBezTo>
                    <a:cubicBezTo>
                      <a:pt x="72" y="93"/>
                      <a:pt x="74" y="93"/>
                      <a:pt x="74" y="92"/>
                    </a:cubicBezTo>
                    <a:cubicBezTo>
                      <a:pt x="72" y="93"/>
                      <a:pt x="74" y="92"/>
                      <a:pt x="73" y="92"/>
                    </a:cubicBezTo>
                    <a:cubicBezTo>
                      <a:pt x="71" y="92"/>
                      <a:pt x="74" y="92"/>
                      <a:pt x="72" y="92"/>
                    </a:cubicBezTo>
                    <a:cubicBezTo>
                      <a:pt x="72" y="92"/>
                      <a:pt x="69" y="93"/>
                      <a:pt x="70" y="92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4" y="91"/>
                      <a:pt x="71" y="92"/>
                      <a:pt x="72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2" y="89"/>
                      <a:pt x="72" y="88"/>
                      <a:pt x="67" y="88"/>
                    </a:cubicBezTo>
                    <a:cubicBezTo>
                      <a:pt x="69" y="87"/>
                      <a:pt x="69" y="87"/>
                      <a:pt x="70" y="86"/>
                    </a:cubicBezTo>
                    <a:cubicBezTo>
                      <a:pt x="69" y="86"/>
                      <a:pt x="68" y="86"/>
                      <a:pt x="68" y="86"/>
                    </a:cubicBezTo>
                    <a:cubicBezTo>
                      <a:pt x="69" y="85"/>
                      <a:pt x="69" y="85"/>
                      <a:pt x="69" y="85"/>
                    </a:cubicBezTo>
                    <a:cubicBezTo>
                      <a:pt x="70" y="84"/>
                      <a:pt x="68" y="85"/>
                      <a:pt x="67" y="85"/>
                    </a:cubicBezTo>
                    <a:cubicBezTo>
                      <a:pt x="68" y="84"/>
                      <a:pt x="68" y="84"/>
                      <a:pt x="68" y="84"/>
                    </a:cubicBezTo>
                    <a:cubicBezTo>
                      <a:pt x="69" y="83"/>
                      <a:pt x="67" y="84"/>
                      <a:pt x="67" y="84"/>
                    </a:cubicBezTo>
                    <a:cubicBezTo>
                      <a:pt x="68" y="84"/>
                      <a:pt x="68" y="84"/>
                      <a:pt x="68" y="84"/>
                    </a:cubicBezTo>
                    <a:cubicBezTo>
                      <a:pt x="67" y="84"/>
                      <a:pt x="67" y="84"/>
                      <a:pt x="67" y="84"/>
                    </a:cubicBezTo>
                    <a:cubicBezTo>
                      <a:pt x="66" y="84"/>
                      <a:pt x="66" y="83"/>
                      <a:pt x="68" y="83"/>
                    </a:cubicBezTo>
                    <a:cubicBezTo>
                      <a:pt x="67" y="83"/>
                      <a:pt x="67" y="83"/>
                      <a:pt x="67" y="83"/>
                    </a:cubicBezTo>
                    <a:cubicBezTo>
                      <a:pt x="68" y="82"/>
                      <a:pt x="67" y="81"/>
                      <a:pt x="66" y="81"/>
                    </a:cubicBezTo>
                    <a:cubicBezTo>
                      <a:pt x="66" y="82"/>
                      <a:pt x="65" y="82"/>
                      <a:pt x="64" y="82"/>
                    </a:cubicBezTo>
                    <a:cubicBezTo>
                      <a:pt x="62" y="83"/>
                      <a:pt x="64" y="82"/>
                      <a:pt x="63" y="82"/>
                    </a:cubicBezTo>
                    <a:cubicBezTo>
                      <a:pt x="64" y="82"/>
                      <a:pt x="64" y="81"/>
                      <a:pt x="65" y="81"/>
                    </a:cubicBezTo>
                    <a:cubicBezTo>
                      <a:pt x="68" y="79"/>
                      <a:pt x="65" y="79"/>
                      <a:pt x="65" y="78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6" y="77"/>
                      <a:pt x="63" y="77"/>
                      <a:pt x="64" y="76"/>
                    </a:cubicBezTo>
                    <a:cubicBezTo>
                      <a:pt x="63" y="76"/>
                      <a:pt x="60" y="77"/>
                      <a:pt x="60" y="77"/>
                    </a:cubicBezTo>
                    <a:cubicBezTo>
                      <a:pt x="58" y="78"/>
                      <a:pt x="62" y="76"/>
                      <a:pt x="63" y="75"/>
                    </a:cubicBezTo>
                    <a:cubicBezTo>
                      <a:pt x="62" y="75"/>
                      <a:pt x="62" y="75"/>
                      <a:pt x="62" y="75"/>
                    </a:cubicBezTo>
                    <a:cubicBezTo>
                      <a:pt x="62" y="75"/>
                      <a:pt x="62" y="75"/>
                      <a:pt x="62" y="75"/>
                    </a:cubicBezTo>
                    <a:cubicBezTo>
                      <a:pt x="61" y="75"/>
                      <a:pt x="60" y="75"/>
                      <a:pt x="61" y="74"/>
                    </a:cubicBezTo>
                    <a:cubicBezTo>
                      <a:pt x="61" y="74"/>
                      <a:pt x="61" y="74"/>
                      <a:pt x="61" y="74"/>
                    </a:cubicBezTo>
                    <a:cubicBezTo>
                      <a:pt x="61" y="74"/>
                      <a:pt x="62" y="73"/>
                      <a:pt x="62" y="73"/>
                    </a:cubicBezTo>
                    <a:cubicBezTo>
                      <a:pt x="60" y="74"/>
                      <a:pt x="61" y="72"/>
                      <a:pt x="59" y="73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61" y="72"/>
                      <a:pt x="61" y="72"/>
                      <a:pt x="61" y="72"/>
                    </a:cubicBezTo>
                    <a:cubicBezTo>
                      <a:pt x="62" y="71"/>
                      <a:pt x="60" y="72"/>
                      <a:pt x="59" y="73"/>
                    </a:cubicBezTo>
                    <a:cubicBezTo>
                      <a:pt x="57" y="73"/>
                      <a:pt x="59" y="72"/>
                      <a:pt x="59" y="72"/>
                    </a:cubicBezTo>
                    <a:cubicBezTo>
                      <a:pt x="60" y="71"/>
                      <a:pt x="59" y="72"/>
                      <a:pt x="59" y="72"/>
                    </a:cubicBezTo>
                    <a:cubicBezTo>
                      <a:pt x="61" y="72"/>
                      <a:pt x="60" y="72"/>
                      <a:pt x="61" y="71"/>
                    </a:cubicBezTo>
                    <a:cubicBezTo>
                      <a:pt x="61" y="71"/>
                      <a:pt x="59" y="72"/>
                      <a:pt x="59" y="72"/>
                    </a:cubicBezTo>
                    <a:cubicBezTo>
                      <a:pt x="59" y="71"/>
                      <a:pt x="58" y="71"/>
                      <a:pt x="60" y="70"/>
                    </a:cubicBezTo>
                    <a:cubicBezTo>
                      <a:pt x="59" y="71"/>
                      <a:pt x="59" y="70"/>
                      <a:pt x="58" y="70"/>
                    </a:cubicBezTo>
                    <a:cubicBezTo>
                      <a:pt x="58" y="71"/>
                      <a:pt x="58" y="71"/>
                      <a:pt x="57" y="72"/>
                    </a:cubicBezTo>
                    <a:cubicBezTo>
                      <a:pt x="57" y="72"/>
                      <a:pt x="56" y="72"/>
                      <a:pt x="57" y="71"/>
                    </a:cubicBezTo>
                    <a:cubicBezTo>
                      <a:pt x="57" y="71"/>
                      <a:pt x="57" y="71"/>
                      <a:pt x="57" y="71"/>
                    </a:cubicBezTo>
                    <a:cubicBezTo>
                      <a:pt x="57" y="71"/>
                      <a:pt x="57" y="71"/>
                      <a:pt x="56" y="72"/>
                    </a:cubicBezTo>
                    <a:cubicBezTo>
                      <a:pt x="58" y="70"/>
                      <a:pt x="58" y="70"/>
                      <a:pt x="58" y="70"/>
                    </a:cubicBezTo>
                    <a:cubicBezTo>
                      <a:pt x="56" y="71"/>
                      <a:pt x="56" y="70"/>
                      <a:pt x="56" y="70"/>
                    </a:cubicBezTo>
                    <a:cubicBezTo>
                      <a:pt x="57" y="69"/>
                      <a:pt x="59" y="69"/>
                      <a:pt x="59" y="68"/>
                    </a:cubicBezTo>
                    <a:cubicBezTo>
                      <a:pt x="58" y="68"/>
                      <a:pt x="58" y="68"/>
                      <a:pt x="58" y="68"/>
                    </a:cubicBezTo>
                    <a:cubicBezTo>
                      <a:pt x="57" y="68"/>
                      <a:pt x="58" y="68"/>
                      <a:pt x="59" y="68"/>
                    </a:cubicBezTo>
                    <a:cubicBezTo>
                      <a:pt x="59" y="66"/>
                      <a:pt x="54" y="69"/>
                      <a:pt x="55" y="68"/>
                    </a:cubicBezTo>
                    <a:cubicBezTo>
                      <a:pt x="57" y="67"/>
                      <a:pt x="57" y="67"/>
                      <a:pt x="57" y="66"/>
                    </a:cubicBezTo>
                    <a:cubicBezTo>
                      <a:pt x="56" y="67"/>
                      <a:pt x="56" y="67"/>
                      <a:pt x="56" y="67"/>
                    </a:cubicBezTo>
                    <a:cubicBezTo>
                      <a:pt x="55" y="67"/>
                      <a:pt x="58" y="66"/>
                      <a:pt x="56" y="67"/>
                    </a:cubicBezTo>
                    <a:cubicBezTo>
                      <a:pt x="55" y="68"/>
                      <a:pt x="56" y="67"/>
                      <a:pt x="55" y="67"/>
                    </a:cubicBezTo>
                    <a:cubicBezTo>
                      <a:pt x="59" y="65"/>
                      <a:pt x="55" y="65"/>
                      <a:pt x="57" y="63"/>
                    </a:cubicBezTo>
                    <a:cubicBezTo>
                      <a:pt x="54" y="64"/>
                      <a:pt x="56" y="63"/>
                      <a:pt x="55" y="63"/>
                    </a:cubicBezTo>
                    <a:cubicBezTo>
                      <a:pt x="57" y="62"/>
                      <a:pt x="54" y="63"/>
                      <a:pt x="55" y="62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2"/>
                      <a:pt x="49" y="64"/>
                      <a:pt x="52" y="63"/>
                    </a:cubicBezTo>
                    <a:cubicBezTo>
                      <a:pt x="52" y="62"/>
                      <a:pt x="54" y="62"/>
                      <a:pt x="54" y="62"/>
                    </a:cubicBezTo>
                    <a:cubicBezTo>
                      <a:pt x="56" y="60"/>
                      <a:pt x="51" y="62"/>
                      <a:pt x="54" y="60"/>
                    </a:cubicBezTo>
                    <a:cubicBezTo>
                      <a:pt x="53" y="60"/>
                      <a:pt x="52" y="61"/>
                      <a:pt x="51" y="61"/>
                    </a:cubicBezTo>
                    <a:cubicBezTo>
                      <a:pt x="52" y="61"/>
                      <a:pt x="52" y="59"/>
                      <a:pt x="53" y="59"/>
                    </a:cubicBezTo>
                    <a:cubicBezTo>
                      <a:pt x="52" y="59"/>
                      <a:pt x="52" y="60"/>
                      <a:pt x="52" y="59"/>
                    </a:cubicBezTo>
                    <a:cubicBezTo>
                      <a:pt x="53" y="59"/>
                      <a:pt x="53" y="59"/>
                      <a:pt x="53" y="59"/>
                    </a:cubicBezTo>
                    <a:cubicBezTo>
                      <a:pt x="54" y="58"/>
                      <a:pt x="52" y="58"/>
                      <a:pt x="51" y="58"/>
                    </a:cubicBezTo>
                    <a:cubicBezTo>
                      <a:pt x="53" y="57"/>
                      <a:pt x="52" y="57"/>
                      <a:pt x="52" y="56"/>
                    </a:cubicBezTo>
                    <a:cubicBezTo>
                      <a:pt x="50" y="57"/>
                      <a:pt x="53" y="55"/>
                      <a:pt x="50" y="56"/>
                    </a:cubicBezTo>
                    <a:cubicBezTo>
                      <a:pt x="51" y="56"/>
                      <a:pt x="51" y="56"/>
                      <a:pt x="51" y="56"/>
                    </a:cubicBezTo>
                    <a:cubicBezTo>
                      <a:pt x="50" y="56"/>
                      <a:pt x="48" y="57"/>
                      <a:pt x="48" y="57"/>
                    </a:cubicBezTo>
                    <a:cubicBezTo>
                      <a:pt x="50" y="56"/>
                      <a:pt x="50" y="56"/>
                      <a:pt x="50" y="56"/>
                    </a:cubicBezTo>
                    <a:cubicBezTo>
                      <a:pt x="52" y="54"/>
                      <a:pt x="50" y="55"/>
                      <a:pt x="51" y="54"/>
                    </a:cubicBezTo>
                    <a:cubicBezTo>
                      <a:pt x="49" y="55"/>
                      <a:pt x="51" y="54"/>
                      <a:pt x="49" y="55"/>
                    </a:cubicBezTo>
                    <a:cubicBezTo>
                      <a:pt x="49" y="55"/>
                      <a:pt x="49" y="55"/>
                      <a:pt x="49" y="55"/>
                    </a:cubicBezTo>
                    <a:cubicBezTo>
                      <a:pt x="48" y="55"/>
                      <a:pt x="48" y="55"/>
                      <a:pt x="47" y="55"/>
                    </a:cubicBezTo>
                    <a:cubicBezTo>
                      <a:pt x="47" y="55"/>
                      <a:pt x="49" y="54"/>
                      <a:pt x="49" y="54"/>
                    </a:cubicBezTo>
                    <a:cubicBezTo>
                      <a:pt x="50" y="53"/>
                      <a:pt x="49" y="53"/>
                      <a:pt x="49" y="53"/>
                    </a:cubicBezTo>
                    <a:cubicBezTo>
                      <a:pt x="49" y="53"/>
                      <a:pt x="49" y="53"/>
                      <a:pt x="48" y="53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48" y="53"/>
                      <a:pt x="48" y="53"/>
                      <a:pt x="49" y="53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9" y="52"/>
                      <a:pt x="49" y="52"/>
                      <a:pt x="49" y="52"/>
                    </a:cubicBezTo>
                    <a:cubicBezTo>
                      <a:pt x="50" y="51"/>
                      <a:pt x="50" y="51"/>
                      <a:pt x="50" y="51"/>
                    </a:cubicBezTo>
                    <a:cubicBezTo>
                      <a:pt x="50" y="51"/>
                      <a:pt x="48" y="52"/>
                      <a:pt x="48" y="52"/>
                    </a:cubicBezTo>
                    <a:cubicBezTo>
                      <a:pt x="49" y="50"/>
                      <a:pt x="46" y="50"/>
                      <a:pt x="46" y="50"/>
                    </a:cubicBezTo>
                    <a:cubicBezTo>
                      <a:pt x="46" y="50"/>
                      <a:pt x="47" y="50"/>
                      <a:pt x="46" y="50"/>
                    </a:cubicBezTo>
                    <a:cubicBezTo>
                      <a:pt x="46" y="50"/>
                      <a:pt x="44" y="50"/>
                      <a:pt x="45" y="50"/>
                    </a:cubicBezTo>
                    <a:cubicBezTo>
                      <a:pt x="45" y="50"/>
                      <a:pt x="46" y="49"/>
                      <a:pt x="46" y="49"/>
                    </a:cubicBezTo>
                    <a:cubicBezTo>
                      <a:pt x="46" y="48"/>
                      <a:pt x="45" y="49"/>
                      <a:pt x="45" y="49"/>
                    </a:cubicBezTo>
                    <a:cubicBezTo>
                      <a:pt x="47" y="47"/>
                      <a:pt x="43" y="49"/>
                      <a:pt x="44" y="47"/>
                    </a:cubicBezTo>
                    <a:cubicBezTo>
                      <a:pt x="44" y="47"/>
                      <a:pt x="45" y="47"/>
                      <a:pt x="45" y="47"/>
                    </a:cubicBezTo>
                    <a:cubicBezTo>
                      <a:pt x="44" y="47"/>
                      <a:pt x="43" y="46"/>
                      <a:pt x="41" y="47"/>
                    </a:cubicBezTo>
                    <a:cubicBezTo>
                      <a:pt x="43" y="46"/>
                      <a:pt x="43" y="46"/>
                      <a:pt x="43" y="46"/>
                    </a:cubicBezTo>
                    <a:cubicBezTo>
                      <a:pt x="43" y="46"/>
                      <a:pt x="42" y="46"/>
                      <a:pt x="41" y="46"/>
                    </a:cubicBezTo>
                    <a:cubicBezTo>
                      <a:pt x="40" y="47"/>
                      <a:pt x="39" y="47"/>
                      <a:pt x="39" y="47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42" y="44"/>
                      <a:pt x="40" y="44"/>
                      <a:pt x="41" y="44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38" y="44"/>
                      <a:pt x="40" y="43"/>
                      <a:pt x="40" y="43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6" y="45"/>
                      <a:pt x="37" y="44"/>
                      <a:pt x="38" y="43"/>
                    </a:cubicBezTo>
                    <a:cubicBezTo>
                      <a:pt x="37" y="43"/>
                      <a:pt x="35" y="44"/>
                      <a:pt x="33" y="45"/>
                    </a:cubicBezTo>
                    <a:cubicBezTo>
                      <a:pt x="33" y="44"/>
                      <a:pt x="32" y="44"/>
                      <a:pt x="32" y="44"/>
                    </a:cubicBezTo>
                    <a:cubicBezTo>
                      <a:pt x="33" y="43"/>
                      <a:pt x="32" y="44"/>
                      <a:pt x="33" y="44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6" y="41"/>
                      <a:pt x="37" y="41"/>
                    </a:cubicBezTo>
                    <a:cubicBezTo>
                      <a:pt x="36" y="41"/>
                      <a:pt x="36" y="40"/>
                      <a:pt x="36" y="39"/>
                    </a:cubicBezTo>
                    <a:cubicBezTo>
                      <a:pt x="34" y="41"/>
                      <a:pt x="35" y="39"/>
                      <a:pt x="33" y="41"/>
                    </a:cubicBezTo>
                    <a:cubicBezTo>
                      <a:pt x="32" y="40"/>
                      <a:pt x="34" y="39"/>
                      <a:pt x="35" y="39"/>
                    </a:cubicBezTo>
                    <a:cubicBezTo>
                      <a:pt x="33" y="39"/>
                      <a:pt x="34" y="38"/>
                      <a:pt x="33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3" y="37"/>
                      <a:pt x="33" y="36"/>
                      <a:pt x="31" y="37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5"/>
                      <a:pt x="29" y="38"/>
                      <a:pt x="30" y="36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0" y="36"/>
                      <a:pt x="32" y="34"/>
                      <a:pt x="30" y="35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0" y="34"/>
                      <a:pt x="30" y="34"/>
                      <a:pt x="28" y="34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1" y="32"/>
                      <a:pt x="28" y="34"/>
                      <a:pt x="29" y="33"/>
                    </a:cubicBezTo>
                    <a:cubicBezTo>
                      <a:pt x="29" y="33"/>
                      <a:pt x="29" y="32"/>
                      <a:pt x="30" y="32"/>
                    </a:cubicBezTo>
                    <a:cubicBezTo>
                      <a:pt x="28" y="33"/>
                      <a:pt x="28" y="32"/>
                      <a:pt x="28" y="32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8" y="29"/>
                      <a:pt x="27" y="27"/>
                      <a:pt x="24" y="26"/>
                    </a:cubicBezTo>
                    <a:cubicBezTo>
                      <a:pt x="26" y="24"/>
                      <a:pt x="26" y="26"/>
                      <a:pt x="27" y="24"/>
                    </a:cubicBezTo>
                    <a:cubicBezTo>
                      <a:pt x="25" y="26"/>
                      <a:pt x="26" y="24"/>
                      <a:pt x="25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5" y="24"/>
                      <a:pt x="26" y="23"/>
                      <a:pt x="25" y="23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4" y="24"/>
                      <a:pt x="27" y="21"/>
                      <a:pt x="25" y="23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3" y="23"/>
                      <a:pt x="26" y="21"/>
                      <a:pt x="24" y="22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0"/>
                      <a:pt x="22" y="22"/>
                      <a:pt x="23" y="21"/>
                    </a:cubicBezTo>
                    <a:cubicBezTo>
                      <a:pt x="23" y="20"/>
                      <a:pt x="22" y="20"/>
                      <a:pt x="20" y="21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1" y="19"/>
                      <a:pt x="20" y="17"/>
                      <a:pt x="17" y="17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6" y="17"/>
                      <a:pt x="19" y="13"/>
                      <a:pt x="15" y="1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4" y="14"/>
                      <a:pt x="15" y="13"/>
                      <a:pt x="13" y="14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2" y="14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5" y="9"/>
                      <a:pt x="16" y="6"/>
                      <a:pt x="11" y="6"/>
                    </a:cubicBezTo>
                    <a:cubicBezTo>
                      <a:pt x="11" y="6"/>
                      <a:pt x="13" y="4"/>
                      <a:pt x="13" y="4"/>
                    </a:cubicBezTo>
                    <a:cubicBezTo>
                      <a:pt x="9" y="4"/>
                      <a:pt x="13" y="0"/>
                      <a:pt x="7" y="1"/>
                    </a:cubicBezTo>
                    <a:cubicBezTo>
                      <a:pt x="6" y="0"/>
                      <a:pt x="0" y="2"/>
                      <a:pt x="0" y="2"/>
                    </a:cubicBezTo>
                    <a:cubicBezTo>
                      <a:pt x="3" y="4"/>
                      <a:pt x="3" y="8"/>
                      <a:pt x="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3" name="Freeform 128"/>
              <p:cNvSpPr/>
              <p:nvPr/>
            </p:nvSpPr>
            <p:spPr bwMode="auto">
              <a:xfrm>
                <a:off x="3538" y="1526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4" name="Freeform 129"/>
              <p:cNvSpPr/>
              <p:nvPr/>
            </p:nvSpPr>
            <p:spPr bwMode="auto">
              <a:xfrm>
                <a:off x="3460" y="1407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5" name="Freeform 130"/>
              <p:cNvSpPr/>
              <p:nvPr/>
            </p:nvSpPr>
            <p:spPr bwMode="auto">
              <a:xfrm>
                <a:off x="3445" y="1392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4 w 4"/>
                  <a:gd name="T3" fmla="*/ 0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6" name="Freeform 131"/>
              <p:cNvSpPr/>
              <p:nvPr/>
            </p:nvSpPr>
            <p:spPr bwMode="auto">
              <a:xfrm>
                <a:off x="3468" y="1405"/>
                <a:ext cx="4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7" name="Freeform 132"/>
              <p:cNvSpPr/>
              <p:nvPr/>
            </p:nvSpPr>
            <p:spPr bwMode="auto">
              <a:xfrm>
                <a:off x="3515" y="15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8" name="Freeform 133"/>
              <p:cNvSpPr/>
              <p:nvPr/>
            </p:nvSpPr>
            <p:spPr bwMode="auto">
              <a:xfrm>
                <a:off x="3470" y="1407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9" name="Freeform 134"/>
              <p:cNvSpPr/>
              <p:nvPr/>
            </p:nvSpPr>
            <p:spPr bwMode="auto">
              <a:xfrm>
                <a:off x="3462" y="140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0" name="Freeform 135"/>
              <p:cNvSpPr/>
              <p:nvPr/>
            </p:nvSpPr>
            <p:spPr bwMode="auto">
              <a:xfrm>
                <a:off x="3909" y="1416"/>
                <a:ext cx="11" cy="2"/>
              </a:xfrm>
              <a:custGeom>
                <a:avLst/>
                <a:gdLst>
                  <a:gd name="T0" fmla="*/ 1 w 5"/>
                  <a:gd name="T1" fmla="*/ 1 h 1"/>
                  <a:gd name="T2" fmla="*/ 0 w 5"/>
                  <a:gd name="T3" fmla="*/ 1 h 1"/>
                  <a:gd name="T4" fmla="*/ 2 w 5"/>
                  <a:gd name="T5" fmla="*/ 1 h 1"/>
                  <a:gd name="T6" fmla="*/ 3 w 5"/>
                  <a:gd name="T7" fmla="*/ 1 h 1"/>
                  <a:gd name="T8" fmla="*/ 5 w 5"/>
                  <a:gd name="T9" fmla="*/ 0 h 1"/>
                  <a:gd name="T10" fmla="*/ 1 w 5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4" y="1"/>
                      <a:pt x="3" y="1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4" y="0"/>
                      <a:pt x="2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1" name="Freeform 136"/>
              <p:cNvSpPr/>
              <p:nvPr/>
            </p:nvSpPr>
            <p:spPr bwMode="auto">
              <a:xfrm>
                <a:off x="4491" y="1382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1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0"/>
                      <a:pt x="1" y="2"/>
                      <a:pt x="0" y="1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2" name="Freeform 137"/>
              <p:cNvSpPr/>
              <p:nvPr/>
            </p:nvSpPr>
            <p:spPr bwMode="auto">
              <a:xfrm>
                <a:off x="4368" y="1484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3" name="Freeform 138"/>
              <p:cNvSpPr/>
              <p:nvPr/>
            </p:nvSpPr>
            <p:spPr bwMode="auto">
              <a:xfrm>
                <a:off x="4504" y="137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4" name="Freeform 139"/>
              <p:cNvSpPr/>
              <p:nvPr/>
            </p:nvSpPr>
            <p:spPr bwMode="auto">
              <a:xfrm>
                <a:off x="4506" y="138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5" name="Freeform 140"/>
              <p:cNvSpPr/>
              <p:nvPr/>
            </p:nvSpPr>
            <p:spPr bwMode="auto">
              <a:xfrm>
                <a:off x="4368" y="14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6" name="Freeform 141"/>
              <p:cNvSpPr/>
              <p:nvPr/>
            </p:nvSpPr>
            <p:spPr bwMode="auto">
              <a:xfrm>
                <a:off x="4364" y="1484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7" name="Freeform 142"/>
              <p:cNvSpPr/>
              <p:nvPr/>
            </p:nvSpPr>
            <p:spPr bwMode="auto">
              <a:xfrm>
                <a:off x="4368" y="149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8" name="Freeform 143"/>
              <p:cNvSpPr/>
              <p:nvPr/>
            </p:nvSpPr>
            <p:spPr bwMode="auto">
              <a:xfrm>
                <a:off x="4487" y="1388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9" name="Freeform 144"/>
              <p:cNvSpPr/>
              <p:nvPr/>
            </p:nvSpPr>
            <p:spPr bwMode="auto">
              <a:xfrm>
                <a:off x="4514" y="1382"/>
                <a:ext cx="2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0" name="Freeform 145"/>
              <p:cNvSpPr/>
              <p:nvPr/>
            </p:nvSpPr>
            <p:spPr bwMode="auto">
              <a:xfrm>
                <a:off x="4548" y="1397"/>
                <a:ext cx="2" cy="6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3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1" y="2"/>
                      <a:pt x="1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1" name="Freeform 146"/>
              <p:cNvSpPr/>
              <p:nvPr/>
            </p:nvSpPr>
            <p:spPr bwMode="auto">
              <a:xfrm>
                <a:off x="4550" y="1399"/>
                <a:ext cx="3" cy="4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2" name="Freeform 147"/>
              <p:cNvSpPr/>
              <p:nvPr/>
            </p:nvSpPr>
            <p:spPr bwMode="auto">
              <a:xfrm>
                <a:off x="4521" y="1382"/>
                <a:ext cx="0" cy="4"/>
              </a:xfrm>
              <a:custGeom>
                <a:avLst/>
                <a:gdLst>
                  <a:gd name="T0" fmla="*/ 2 h 2"/>
                  <a:gd name="T1" fmla="*/ 1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3" name="Freeform 148"/>
              <p:cNvSpPr/>
              <p:nvPr/>
            </p:nvSpPr>
            <p:spPr bwMode="auto">
              <a:xfrm>
                <a:off x="4516" y="1378"/>
                <a:ext cx="5" cy="8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2 h 4"/>
                  <a:gd name="T4" fmla="*/ 0 w 2"/>
                  <a:gd name="T5" fmla="*/ 2 h 4"/>
                  <a:gd name="T6" fmla="*/ 0 w 2"/>
                  <a:gd name="T7" fmla="*/ 0 h 4"/>
                  <a:gd name="T8" fmla="*/ 2 w 2"/>
                  <a:gd name="T9" fmla="*/ 4 h 4"/>
                  <a:gd name="T10" fmla="*/ 2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1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4" name="Freeform 149"/>
              <p:cNvSpPr/>
              <p:nvPr/>
            </p:nvSpPr>
            <p:spPr bwMode="auto">
              <a:xfrm>
                <a:off x="4519" y="1380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5" name="Freeform 150"/>
              <p:cNvSpPr/>
              <p:nvPr/>
            </p:nvSpPr>
            <p:spPr bwMode="auto">
              <a:xfrm>
                <a:off x="3876" y="13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6" name="Freeform 151"/>
              <p:cNvSpPr/>
              <p:nvPr/>
            </p:nvSpPr>
            <p:spPr bwMode="auto">
              <a:xfrm>
                <a:off x="4465" y="1920"/>
                <a:ext cx="5" cy="0"/>
              </a:xfrm>
              <a:custGeom>
                <a:avLst/>
                <a:gdLst>
                  <a:gd name="T0" fmla="*/ 1 w 2"/>
                  <a:gd name="T1" fmla="*/ 1 w 2"/>
                  <a:gd name="T2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7" name="Freeform 152"/>
              <p:cNvSpPr/>
              <p:nvPr/>
            </p:nvSpPr>
            <p:spPr bwMode="auto">
              <a:xfrm>
                <a:off x="4468" y="1918"/>
                <a:ext cx="6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8" name="Freeform 153"/>
              <p:cNvSpPr/>
              <p:nvPr/>
            </p:nvSpPr>
            <p:spPr bwMode="auto">
              <a:xfrm>
                <a:off x="3912" y="1286"/>
                <a:ext cx="4" cy="2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9" name="Freeform 154"/>
              <p:cNvSpPr/>
              <p:nvPr/>
            </p:nvSpPr>
            <p:spPr bwMode="auto">
              <a:xfrm>
                <a:off x="3876" y="132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0" name="Rectangle 155"/>
              <p:cNvSpPr>
                <a:spLocks noChangeArrowheads="1"/>
              </p:cNvSpPr>
              <p:nvPr/>
            </p:nvSpPr>
            <p:spPr bwMode="auto">
              <a:xfrm>
                <a:off x="4402" y="1454"/>
                <a:ext cx="1" cy="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1" name="Freeform 156"/>
              <p:cNvSpPr/>
              <p:nvPr/>
            </p:nvSpPr>
            <p:spPr bwMode="auto">
              <a:xfrm>
                <a:off x="4546" y="140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2" name="Freeform 157"/>
              <p:cNvSpPr/>
              <p:nvPr/>
            </p:nvSpPr>
            <p:spPr bwMode="auto">
              <a:xfrm>
                <a:off x="3914" y="12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3" name="Freeform 158"/>
              <p:cNvSpPr/>
              <p:nvPr/>
            </p:nvSpPr>
            <p:spPr bwMode="auto">
              <a:xfrm>
                <a:off x="4423" y="14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4" name="Freeform 159"/>
              <p:cNvSpPr/>
              <p:nvPr/>
            </p:nvSpPr>
            <p:spPr bwMode="auto">
              <a:xfrm>
                <a:off x="4465" y="145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5" name="Freeform 160"/>
              <p:cNvSpPr/>
              <p:nvPr/>
            </p:nvSpPr>
            <p:spPr bwMode="auto">
              <a:xfrm>
                <a:off x="4355" y="1509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2 h 4"/>
                  <a:gd name="T4" fmla="*/ 4 w 4"/>
                  <a:gd name="T5" fmla="*/ 4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0" y="2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6" name="Freeform 161"/>
              <p:cNvSpPr/>
              <p:nvPr/>
            </p:nvSpPr>
            <p:spPr bwMode="auto">
              <a:xfrm>
                <a:off x="4383" y="14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7" name="Freeform 162"/>
              <p:cNvSpPr/>
              <p:nvPr/>
            </p:nvSpPr>
            <p:spPr bwMode="auto">
              <a:xfrm>
                <a:off x="4287" y="1378"/>
                <a:ext cx="261" cy="237"/>
              </a:xfrm>
              <a:custGeom>
                <a:avLst/>
                <a:gdLst>
                  <a:gd name="T0" fmla="*/ 27 w 123"/>
                  <a:gd name="T1" fmla="*/ 92 h 112"/>
                  <a:gd name="T2" fmla="*/ 33 w 123"/>
                  <a:gd name="T3" fmla="*/ 85 h 112"/>
                  <a:gd name="T4" fmla="*/ 52 w 123"/>
                  <a:gd name="T5" fmla="*/ 57 h 112"/>
                  <a:gd name="T6" fmla="*/ 61 w 123"/>
                  <a:gd name="T7" fmla="*/ 52 h 112"/>
                  <a:gd name="T8" fmla="*/ 69 w 123"/>
                  <a:gd name="T9" fmla="*/ 49 h 112"/>
                  <a:gd name="T10" fmla="*/ 81 w 123"/>
                  <a:gd name="T11" fmla="*/ 39 h 112"/>
                  <a:gd name="T12" fmla="*/ 89 w 123"/>
                  <a:gd name="T13" fmla="*/ 34 h 112"/>
                  <a:gd name="T14" fmla="*/ 100 w 123"/>
                  <a:gd name="T15" fmla="*/ 25 h 112"/>
                  <a:gd name="T16" fmla="*/ 105 w 123"/>
                  <a:gd name="T17" fmla="*/ 17 h 112"/>
                  <a:gd name="T18" fmla="*/ 115 w 123"/>
                  <a:gd name="T19" fmla="*/ 15 h 112"/>
                  <a:gd name="T20" fmla="*/ 119 w 123"/>
                  <a:gd name="T21" fmla="*/ 14 h 112"/>
                  <a:gd name="T22" fmla="*/ 121 w 123"/>
                  <a:gd name="T23" fmla="*/ 8 h 112"/>
                  <a:gd name="T24" fmla="*/ 122 w 123"/>
                  <a:gd name="T25" fmla="*/ 7 h 112"/>
                  <a:gd name="T26" fmla="*/ 118 w 123"/>
                  <a:gd name="T27" fmla="*/ 7 h 112"/>
                  <a:gd name="T28" fmla="*/ 113 w 123"/>
                  <a:gd name="T29" fmla="*/ 5 h 112"/>
                  <a:gd name="T30" fmla="*/ 107 w 123"/>
                  <a:gd name="T31" fmla="*/ 4 h 112"/>
                  <a:gd name="T32" fmla="*/ 106 w 123"/>
                  <a:gd name="T33" fmla="*/ 3 h 112"/>
                  <a:gd name="T34" fmla="*/ 102 w 123"/>
                  <a:gd name="T35" fmla="*/ 4 h 112"/>
                  <a:gd name="T36" fmla="*/ 101 w 123"/>
                  <a:gd name="T37" fmla="*/ 4 h 112"/>
                  <a:gd name="T38" fmla="*/ 99 w 123"/>
                  <a:gd name="T39" fmla="*/ 2 h 112"/>
                  <a:gd name="T40" fmla="*/ 98 w 123"/>
                  <a:gd name="T41" fmla="*/ 9 h 112"/>
                  <a:gd name="T42" fmla="*/ 96 w 123"/>
                  <a:gd name="T43" fmla="*/ 8 h 112"/>
                  <a:gd name="T44" fmla="*/ 93 w 123"/>
                  <a:gd name="T45" fmla="*/ 7 h 112"/>
                  <a:gd name="T46" fmla="*/ 91 w 123"/>
                  <a:gd name="T47" fmla="*/ 7 h 112"/>
                  <a:gd name="T48" fmla="*/ 89 w 123"/>
                  <a:gd name="T49" fmla="*/ 10 h 112"/>
                  <a:gd name="T50" fmla="*/ 87 w 123"/>
                  <a:gd name="T51" fmla="*/ 10 h 112"/>
                  <a:gd name="T52" fmla="*/ 89 w 123"/>
                  <a:gd name="T53" fmla="*/ 18 h 112"/>
                  <a:gd name="T54" fmla="*/ 85 w 123"/>
                  <a:gd name="T55" fmla="*/ 12 h 112"/>
                  <a:gd name="T56" fmla="*/ 78 w 123"/>
                  <a:gd name="T57" fmla="*/ 16 h 112"/>
                  <a:gd name="T58" fmla="*/ 75 w 123"/>
                  <a:gd name="T59" fmla="*/ 18 h 112"/>
                  <a:gd name="T60" fmla="*/ 75 w 123"/>
                  <a:gd name="T61" fmla="*/ 24 h 112"/>
                  <a:gd name="T62" fmla="*/ 67 w 123"/>
                  <a:gd name="T63" fmla="*/ 25 h 112"/>
                  <a:gd name="T64" fmla="*/ 65 w 123"/>
                  <a:gd name="T65" fmla="*/ 29 h 112"/>
                  <a:gd name="T66" fmla="*/ 64 w 123"/>
                  <a:gd name="T67" fmla="*/ 29 h 112"/>
                  <a:gd name="T68" fmla="*/ 64 w 123"/>
                  <a:gd name="T69" fmla="*/ 32 h 112"/>
                  <a:gd name="T70" fmla="*/ 60 w 123"/>
                  <a:gd name="T71" fmla="*/ 30 h 112"/>
                  <a:gd name="T72" fmla="*/ 59 w 123"/>
                  <a:gd name="T73" fmla="*/ 34 h 112"/>
                  <a:gd name="T74" fmla="*/ 55 w 123"/>
                  <a:gd name="T75" fmla="*/ 39 h 112"/>
                  <a:gd name="T76" fmla="*/ 50 w 123"/>
                  <a:gd name="T77" fmla="*/ 39 h 112"/>
                  <a:gd name="T78" fmla="*/ 47 w 123"/>
                  <a:gd name="T79" fmla="*/ 43 h 112"/>
                  <a:gd name="T80" fmla="*/ 45 w 123"/>
                  <a:gd name="T81" fmla="*/ 45 h 112"/>
                  <a:gd name="T82" fmla="*/ 44 w 123"/>
                  <a:gd name="T83" fmla="*/ 45 h 112"/>
                  <a:gd name="T84" fmla="*/ 42 w 123"/>
                  <a:gd name="T85" fmla="*/ 48 h 112"/>
                  <a:gd name="T86" fmla="*/ 39 w 123"/>
                  <a:gd name="T87" fmla="*/ 54 h 112"/>
                  <a:gd name="T88" fmla="*/ 38 w 123"/>
                  <a:gd name="T89" fmla="*/ 56 h 112"/>
                  <a:gd name="T90" fmla="*/ 38 w 123"/>
                  <a:gd name="T91" fmla="*/ 63 h 112"/>
                  <a:gd name="T92" fmla="*/ 34 w 123"/>
                  <a:gd name="T93" fmla="*/ 65 h 112"/>
                  <a:gd name="T94" fmla="*/ 30 w 123"/>
                  <a:gd name="T95" fmla="*/ 69 h 112"/>
                  <a:gd name="T96" fmla="*/ 27 w 123"/>
                  <a:gd name="T97" fmla="*/ 71 h 112"/>
                  <a:gd name="T98" fmla="*/ 19 w 123"/>
                  <a:gd name="T99" fmla="*/ 78 h 112"/>
                  <a:gd name="T100" fmla="*/ 17 w 123"/>
                  <a:gd name="T101" fmla="*/ 80 h 112"/>
                  <a:gd name="T102" fmla="*/ 13 w 123"/>
                  <a:gd name="T103" fmla="*/ 88 h 112"/>
                  <a:gd name="T104" fmla="*/ 12 w 123"/>
                  <a:gd name="T105" fmla="*/ 9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3" h="112">
                    <a:moveTo>
                      <a:pt x="9" y="112"/>
                    </a:moveTo>
                    <a:cubicBezTo>
                      <a:pt x="9" y="108"/>
                      <a:pt x="13" y="106"/>
                      <a:pt x="17" y="105"/>
                    </a:cubicBezTo>
                    <a:cubicBezTo>
                      <a:pt x="17" y="104"/>
                      <a:pt x="17" y="102"/>
                      <a:pt x="18" y="102"/>
                    </a:cubicBezTo>
                    <a:cubicBezTo>
                      <a:pt x="20" y="98"/>
                      <a:pt x="27" y="98"/>
                      <a:pt x="28" y="93"/>
                    </a:cubicBezTo>
                    <a:cubicBezTo>
                      <a:pt x="27" y="93"/>
                      <a:pt x="27" y="92"/>
                      <a:pt x="26" y="91"/>
                    </a:cubicBezTo>
                    <a:cubicBezTo>
                      <a:pt x="27" y="92"/>
                      <a:pt x="27" y="92"/>
                      <a:pt x="27" y="92"/>
                    </a:cubicBezTo>
                    <a:cubicBezTo>
                      <a:pt x="26" y="91"/>
                      <a:pt x="26" y="91"/>
                      <a:pt x="26" y="91"/>
                    </a:cubicBezTo>
                    <a:cubicBezTo>
                      <a:pt x="26" y="90"/>
                      <a:pt x="28" y="92"/>
                      <a:pt x="28" y="92"/>
                    </a:cubicBezTo>
                    <a:cubicBezTo>
                      <a:pt x="29" y="91"/>
                      <a:pt x="29" y="89"/>
                      <a:pt x="31" y="88"/>
                    </a:cubicBezTo>
                    <a:cubicBezTo>
                      <a:pt x="29" y="86"/>
                      <a:pt x="31" y="87"/>
                      <a:pt x="29" y="85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30" y="84"/>
                      <a:pt x="30" y="84"/>
                      <a:pt x="33" y="85"/>
                    </a:cubicBezTo>
                    <a:cubicBezTo>
                      <a:pt x="38" y="83"/>
                      <a:pt x="40" y="79"/>
                      <a:pt x="43" y="76"/>
                    </a:cubicBezTo>
                    <a:cubicBezTo>
                      <a:pt x="46" y="72"/>
                      <a:pt x="48" y="68"/>
                      <a:pt x="52" y="64"/>
                    </a:cubicBezTo>
                    <a:cubicBezTo>
                      <a:pt x="50" y="61"/>
                      <a:pt x="52" y="61"/>
                      <a:pt x="50" y="59"/>
                    </a:cubicBezTo>
                    <a:cubicBezTo>
                      <a:pt x="51" y="59"/>
                      <a:pt x="51" y="59"/>
                      <a:pt x="51" y="59"/>
                    </a:cubicBezTo>
                    <a:cubicBezTo>
                      <a:pt x="51" y="58"/>
                      <a:pt x="52" y="59"/>
                      <a:pt x="54" y="59"/>
                    </a:cubicBezTo>
                    <a:cubicBezTo>
                      <a:pt x="53" y="58"/>
                      <a:pt x="54" y="59"/>
                      <a:pt x="52" y="57"/>
                    </a:cubicBezTo>
                    <a:cubicBezTo>
                      <a:pt x="51" y="56"/>
                      <a:pt x="55" y="59"/>
                      <a:pt x="54" y="58"/>
                    </a:cubicBezTo>
                    <a:cubicBezTo>
                      <a:pt x="55" y="59"/>
                      <a:pt x="53" y="57"/>
                      <a:pt x="54" y="58"/>
                    </a:cubicBezTo>
                    <a:cubicBezTo>
                      <a:pt x="53" y="55"/>
                      <a:pt x="55" y="59"/>
                      <a:pt x="57" y="59"/>
                    </a:cubicBezTo>
                    <a:cubicBezTo>
                      <a:pt x="58" y="57"/>
                      <a:pt x="58" y="54"/>
                      <a:pt x="61" y="54"/>
                    </a:cubicBezTo>
                    <a:cubicBezTo>
                      <a:pt x="61" y="54"/>
                      <a:pt x="60" y="52"/>
                      <a:pt x="60" y="52"/>
                    </a:cubicBezTo>
                    <a:cubicBezTo>
                      <a:pt x="62" y="55"/>
                      <a:pt x="60" y="51"/>
                      <a:pt x="61" y="52"/>
                    </a:cubicBezTo>
                    <a:cubicBezTo>
                      <a:pt x="62" y="53"/>
                      <a:pt x="62" y="53"/>
                      <a:pt x="62" y="53"/>
                    </a:cubicBezTo>
                    <a:cubicBezTo>
                      <a:pt x="63" y="54"/>
                      <a:pt x="63" y="51"/>
                      <a:pt x="64" y="52"/>
                    </a:cubicBezTo>
                    <a:cubicBezTo>
                      <a:pt x="64" y="50"/>
                      <a:pt x="67" y="52"/>
                      <a:pt x="66" y="50"/>
                    </a:cubicBezTo>
                    <a:cubicBezTo>
                      <a:pt x="67" y="52"/>
                      <a:pt x="67" y="51"/>
                      <a:pt x="68" y="51"/>
                    </a:cubicBezTo>
                    <a:cubicBezTo>
                      <a:pt x="66" y="48"/>
                      <a:pt x="70" y="51"/>
                      <a:pt x="69" y="49"/>
                    </a:cubicBezTo>
                    <a:cubicBezTo>
                      <a:pt x="69" y="49"/>
                      <a:pt x="69" y="49"/>
                      <a:pt x="69" y="49"/>
                    </a:cubicBezTo>
                    <a:cubicBezTo>
                      <a:pt x="71" y="48"/>
                      <a:pt x="73" y="47"/>
                      <a:pt x="74" y="44"/>
                    </a:cubicBezTo>
                    <a:cubicBezTo>
                      <a:pt x="75" y="43"/>
                      <a:pt x="78" y="45"/>
                      <a:pt x="79" y="42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78" y="41"/>
                      <a:pt x="79" y="42"/>
                      <a:pt x="79" y="42"/>
                    </a:cubicBezTo>
                    <a:cubicBezTo>
                      <a:pt x="79" y="40"/>
                      <a:pt x="81" y="41"/>
                      <a:pt x="81" y="41"/>
                    </a:cubicBezTo>
                    <a:cubicBezTo>
                      <a:pt x="81" y="40"/>
                      <a:pt x="81" y="40"/>
                      <a:pt x="81" y="39"/>
                    </a:cubicBezTo>
                    <a:cubicBezTo>
                      <a:pt x="83" y="41"/>
                      <a:pt x="82" y="37"/>
                      <a:pt x="84" y="38"/>
                    </a:cubicBezTo>
                    <a:cubicBezTo>
                      <a:pt x="82" y="36"/>
                      <a:pt x="84" y="37"/>
                      <a:pt x="84" y="36"/>
                    </a:cubicBezTo>
                    <a:cubicBezTo>
                      <a:pt x="84" y="36"/>
                      <a:pt x="84" y="36"/>
                      <a:pt x="85" y="37"/>
                    </a:cubicBezTo>
                    <a:cubicBezTo>
                      <a:pt x="85" y="36"/>
                      <a:pt x="85" y="36"/>
                      <a:pt x="87" y="36"/>
                    </a:cubicBezTo>
                    <a:cubicBezTo>
                      <a:pt x="87" y="36"/>
                      <a:pt x="86" y="34"/>
                      <a:pt x="87" y="34"/>
                    </a:cubicBezTo>
                    <a:cubicBezTo>
                      <a:pt x="88" y="36"/>
                      <a:pt x="88" y="34"/>
                      <a:pt x="89" y="34"/>
                    </a:cubicBezTo>
                    <a:cubicBezTo>
                      <a:pt x="87" y="32"/>
                      <a:pt x="87" y="31"/>
                      <a:pt x="88" y="31"/>
                    </a:cubicBez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1"/>
                      <a:pt x="93" y="33"/>
                      <a:pt x="93" y="29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5" y="28"/>
                      <a:pt x="98" y="29"/>
                      <a:pt x="98" y="25"/>
                    </a:cubicBezTo>
                    <a:cubicBezTo>
                      <a:pt x="99" y="25"/>
                      <a:pt x="100" y="26"/>
                      <a:pt x="100" y="25"/>
                    </a:cubicBezTo>
                    <a:cubicBezTo>
                      <a:pt x="100" y="24"/>
                      <a:pt x="101" y="24"/>
                      <a:pt x="100" y="22"/>
                    </a:cubicBezTo>
                    <a:cubicBezTo>
                      <a:pt x="100" y="21"/>
                      <a:pt x="101" y="22"/>
                      <a:pt x="101" y="23"/>
                    </a:cubicBezTo>
                    <a:cubicBezTo>
                      <a:pt x="102" y="23"/>
                      <a:pt x="104" y="25"/>
                      <a:pt x="103" y="22"/>
                    </a:cubicBezTo>
                    <a:cubicBezTo>
                      <a:pt x="104" y="23"/>
                      <a:pt x="104" y="23"/>
                      <a:pt x="104" y="23"/>
                    </a:cubicBezTo>
                    <a:cubicBezTo>
                      <a:pt x="104" y="22"/>
                      <a:pt x="104" y="20"/>
                      <a:pt x="106" y="21"/>
                    </a:cubicBezTo>
                    <a:cubicBezTo>
                      <a:pt x="105" y="19"/>
                      <a:pt x="106" y="19"/>
                      <a:pt x="105" y="17"/>
                    </a:cubicBezTo>
                    <a:cubicBezTo>
                      <a:pt x="105" y="17"/>
                      <a:pt x="106" y="19"/>
                      <a:pt x="106" y="18"/>
                    </a:cubicBezTo>
                    <a:cubicBezTo>
                      <a:pt x="106" y="20"/>
                      <a:pt x="106" y="20"/>
                      <a:pt x="106" y="20"/>
                    </a:cubicBezTo>
                    <a:cubicBezTo>
                      <a:pt x="108" y="20"/>
                      <a:pt x="109" y="18"/>
                      <a:pt x="110" y="16"/>
                    </a:cubicBezTo>
                    <a:cubicBezTo>
                      <a:pt x="112" y="19"/>
                      <a:pt x="112" y="16"/>
                      <a:pt x="113" y="17"/>
                    </a:cubicBezTo>
                    <a:cubicBezTo>
                      <a:pt x="113" y="15"/>
                      <a:pt x="115" y="17"/>
                      <a:pt x="114" y="14"/>
                    </a:cubicBezTo>
                    <a:cubicBezTo>
                      <a:pt x="115" y="15"/>
                      <a:pt x="115" y="15"/>
                      <a:pt x="115" y="15"/>
                    </a:cubicBezTo>
                    <a:cubicBezTo>
                      <a:pt x="115" y="15"/>
                      <a:pt x="116" y="15"/>
                      <a:pt x="117" y="15"/>
                    </a:cubicBezTo>
                    <a:cubicBezTo>
                      <a:pt x="118" y="16"/>
                      <a:pt x="118" y="14"/>
                      <a:pt x="118" y="13"/>
                    </a:cubicBezTo>
                    <a:cubicBezTo>
                      <a:pt x="118" y="14"/>
                      <a:pt x="118" y="14"/>
                      <a:pt x="118" y="14"/>
                    </a:cubicBezTo>
                    <a:cubicBezTo>
                      <a:pt x="118" y="13"/>
                      <a:pt x="118" y="11"/>
                      <a:pt x="118" y="9"/>
                    </a:cubicBezTo>
                    <a:cubicBezTo>
                      <a:pt x="119" y="10"/>
                      <a:pt x="118" y="9"/>
                      <a:pt x="119" y="10"/>
                    </a:cubicBezTo>
                    <a:cubicBezTo>
                      <a:pt x="119" y="11"/>
                      <a:pt x="119" y="13"/>
                      <a:pt x="119" y="14"/>
                    </a:cubicBezTo>
                    <a:cubicBezTo>
                      <a:pt x="120" y="15"/>
                      <a:pt x="119" y="11"/>
                      <a:pt x="120" y="13"/>
                    </a:cubicBezTo>
                    <a:cubicBezTo>
                      <a:pt x="121" y="14"/>
                      <a:pt x="121" y="13"/>
                      <a:pt x="121" y="11"/>
                    </a:cubicBezTo>
                    <a:cubicBezTo>
                      <a:pt x="121" y="12"/>
                      <a:pt x="121" y="12"/>
                      <a:pt x="121" y="13"/>
                    </a:cubicBezTo>
                    <a:cubicBezTo>
                      <a:pt x="122" y="13"/>
                      <a:pt x="122" y="13"/>
                      <a:pt x="122" y="12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22" y="10"/>
                      <a:pt x="122" y="10"/>
                      <a:pt x="121" y="8"/>
                    </a:cubicBezTo>
                    <a:cubicBezTo>
                      <a:pt x="121" y="9"/>
                      <a:pt x="121" y="9"/>
                      <a:pt x="121" y="9"/>
                    </a:cubicBezTo>
                    <a:cubicBezTo>
                      <a:pt x="121" y="7"/>
                      <a:pt x="121" y="7"/>
                      <a:pt x="122" y="8"/>
                    </a:cubicBezTo>
                    <a:cubicBezTo>
                      <a:pt x="122" y="10"/>
                      <a:pt x="122" y="11"/>
                      <a:pt x="122" y="11"/>
                    </a:cubicBezTo>
                    <a:cubicBezTo>
                      <a:pt x="123" y="7"/>
                      <a:pt x="123" y="7"/>
                      <a:pt x="123" y="7"/>
                    </a:cubicBezTo>
                    <a:cubicBezTo>
                      <a:pt x="123" y="9"/>
                      <a:pt x="122" y="8"/>
                      <a:pt x="122" y="6"/>
                    </a:cubicBezTo>
                    <a:cubicBezTo>
                      <a:pt x="122" y="7"/>
                      <a:pt x="122" y="7"/>
                      <a:pt x="122" y="7"/>
                    </a:cubicBezTo>
                    <a:cubicBezTo>
                      <a:pt x="122" y="6"/>
                      <a:pt x="122" y="6"/>
                      <a:pt x="122" y="6"/>
                    </a:cubicBezTo>
                    <a:cubicBezTo>
                      <a:pt x="121" y="7"/>
                      <a:pt x="120" y="5"/>
                      <a:pt x="120" y="7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8"/>
                      <a:pt x="120" y="11"/>
                      <a:pt x="119" y="9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19" y="7"/>
                      <a:pt x="119" y="8"/>
                      <a:pt x="118" y="7"/>
                    </a:cubicBezTo>
                    <a:cubicBezTo>
                      <a:pt x="118" y="5"/>
                      <a:pt x="118" y="5"/>
                      <a:pt x="118" y="5"/>
                    </a:cubicBezTo>
                    <a:cubicBezTo>
                      <a:pt x="119" y="8"/>
                      <a:pt x="117" y="6"/>
                      <a:pt x="117" y="7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6" y="6"/>
                      <a:pt x="117" y="8"/>
                      <a:pt x="117" y="8"/>
                    </a:cubicBezTo>
                    <a:cubicBezTo>
                      <a:pt x="117" y="8"/>
                      <a:pt x="116" y="5"/>
                      <a:pt x="115" y="4"/>
                    </a:cubicBezTo>
                    <a:cubicBezTo>
                      <a:pt x="115" y="5"/>
                      <a:pt x="114" y="7"/>
                      <a:pt x="113" y="5"/>
                    </a:cubicBezTo>
                    <a:cubicBezTo>
                      <a:pt x="112" y="6"/>
                      <a:pt x="112" y="7"/>
                      <a:pt x="112" y="8"/>
                    </a:cubicBezTo>
                    <a:cubicBezTo>
                      <a:pt x="111" y="8"/>
                      <a:pt x="111" y="6"/>
                      <a:pt x="111" y="7"/>
                    </a:cubicBezTo>
                    <a:cubicBezTo>
                      <a:pt x="111" y="6"/>
                      <a:pt x="110" y="5"/>
                      <a:pt x="110" y="4"/>
                    </a:cubicBezTo>
                    <a:cubicBezTo>
                      <a:pt x="110" y="5"/>
                      <a:pt x="109" y="4"/>
                      <a:pt x="110" y="7"/>
                    </a:cubicBezTo>
                    <a:cubicBezTo>
                      <a:pt x="109" y="6"/>
                      <a:pt x="108" y="6"/>
                      <a:pt x="107" y="7"/>
                    </a:cubicBezTo>
                    <a:cubicBezTo>
                      <a:pt x="108" y="7"/>
                      <a:pt x="107" y="5"/>
                      <a:pt x="107" y="4"/>
                    </a:cubicBezTo>
                    <a:cubicBezTo>
                      <a:pt x="107" y="6"/>
                      <a:pt x="106" y="7"/>
                      <a:pt x="106" y="7"/>
                    </a:cubicBezTo>
                    <a:cubicBezTo>
                      <a:pt x="106" y="9"/>
                      <a:pt x="106" y="9"/>
                      <a:pt x="107" y="10"/>
                    </a:cubicBezTo>
                    <a:cubicBezTo>
                      <a:pt x="107" y="10"/>
                      <a:pt x="107" y="11"/>
                      <a:pt x="107" y="11"/>
                    </a:cubicBezTo>
                    <a:cubicBezTo>
                      <a:pt x="106" y="9"/>
                      <a:pt x="105" y="7"/>
                      <a:pt x="104" y="7"/>
                    </a:cubicBezTo>
                    <a:cubicBezTo>
                      <a:pt x="104" y="4"/>
                      <a:pt x="106" y="7"/>
                      <a:pt x="104" y="4"/>
                    </a:cubicBezTo>
                    <a:cubicBezTo>
                      <a:pt x="104" y="2"/>
                      <a:pt x="105" y="2"/>
                      <a:pt x="106" y="3"/>
                    </a:cubicBezTo>
                    <a:cubicBezTo>
                      <a:pt x="105" y="1"/>
                      <a:pt x="105" y="3"/>
                      <a:pt x="104" y="1"/>
                    </a:cubicBezTo>
                    <a:cubicBezTo>
                      <a:pt x="104" y="1"/>
                      <a:pt x="104" y="2"/>
                      <a:pt x="103" y="3"/>
                    </a:cubicBezTo>
                    <a:cubicBezTo>
                      <a:pt x="104" y="4"/>
                      <a:pt x="104" y="4"/>
                      <a:pt x="104" y="5"/>
                    </a:cubicBezTo>
                    <a:cubicBezTo>
                      <a:pt x="105" y="8"/>
                      <a:pt x="103" y="4"/>
                      <a:pt x="103" y="4"/>
                    </a:cubicBezTo>
                    <a:cubicBezTo>
                      <a:pt x="103" y="3"/>
                      <a:pt x="103" y="3"/>
                      <a:pt x="103" y="3"/>
                    </a:cubicBezTo>
                    <a:cubicBezTo>
                      <a:pt x="102" y="2"/>
                      <a:pt x="102" y="4"/>
                      <a:pt x="102" y="4"/>
                    </a:cubicBezTo>
                    <a:cubicBezTo>
                      <a:pt x="100" y="1"/>
                      <a:pt x="102" y="3"/>
                      <a:pt x="102" y="1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0" y="0"/>
                      <a:pt x="101" y="2"/>
                      <a:pt x="100" y="2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3"/>
                      <a:pt x="101" y="4"/>
                      <a:pt x="101" y="4"/>
                    </a:cubicBezTo>
                    <a:cubicBezTo>
                      <a:pt x="102" y="7"/>
                      <a:pt x="101" y="4"/>
                      <a:pt x="101" y="5"/>
                    </a:cubicBezTo>
                    <a:cubicBezTo>
                      <a:pt x="101" y="7"/>
                      <a:pt x="101" y="5"/>
                      <a:pt x="102" y="7"/>
                    </a:cubicBezTo>
                    <a:cubicBezTo>
                      <a:pt x="102" y="8"/>
                      <a:pt x="102" y="8"/>
                      <a:pt x="102" y="9"/>
                    </a:cubicBezTo>
                    <a:cubicBezTo>
                      <a:pt x="101" y="9"/>
                      <a:pt x="101" y="7"/>
                      <a:pt x="100" y="6"/>
                    </a:cubicBezTo>
                    <a:cubicBezTo>
                      <a:pt x="100" y="6"/>
                      <a:pt x="100" y="5"/>
                      <a:pt x="101" y="6"/>
                    </a:cubicBezTo>
                    <a:cubicBezTo>
                      <a:pt x="101" y="4"/>
                      <a:pt x="99" y="3"/>
                      <a:pt x="99" y="2"/>
                    </a:cubicBezTo>
                    <a:cubicBezTo>
                      <a:pt x="98" y="1"/>
                      <a:pt x="99" y="4"/>
                      <a:pt x="99" y="4"/>
                    </a:cubicBezTo>
                    <a:cubicBezTo>
                      <a:pt x="99" y="3"/>
                      <a:pt x="99" y="5"/>
                      <a:pt x="100" y="6"/>
                    </a:cubicBezTo>
                    <a:cubicBezTo>
                      <a:pt x="101" y="11"/>
                      <a:pt x="98" y="3"/>
                      <a:pt x="97" y="4"/>
                    </a:cubicBezTo>
                    <a:cubicBezTo>
                      <a:pt x="99" y="7"/>
                      <a:pt x="98" y="8"/>
                      <a:pt x="100" y="11"/>
                    </a:cubicBezTo>
                    <a:cubicBezTo>
                      <a:pt x="100" y="12"/>
                      <a:pt x="100" y="13"/>
                      <a:pt x="100" y="12"/>
                    </a:cubicBezTo>
                    <a:cubicBezTo>
                      <a:pt x="99" y="10"/>
                      <a:pt x="99" y="11"/>
                      <a:pt x="98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97" y="5"/>
                      <a:pt x="95" y="4"/>
                      <a:pt x="95" y="4"/>
                    </a:cubicBezTo>
                    <a:cubicBezTo>
                      <a:pt x="95" y="5"/>
                      <a:pt x="96" y="5"/>
                      <a:pt x="96" y="6"/>
                    </a:cubicBezTo>
                    <a:cubicBezTo>
                      <a:pt x="95" y="5"/>
                      <a:pt x="95" y="4"/>
                      <a:pt x="94" y="4"/>
                    </a:cubicBezTo>
                    <a:cubicBezTo>
                      <a:pt x="95" y="5"/>
                      <a:pt x="96" y="7"/>
                      <a:pt x="96" y="8"/>
                    </a:cubicBezTo>
                    <a:cubicBezTo>
                      <a:pt x="95" y="8"/>
                      <a:pt x="94" y="6"/>
                      <a:pt x="94" y="6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94" y="6"/>
                      <a:pt x="93" y="3"/>
                      <a:pt x="93" y="4"/>
                    </a:cubicBezTo>
                    <a:cubicBezTo>
                      <a:pt x="93" y="5"/>
                      <a:pt x="94" y="7"/>
                      <a:pt x="94" y="8"/>
                    </a:cubicBezTo>
                    <a:cubicBezTo>
                      <a:pt x="94" y="9"/>
                      <a:pt x="94" y="8"/>
                      <a:pt x="94" y="8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3" y="7"/>
                      <a:pt x="92" y="4"/>
                      <a:pt x="92" y="5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92" y="6"/>
                      <a:pt x="92" y="6"/>
                      <a:pt x="91" y="5"/>
                    </a:cubicBezTo>
                    <a:cubicBezTo>
                      <a:pt x="92" y="6"/>
                      <a:pt x="91" y="6"/>
                      <a:pt x="92" y="6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1" y="6"/>
                      <a:pt x="92" y="9"/>
                      <a:pt x="91" y="7"/>
                    </a:cubicBezTo>
                    <a:cubicBezTo>
                      <a:pt x="92" y="9"/>
                      <a:pt x="91" y="7"/>
                      <a:pt x="92" y="8"/>
                    </a:cubicBezTo>
                    <a:cubicBezTo>
                      <a:pt x="93" y="9"/>
                      <a:pt x="92" y="9"/>
                      <a:pt x="92" y="10"/>
                    </a:cubicBezTo>
                    <a:cubicBezTo>
                      <a:pt x="91" y="7"/>
                      <a:pt x="91" y="10"/>
                      <a:pt x="91" y="10"/>
                    </a:cubicBezTo>
                    <a:cubicBezTo>
                      <a:pt x="91" y="9"/>
                      <a:pt x="90" y="9"/>
                      <a:pt x="90" y="8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89" y="7"/>
                      <a:pt x="90" y="11"/>
                      <a:pt x="89" y="10"/>
                    </a:cubicBezTo>
                    <a:cubicBezTo>
                      <a:pt x="89" y="9"/>
                      <a:pt x="88" y="8"/>
                      <a:pt x="88" y="7"/>
                    </a:cubicBezTo>
                    <a:cubicBezTo>
                      <a:pt x="90" y="10"/>
                      <a:pt x="89" y="11"/>
                      <a:pt x="90" y="12"/>
                    </a:cubicBezTo>
                    <a:cubicBezTo>
                      <a:pt x="89" y="12"/>
                      <a:pt x="88" y="9"/>
                      <a:pt x="87" y="8"/>
                    </a:cubicBezTo>
                    <a:cubicBezTo>
                      <a:pt x="88" y="10"/>
                      <a:pt x="86" y="7"/>
                      <a:pt x="87" y="9"/>
                    </a:cubicBezTo>
                    <a:cubicBezTo>
                      <a:pt x="88" y="10"/>
                      <a:pt x="88" y="11"/>
                      <a:pt x="88" y="12"/>
                    </a:cubicBezTo>
                    <a:cubicBezTo>
                      <a:pt x="88" y="12"/>
                      <a:pt x="88" y="11"/>
                      <a:pt x="87" y="10"/>
                    </a:cubicBezTo>
                    <a:cubicBezTo>
                      <a:pt x="87" y="10"/>
                      <a:pt x="88" y="12"/>
                      <a:pt x="88" y="13"/>
                    </a:cubicBezTo>
                    <a:cubicBezTo>
                      <a:pt x="88" y="13"/>
                      <a:pt x="89" y="15"/>
                      <a:pt x="88" y="14"/>
                    </a:cubicBezTo>
                    <a:cubicBezTo>
                      <a:pt x="87" y="12"/>
                      <a:pt x="88" y="13"/>
                      <a:pt x="87" y="12"/>
                    </a:cubicBezTo>
                    <a:cubicBezTo>
                      <a:pt x="86" y="12"/>
                      <a:pt x="89" y="16"/>
                      <a:pt x="88" y="16"/>
                    </a:cubicBezTo>
                    <a:cubicBezTo>
                      <a:pt x="89" y="17"/>
                      <a:pt x="90" y="20"/>
                      <a:pt x="90" y="21"/>
                    </a:cubicBezTo>
                    <a:cubicBezTo>
                      <a:pt x="89" y="21"/>
                      <a:pt x="90" y="20"/>
                      <a:pt x="89" y="18"/>
                    </a:cubicBezTo>
                    <a:cubicBezTo>
                      <a:pt x="89" y="18"/>
                      <a:pt x="89" y="18"/>
                      <a:pt x="89" y="18"/>
                    </a:cubicBezTo>
                    <a:cubicBezTo>
                      <a:pt x="87" y="16"/>
                      <a:pt x="87" y="14"/>
                      <a:pt x="86" y="12"/>
                    </a:cubicBezTo>
                    <a:cubicBezTo>
                      <a:pt x="86" y="13"/>
                      <a:pt x="86" y="13"/>
                      <a:pt x="86" y="13"/>
                    </a:cubicBezTo>
                    <a:cubicBezTo>
                      <a:pt x="85" y="12"/>
                      <a:pt x="85" y="11"/>
                      <a:pt x="84" y="10"/>
                    </a:cubicBezTo>
                    <a:cubicBezTo>
                      <a:pt x="85" y="12"/>
                      <a:pt x="84" y="11"/>
                      <a:pt x="84" y="11"/>
                    </a:cubicBezTo>
                    <a:cubicBezTo>
                      <a:pt x="85" y="13"/>
                      <a:pt x="84" y="11"/>
                      <a:pt x="85" y="12"/>
                    </a:cubicBezTo>
                    <a:cubicBezTo>
                      <a:pt x="84" y="13"/>
                      <a:pt x="86" y="15"/>
                      <a:pt x="85" y="15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82" y="11"/>
                      <a:pt x="84" y="14"/>
                      <a:pt x="83" y="13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81" y="13"/>
                      <a:pt x="80" y="14"/>
                      <a:pt x="81" y="18"/>
                    </a:cubicBezTo>
                    <a:cubicBezTo>
                      <a:pt x="80" y="17"/>
                      <a:pt x="79" y="17"/>
                      <a:pt x="78" y="16"/>
                    </a:cubicBezTo>
                    <a:cubicBezTo>
                      <a:pt x="78" y="17"/>
                      <a:pt x="79" y="18"/>
                      <a:pt x="79" y="18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76" y="16"/>
                      <a:pt x="77" y="18"/>
                      <a:pt x="77" y="19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5" y="17"/>
                      <a:pt x="76" y="19"/>
                      <a:pt x="76" y="19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6" y="20"/>
                      <a:pt x="76" y="20"/>
                      <a:pt x="74" y="19"/>
                    </a:cubicBezTo>
                    <a:cubicBezTo>
                      <a:pt x="75" y="19"/>
                      <a:pt x="75" y="19"/>
                      <a:pt x="75" y="20"/>
                    </a:cubicBezTo>
                    <a:cubicBezTo>
                      <a:pt x="74" y="19"/>
                      <a:pt x="73" y="20"/>
                      <a:pt x="73" y="21"/>
                    </a:cubicBezTo>
                    <a:cubicBezTo>
                      <a:pt x="74" y="21"/>
                      <a:pt x="74" y="21"/>
                      <a:pt x="75" y="23"/>
                    </a:cubicBezTo>
                    <a:cubicBezTo>
                      <a:pt x="76" y="25"/>
                      <a:pt x="74" y="22"/>
                      <a:pt x="75" y="24"/>
                    </a:cubicBezTo>
                    <a:cubicBezTo>
                      <a:pt x="74" y="23"/>
                      <a:pt x="74" y="22"/>
                      <a:pt x="73" y="22"/>
                    </a:cubicBezTo>
                    <a:cubicBezTo>
                      <a:pt x="71" y="20"/>
                      <a:pt x="71" y="22"/>
                      <a:pt x="70" y="23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68" y="22"/>
                      <a:pt x="69" y="25"/>
                      <a:pt x="68" y="24"/>
                    </a:cubicBezTo>
                    <a:cubicBezTo>
                      <a:pt x="68" y="25"/>
                      <a:pt x="70" y="28"/>
                      <a:pt x="69" y="28"/>
                    </a:cubicBezTo>
                    <a:cubicBezTo>
                      <a:pt x="70" y="30"/>
                      <a:pt x="68" y="26"/>
                      <a:pt x="67" y="25"/>
                    </a:cubicBezTo>
                    <a:cubicBezTo>
                      <a:pt x="67" y="26"/>
                      <a:pt x="67" y="26"/>
                      <a:pt x="67" y="26"/>
                    </a:cubicBezTo>
                    <a:cubicBezTo>
                      <a:pt x="66" y="26"/>
                      <a:pt x="66" y="26"/>
                      <a:pt x="66" y="26"/>
                    </a:cubicBezTo>
                    <a:cubicBezTo>
                      <a:pt x="67" y="27"/>
                      <a:pt x="67" y="28"/>
                      <a:pt x="66" y="27"/>
                    </a:cubicBezTo>
                    <a:cubicBezTo>
                      <a:pt x="66" y="27"/>
                      <a:pt x="66" y="27"/>
                      <a:pt x="66" y="27"/>
                    </a:cubicBezTo>
                    <a:cubicBezTo>
                      <a:pt x="66" y="27"/>
                      <a:pt x="65" y="26"/>
                      <a:pt x="64" y="27"/>
                    </a:cubicBezTo>
                    <a:cubicBezTo>
                      <a:pt x="65" y="28"/>
                      <a:pt x="64" y="28"/>
                      <a:pt x="65" y="29"/>
                    </a:cubicBezTo>
                    <a:cubicBezTo>
                      <a:pt x="65" y="28"/>
                      <a:pt x="65" y="28"/>
                      <a:pt x="65" y="28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65" y="29"/>
                      <a:pt x="65" y="29"/>
                      <a:pt x="65" y="29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7"/>
                      <a:pt x="64" y="29"/>
                      <a:pt x="65" y="30"/>
                    </a:cubicBezTo>
                    <a:cubicBezTo>
                      <a:pt x="65" y="31"/>
                      <a:pt x="64" y="30"/>
                      <a:pt x="64" y="29"/>
                    </a:cubicBezTo>
                    <a:cubicBezTo>
                      <a:pt x="63" y="29"/>
                      <a:pt x="64" y="30"/>
                      <a:pt x="64" y="29"/>
                    </a:cubicBezTo>
                    <a:cubicBezTo>
                      <a:pt x="63" y="28"/>
                      <a:pt x="63" y="29"/>
                      <a:pt x="63" y="28"/>
                    </a:cubicBezTo>
                    <a:cubicBezTo>
                      <a:pt x="63" y="28"/>
                      <a:pt x="64" y="30"/>
                      <a:pt x="63" y="30"/>
                    </a:cubicBezTo>
                    <a:cubicBezTo>
                      <a:pt x="63" y="30"/>
                      <a:pt x="63" y="31"/>
                      <a:pt x="62" y="29"/>
                    </a:cubicBezTo>
                    <a:cubicBezTo>
                      <a:pt x="62" y="30"/>
                      <a:pt x="62" y="30"/>
                      <a:pt x="62" y="31"/>
                    </a:cubicBezTo>
                    <a:cubicBezTo>
                      <a:pt x="63" y="31"/>
                      <a:pt x="63" y="31"/>
                      <a:pt x="64" y="32"/>
                    </a:cubicBezTo>
                    <a:cubicBezTo>
                      <a:pt x="64" y="32"/>
                      <a:pt x="64" y="33"/>
                      <a:pt x="63" y="3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3" y="32"/>
                      <a:pt x="64" y="33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63" y="33"/>
                      <a:pt x="62" y="33"/>
                      <a:pt x="62" y="33"/>
                    </a:cubicBezTo>
                    <a:cubicBezTo>
                      <a:pt x="61" y="32"/>
                      <a:pt x="60" y="30"/>
                      <a:pt x="60" y="30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0" y="32"/>
                      <a:pt x="60" y="32"/>
                      <a:pt x="59" y="31"/>
                    </a:cubicBezTo>
                    <a:cubicBezTo>
                      <a:pt x="58" y="31"/>
                      <a:pt x="61" y="36"/>
                      <a:pt x="60" y="35"/>
                    </a:cubicBezTo>
                    <a:cubicBezTo>
                      <a:pt x="59" y="33"/>
                      <a:pt x="59" y="33"/>
                      <a:pt x="58" y="33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9" y="35"/>
                      <a:pt x="58" y="33"/>
                      <a:pt x="59" y="34"/>
                    </a:cubicBezTo>
                    <a:cubicBezTo>
                      <a:pt x="60" y="34"/>
                      <a:pt x="59" y="34"/>
                      <a:pt x="59" y="35"/>
                    </a:cubicBezTo>
                    <a:cubicBezTo>
                      <a:pt x="56" y="32"/>
                      <a:pt x="57" y="35"/>
                      <a:pt x="55" y="34"/>
                    </a:cubicBezTo>
                    <a:cubicBezTo>
                      <a:pt x="56" y="36"/>
                      <a:pt x="55" y="35"/>
                      <a:pt x="55" y="36"/>
                    </a:cubicBezTo>
                    <a:cubicBezTo>
                      <a:pt x="54" y="34"/>
                      <a:pt x="55" y="37"/>
                      <a:pt x="54" y="36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4" y="37"/>
                      <a:pt x="57" y="41"/>
                      <a:pt x="55" y="39"/>
                    </a:cubicBezTo>
                    <a:cubicBezTo>
                      <a:pt x="54" y="39"/>
                      <a:pt x="54" y="38"/>
                      <a:pt x="53" y="37"/>
                    </a:cubicBezTo>
                    <a:cubicBezTo>
                      <a:pt x="51" y="35"/>
                      <a:pt x="54" y="40"/>
                      <a:pt x="52" y="38"/>
                    </a:cubicBezTo>
                    <a:cubicBezTo>
                      <a:pt x="52" y="38"/>
                      <a:pt x="53" y="40"/>
                      <a:pt x="54" y="41"/>
                    </a:cubicBezTo>
                    <a:cubicBezTo>
                      <a:pt x="53" y="40"/>
                      <a:pt x="51" y="39"/>
                      <a:pt x="51" y="39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49" y="39"/>
                      <a:pt x="50" y="40"/>
                      <a:pt x="50" y="41"/>
                    </a:cubicBezTo>
                    <a:cubicBezTo>
                      <a:pt x="49" y="39"/>
                      <a:pt x="48" y="41"/>
                      <a:pt x="47" y="40"/>
                    </a:cubicBezTo>
                    <a:cubicBezTo>
                      <a:pt x="49" y="42"/>
                      <a:pt x="46" y="40"/>
                      <a:pt x="48" y="43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8" y="43"/>
                      <a:pt x="49" y="44"/>
                      <a:pt x="49" y="45"/>
                    </a:cubicBezTo>
                    <a:cubicBezTo>
                      <a:pt x="47" y="43"/>
                      <a:pt x="47" y="43"/>
                      <a:pt x="47" y="43"/>
                    </a:cubicBezTo>
                    <a:cubicBezTo>
                      <a:pt x="46" y="41"/>
                      <a:pt x="47" y="43"/>
                      <a:pt x="46" y="42"/>
                    </a:cubicBezTo>
                    <a:cubicBezTo>
                      <a:pt x="47" y="43"/>
                      <a:pt x="45" y="42"/>
                      <a:pt x="46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7" y="45"/>
                      <a:pt x="47" y="45"/>
                      <a:pt x="47" y="46"/>
                    </a:cubicBezTo>
                    <a:cubicBezTo>
                      <a:pt x="47" y="46"/>
                      <a:pt x="45" y="44"/>
                      <a:pt x="45" y="44"/>
                    </a:cubicBezTo>
                    <a:cubicBezTo>
                      <a:pt x="45" y="44"/>
                      <a:pt x="45" y="44"/>
                      <a:pt x="45" y="45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45"/>
                      <a:pt x="44" y="45"/>
                      <a:pt x="44" y="45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43" y="44"/>
                      <a:pt x="43" y="45"/>
                      <a:pt x="44" y="46"/>
                    </a:cubicBezTo>
                    <a:cubicBezTo>
                      <a:pt x="42" y="46"/>
                      <a:pt x="42" y="48"/>
                      <a:pt x="42" y="49"/>
                    </a:cubicBezTo>
                    <a:cubicBezTo>
                      <a:pt x="42" y="49"/>
                      <a:pt x="41" y="48"/>
                      <a:pt x="42" y="48"/>
                    </a:cubicBezTo>
                    <a:cubicBezTo>
                      <a:pt x="42" y="49"/>
                      <a:pt x="42" y="50"/>
                      <a:pt x="42" y="49"/>
                    </a:cubicBezTo>
                    <a:cubicBezTo>
                      <a:pt x="42" y="50"/>
                      <a:pt x="41" y="48"/>
                      <a:pt x="40" y="49"/>
                    </a:cubicBezTo>
                    <a:cubicBezTo>
                      <a:pt x="40" y="48"/>
                      <a:pt x="41" y="50"/>
                      <a:pt x="41" y="50"/>
                    </a:cubicBezTo>
                    <a:cubicBezTo>
                      <a:pt x="39" y="48"/>
                      <a:pt x="41" y="52"/>
                      <a:pt x="39" y="51"/>
                    </a:cubicBezTo>
                    <a:cubicBezTo>
                      <a:pt x="40" y="52"/>
                      <a:pt x="39" y="51"/>
                      <a:pt x="39" y="50"/>
                    </a:cubicBezTo>
                    <a:cubicBezTo>
                      <a:pt x="39" y="51"/>
                      <a:pt x="38" y="52"/>
                      <a:pt x="39" y="54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53"/>
                      <a:pt x="38" y="53"/>
                      <a:pt x="38" y="54"/>
                    </a:cubicBezTo>
                    <a:cubicBezTo>
                      <a:pt x="39" y="55"/>
                      <a:pt x="40" y="56"/>
                      <a:pt x="39" y="56"/>
                    </a:cubicBezTo>
                    <a:cubicBezTo>
                      <a:pt x="39" y="56"/>
                      <a:pt x="39" y="56"/>
                      <a:pt x="39" y="56"/>
                    </a:cubicBezTo>
                    <a:cubicBezTo>
                      <a:pt x="39" y="56"/>
                      <a:pt x="39" y="57"/>
                      <a:pt x="39" y="57"/>
                    </a:cubicBezTo>
                    <a:cubicBezTo>
                      <a:pt x="38" y="57"/>
                      <a:pt x="39" y="57"/>
                      <a:pt x="38" y="56"/>
                    </a:cubicBezTo>
                    <a:cubicBezTo>
                      <a:pt x="36" y="54"/>
                      <a:pt x="36" y="56"/>
                      <a:pt x="36" y="56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8"/>
                      <a:pt x="36" y="56"/>
                      <a:pt x="36" y="56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0"/>
                      <a:pt x="37" y="59"/>
                      <a:pt x="36" y="58"/>
                    </a:cubicBezTo>
                    <a:cubicBezTo>
                      <a:pt x="36" y="59"/>
                      <a:pt x="37" y="61"/>
                      <a:pt x="38" y="63"/>
                    </a:cubicBezTo>
                    <a:cubicBezTo>
                      <a:pt x="38" y="63"/>
                      <a:pt x="38" y="64"/>
                      <a:pt x="38" y="64"/>
                    </a:cubicBezTo>
                    <a:cubicBezTo>
                      <a:pt x="37" y="63"/>
                      <a:pt x="38" y="64"/>
                      <a:pt x="37" y="63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36" y="62"/>
                      <a:pt x="34" y="61"/>
                      <a:pt x="34" y="60"/>
                    </a:cubicBezTo>
                    <a:cubicBezTo>
                      <a:pt x="34" y="61"/>
                      <a:pt x="33" y="61"/>
                      <a:pt x="32" y="61"/>
                    </a:cubicBezTo>
                    <a:cubicBezTo>
                      <a:pt x="34" y="63"/>
                      <a:pt x="32" y="63"/>
                      <a:pt x="34" y="65"/>
                    </a:cubicBezTo>
                    <a:cubicBezTo>
                      <a:pt x="34" y="65"/>
                      <a:pt x="32" y="63"/>
                      <a:pt x="32" y="63"/>
                    </a:cubicBezTo>
                    <a:cubicBezTo>
                      <a:pt x="32" y="64"/>
                      <a:pt x="31" y="64"/>
                      <a:pt x="31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6"/>
                      <a:pt x="29" y="66"/>
                      <a:pt x="30" y="68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28" y="67"/>
                      <a:pt x="32" y="69"/>
                      <a:pt x="30" y="69"/>
                    </a:cubicBezTo>
                    <a:cubicBezTo>
                      <a:pt x="29" y="68"/>
                      <a:pt x="29" y="68"/>
                      <a:pt x="29" y="68"/>
                    </a:cubicBezTo>
                    <a:cubicBezTo>
                      <a:pt x="30" y="69"/>
                      <a:pt x="28" y="68"/>
                      <a:pt x="29" y="70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8" y="69"/>
                      <a:pt x="28" y="69"/>
                      <a:pt x="28" y="71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26" y="69"/>
                      <a:pt x="28" y="71"/>
                      <a:pt x="27" y="71"/>
                    </a:cubicBezTo>
                    <a:cubicBezTo>
                      <a:pt x="27" y="71"/>
                      <a:pt x="26" y="71"/>
                      <a:pt x="26" y="70"/>
                    </a:cubicBezTo>
                    <a:cubicBezTo>
                      <a:pt x="27" y="71"/>
                      <a:pt x="26" y="72"/>
                      <a:pt x="27" y="72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3" y="73"/>
                      <a:pt x="21" y="75"/>
                      <a:pt x="21" y="78"/>
                    </a:cubicBezTo>
                    <a:cubicBezTo>
                      <a:pt x="19" y="77"/>
                      <a:pt x="20" y="77"/>
                      <a:pt x="19" y="76"/>
                    </a:cubicBezTo>
                    <a:cubicBezTo>
                      <a:pt x="20" y="77"/>
                      <a:pt x="19" y="77"/>
                      <a:pt x="19" y="78"/>
                    </a:cubicBezTo>
                    <a:cubicBezTo>
                      <a:pt x="19" y="77"/>
                      <a:pt x="19" y="77"/>
                      <a:pt x="19" y="77"/>
                    </a:cubicBezTo>
                    <a:cubicBezTo>
                      <a:pt x="19" y="78"/>
                      <a:pt x="18" y="77"/>
                      <a:pt x="18" y="78"/>
                    </a:cubicBezTo>
                    <a:cubicBezTo>
                      <a:pt x="18" y="78"/>
                      <a:pt x="18" y="78"/>
                      <a:pt x="18" y="78"/>
                    </a:cubicBezTo>
                    <a:cubicBezTo>
                      <a:pt x="19" y="80"/>
                      <a:pt x="16" y="77"/>
                      <a:pt x="18" y="79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8" y="80"/>
                      <a:pt x="15" y="78"/>
                      <a:pt x="17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5" y="79"/>
                      <a:pt x="18" y="82"/>
                      <a:pt x="16" y="81"/>
                    </a:cubicBezTo>
                    <a:cubicBezTo>
                      <a:pt x="16" y="82"/>
                      <a:pt x="16" y="83"/>
                      <a:pt x="17" y="84"/>
                    </a:cubicBezTo>
                    <a:cubicBezTo>
                      <a:pt x="15" y="82"/>
                      <a:pt x="15" y="82"/>
                      <a:pt x="15" y="82"/>
                    </a:cubicBezTo>
                    <a:cubicBezTo>
                      <a:pt x="15" y="85"/>
                      <a:pt x="13" y="86"/>
                      <a:pt x="14" y="89"/>
                    </a:cubicBezTo>
                    <a:cubicBezTo>
                      <a:pt x="13" y="88"/>
                      <a:pt x="13" y="88"/>
                      <a:pt x="13" y="88"/>
                    </a:cubicBezTo>
                    <a:cubicBezTo>
                      <a:pt x="14" y="90"/>
                      <a:pt x="10" y="89"/>
                      <a:pt x="13" y="92"/>
                    </a:cubicBezTo>
                    <a:cubicBezTo>
                      <a:pt x="14" y="93"/>
                      <a:pt x="14" y="93"/>
                      <a:pt x="14" y="93"/>
                    </a:cubicBezTo>
                    <a:cubicBezTo>
                      <a:pt x="12" y="92"/>
                      <a:pt x="12" y="92"/>
                      <a:pt x="12" y="92"/>
                    </a:cubicBezTo>
                    <a:cubicBezTo>
                      <a:pt x="13" y="93"/>
                      <a:pt x="11" y="93"/>
                      <a:pt x="13" y="94"/>
                    </a:cubicBezTo>
                    <a:cubicBezTo>
                      <a:pt x="12" y="94"/>
                      <a:pt x="12" y="93"/>
                      <a:pt x="12" y="93"/>
                    </a:cubicBezTo>
                    <a:cubicBezTo>
                      <a:pt x="11" y="93"/>
                      <a:pt x="13" y="95"/>
                      <a:pt x="12" y="95"/>
                    </a:cubicBezTo>
                    <a:cubicBezTo>
                      <a:pt x="11" y="95"/>
                      <a:pt x="11" y="95"/>
                      <a:pt x="11" y="95"/>
                    </a:cubicBezTo>
                    <a:cubicBezTo>
                      <a:pt x="8" y="95"/>
                      <a:pt x="4" y="96"/>
                      <a:pt x="6" y="100"/>
                    </a:cubicBezTo>
                    <a:cubicBezTo>
                      <a:pt x="6" y="101"/>
                      <a:pt x="4" y="99"/>
                      <a:pt x="4" y="99"/>
                    </a:cubicBezTo>
                    <a:cubicBezTo>
                      <a:pt x="6" y="103"/>
                      <a:pt x="0" y="102"/>
                      <a:pt x="3" y="107"/>
                    </a:cubicBezTo>
                    <a:cubicBezTo>
                      <a:pt x="4" y="109"/>
                      <a:pt x="9" y="112"/>
                      <a:pt x="9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8" name="Freeform 163"/>
              <p:cNvSpPr/>
              <p:nvPr/>
            </p:nvSpPr>
            <p:spPr bwMode="auto">
              <a:xfrm>
                <a:off x="4499" y="1925"/>
                <a:ext cx="3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9" name="Freeform 164"/>
              <p:cNvSpPr/>
              <p:nvPr/>
            </p:nvSpPr>
            <p:spPr bwMode="auto">
              <a:xfrm>
                <a:off x="3914" y="1322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0" name="Freeform 165"/>
              <p:cNvSpPr/>
              <p:nvPr/>
            </p:nvSpPr>
            <p:spPr bwMode="auto">
              <a:xfrm>
                <a:off x="3122" y="2198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0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1" name="Freeform 166"/>
              <p:cNvSpPr/>
              <p:nvPr/>
            </p:nvSpPr>
            <p:spPr bwMode="auto">
              <a:xfrm>
                <a:off x="3126" y="2183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2" name="Freeform 167"/>
              <p:cNvSpPr/>
              <p:nvPr/>
            </p:nvSpPr>
            <p:spPr bwMode="auto">
              <a:xfrm>
                <a:off x="3540" y="154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3" name="Freeform 168"/>
              <p:cNvSpPr/>
              <p:nvPr/>
            </p:nvSpPr>
            <p:spPr bwMode="auto">
              <a:xfrm>
                <a:off x="3156" y="22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4" name="Freeform 169"/>
              <p:cNvSpPr/>
              <p:nvPr/>
            </p:nvSpPr>
            <p:spPr bwMode="auto">
              <a:xfrm>
                <a:off x="3129" y="218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5" name="Freeform 170"/>
              <p:cNvSpPr/>
              <p:nvPr/>
            </p:nvSpPr>
            <p:spPr bwMode="auto">
              <a:xfrm>
                <a:off x="3129" y="21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6" name="Freeform 171"/>
              <p:cNvSpPr/>
              <p:nvPr/>
            </p:nvSpPr>
            <p:spPr bwMode="auto">
              <a:xfrm>
                <a:off x="3129" y="219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7" name="Freeform 172"/>
              <p:cNvSpPr/>
              <p:nvPr/>
            </p:nvSpPr>
            <p:spPr bwMode="auto">
              <a:xfrm>
                <a:off x="3205" y="2162"/>
                <a:ext cx="2" cy="9"/>
              </a:xfrm>
              <a:custGeom>
                <a:avLst/>
                <a:gdLst>
                  <a:gd name="T0" fmla="*/ 1 w 1"/>
                  <a:gd name="T1" fmla="*/ 2 h 4"/>
                  <a:gd name="T2" fmla="*/ 1 w 1"/>
                  <a:gd name="T3" fmla="*/ 0 h 4"/>
                  <a:gd name="T4" fmla="*/ 1 w 1"/>
                  <a:gd name="T5" fmla="*/ 4 h 4"/>
                  <a:gd name="T6" fmla="*/ 1 w 1"/>
                  <a:gd name="T7" fmla="*/ 4 h 4"/>
                  <a:gd name="T8" fmla="*/ 1 w 1"/>
                  <a:gd name="T9" fmla="*/ 3 h 4"/>
                  <a:gd name="T10" fmla="*/ 1 w 1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1" y="2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8" name="Freeform 173"/>
              <p:cNvSpPr/>
              <p:nvPr/>
            </p:nvSpPr>
            <p:spPr bwMode="auto">
              <a:xfrm>
                <a:off x="3207" y="216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9" name="Freeform 174"/>
              <p:cNvSpPr/>
              <p:nvPr/>
            </p:nvSpPr>
            <p:spPr bwMode="auto">
              <a:xfrm>
                <a:off x="3207" y="2169"/>
                <a:ext cx="0" cy="4"/>
              </a:xfrm>
              <a:custGeom>
                <a:avLst/>
                <a:gdLst>
                  <a:gd name="T0" fmla="*/ 2 h 2"/>
                  <a:gd name="T1" fmla="*/ 1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0" name="Freeform 175"/>
              <p:cNvSpPr/>
              <p:nvPr/>
            </p:nvSpPr>
            <p:spPr bwMode="auto">
              <a:xfrm>
                <a:off x="3194" y="2156"/>
                <a:ext cx="0" cy="6"/>
              </a:xfrm>
              <a:custGeom>
                <a:avLst/>
                <a:gdLst>
                  <a:gd name="T0" fmla="*/ 2 h 3"/>
                  <a:gd name="T1" fmla="*/ 2 h 3"/>
                  <a:gd name="T2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0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1" name="Freeform 176"/>
              <p:cNvSpPr/>
              <p:nvPr/>
            </p:nvSpPr>
            <p:spPr bwMode="auto">
              <a:xfrm>
                <a:off x="3209" y="2196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2" name="Freeform 177"/>
              <p:cNvSpPr/>
              <p:nvPr/>
            </p:nvSpPr>
            <p:spPr bwMode="auto">
              <a:xfrm>
                <a:off x="3472" y="20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3" name="Freeform 178"/>
              <p:cNvSpPr/>
              <p:nvPr/>
            </p:nvSpPr>
            <p:spPr bwMode="auto">
              <a:xfrm>
                <a:off x="3201" y="215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4" name="Freeform 179"/>
              <p:cNvSpPr/>
              <p:nvPr/>
            </p:nvSpPr>
            <p:spPr bwMode="auto">
              <a:xfrm>
                <a:off x="3211" y="2194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0" y="2"/>
                      <a:pt x="0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5" name="Freeform 180"/>
              <p:cNvSpPr/>
              <p:nvPr/>
            </p:nvSpPr>
            <p:spPr bwMode="auto">
              <a:xfrm>
                <a:off x="3317" y="256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6" name="Freeform 181"/>
              <p:cNvSpPr/>
              <p:nvPr/>
            </p:nvSpPr>
            <p:spPr bwMode="auto">
              <a:xfrm>
                <a:off x="3345" y="25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7" name="Freeform 182"/>
              <p:cNvSpPr/>
              <p:nvPr/>
            </p:nvSpPr>
            <p:spPr bwMode="auto">
              <a:xfrm>
                <a:off x="3211" y="2192"/>
                <a:ext cx="2" cy="6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8" name="Freeform 183"/>
              <p:cNvSpPr/>
              <p:nvPr/>
            </p:nvSpPr>
            <p:spPr bwMode="auto">
              <a:xfrm>
                <a:off x="3266" y="254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9" name="Freeform 184"/>
              <p:cNvSpPr/>
              <p:nvPr/>
            </p:nvSpPr>
            <p:spPr bwMode="auto">
              <a:xfrm>
                <a:off x="3271" y="25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0" name="Freeform 185"/>
              <p:cNvSpPr/>
              <p:nvPr/>
            </p:nvSpPr>
            <p:spPr bwMode="auto">
              <a:xfrm>
                <a:off x="3273" y="255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1" name="Freeform 186"/>
              <p:cNvSpPr/>
              <p:nvPr/>
            </p:nvSpPr>
            <p:spPr bwMode="auto">
              <a:xfrm>
                <a:off x="3271" y="2557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2" name="Freeform 187"/>
              <p:cNvSpPr/>
              <p:nvPr/>
            </p:nvSpPr>
            <p:spPr bwMode="auto">
              <a:xfrm>
                <a:off x="4616" y="18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3" name="Freeform 188"/>
              <p:cNvSpPr/>
              <p:nvPr/>
            </p:nvSpPr>
            <p:spPr bwMode="auto">
              <a:xfrm>
                <a:off x="3175" y="221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4" name="Freeform 189"/>
              <p:cNvSpPr/>
              <p:nvPr/>
            </p:nvSpPr>
            <p:spPr bwMode="auto">
              <a:xfrm>
                <a:off x="3137" y="2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5" name="Freeform 190"/>
              <p:cNvSpPr/>
              <p:nvPr/>
            </p:nvSpPr>
            <p:spPr bwMode="auto">
              <a:xfrm>
                <a:off x="3203" y="2166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1" y="1"/>
                      <a:pt x="0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6" name="Freeform 191"/>
              <p:cNvSpPr/>
              <p:nvPr/>
            </p:nvSpPr>
            <p:spPr bwMode="auto">
              <a:xfrm>
                <a:off x="4497" y="1929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7" name="Freeform 192"/>
              <p:cNvSpPr/>
              <p:nvPr/>
            </p:nvSpPr>
            <p:spPr bwMode="auto">
              <a:xfrm>
                <a:off x="3082" y="2156"/>
                <a:ext cx="131" cy="91"/>
              </a:xfrm>
              <a:custGeom>
                <a:avLst/>
                <a:gdLst>
                  <a:gd name="T0" fmla="*/ 46 w 62"/>
                  <a:gd name="T1" fmla="*/ 23 h 43"/>
                  <a:gd name="T2" fmla="*/ 51 w 62"/>
                  <a:gd name="T3" fmla="*/ 20 h 43"/>
                  <a:gd name="T4" fmla="*/ 54 w 62"/>
                  <a:gd name="T5" fmla="*/ 19 h 43"/>
                  <a:gd name="T6" fmla="*/ 58 w 62"/>
                  <a:gd name="T7" fmla="*/ 21 h 43"/>
                  <a:gd name="T8" fmla="*/ 60 w 62"/>
                  <a:gd name="T9" fmla="*/ 20 h 43"/>
                  <a:gd name="T10" fmla="*/ 61 w 62"/>
                  <a:gd name="T11" fmla="*/ 16 h 43"/>
                  <a:gd name="T12" fmla="*/ 62 w 62"/>
                  <a:gd name="T13" fmla="*/ 13 h 43"/>
                  <a:gd name="T14" fmla="*/ 62 w 62"/>
                  <a:gd name="T15" fmla="*/ 11 h 43"/>
                  <a:gd name="T16" fmla="*/ 58 w 62"/>
                  <a:gd name="T17" fmla="*/ 12 h 43"/>
                  <a:gd name="T18" fmla="*/ 56 w 62"/>
                  <a:gd name="T19" fmla="*/ 9 h 43"/>
                  <a:gd name="T20" fmla="*/ 57 w 62"/>
                  <a:gd name="T21" fmla="*/ 2 h 43"/>
                  <a:gd name="T22" fmla="*/ 56 w 62"/>
                  <a:gd name="T23" fmla="*/ 2 h 43"/>
                  <a:gd name="T24" fmla="*/ 55 w 62"/>
                  <a:gd name="T25" fmla="*/ 5 h 43"/>
                  <a:gd name="T26" fmla="*/ 54 w 62"/>
                  <a:gd name="T27" fmla="*/ 3 h 43"/>
                  <a:gd name="T28" fmla="*/ 53 w 62"/>
                  <a:gd name="T29" fmla="*/ 8 h 43"/>
                  <a:gd name="T30" fmla="*/ 51 w 62"/>
                  <a:gd name="T31" fmla="*/ 3 h 43"/>
                  <a:gd name="T32" fmla="*/ 51 w 62"/>
                  <a:gd name="T33" fmla="*/ 1 h 43"/>
                  <a:gd name="T34" fmla="*/ 50 w 62"/>
                  <a:gd name="T35" fmla="*/ 4 h 43"/>
                  <a:gd name="T36" fmla="*/ 49 w 62"/>
                  <a:gd name="T37" fmla="*/ 2 h 43"/>
                  <a:gd name="T38" fmla="*/ 48 w 62"/>
                  <a:gd name="T39" fmla="*/ 7 h 43"/>
                  <a:gd name="T40" fmla="*/ 47 w 62"/>
                  <a:gd name="T41" fmla="*/ 12 h 43"/>
                  <a:gd name="T42" fmla="*/ 46 w 62"/>
                  <a:gd name="T43" fmla="*/ 7 h 43"/>
                  <a:gd name="T44" fmla="*/ 43 w 62"/>
                  <a:gd name="T45" fmla="*/ 7 h 43"/>
                  <a:gd name="T46" fmla="*/ 42 w 62"/>
                  <a:gd name="T47" fmla="*/ 7 h 43"/>
                  <a:gd name="T48" fmla="*/ 40 w 62"/>
                  <a:gd name="T49" fmla="*/ 8 h 43"/>
                  <a:gd name="T50" fmla="*/ 37 w 62"/>
                  <a:gd name="T51" fmla="*/ 9 h 43"/>
                  <a:gd name="T52" fmla="*/ 36 w 62"/>
                  <a:gd name="T53" fmla="*/ 10 h 43"/>
                  <a:gd name="T54" fmla="*/ 36 w 62"/>
                  <a:gd name="T55" fmla="*/ 10 h 43"/>
                  <a:gd name="T56" fmla="*/ 35 w 62"/>
                  <a:gd name="T57" fmla="*/ 12 h 43"/>
                  <a:gd name="T58" fmla="*/ 34 w 62"/>
                  <a:gd name="T59" fmla="*/ 10 h 43"/>
                  <a:gd name="T60" fmla="*/ 33 w 62"/>
                  <a:gd name="T61" fmla="*/ 12 h 43"/>
                  <a:gd name="T62" fmla="*/ 30 w 62"/>
                  <a:gd name="T63" fmla="*/ 11 h 43"/>
                  <a:gd name="T64" fmla="*/ 28 w 62"/>
                  <a:gd name="T65" fmla="*/ 12 h 43"/>
                  <a:gd name="T66" fmla="*/ 26 w 62"/>
                  <a:gd name="T67" fmla="*/ 12 h 43"/>
                  <a:gd name="T68" fmla="*/ 26 w 62"/>
                  <a:gd name="T69" fmla="*/ 14 h 43"/>
                  <a:gd name="T70" fmla="*/ 25 w 62"/>
                  <a:gd name="T71" fmla="*/ 13 h 43"/>
                  <a:gd name="T72" fmla="*/ 24 w 62"/>
                  <a:gd name="T73" fmla="*/ 15 h 43"/>
                  <a:gd name="T74" fmla="*/ 22 w 62"/>
                  <a:gd name="T75" fmla="*/ 16 h 43"/>
                  <a:gd name="T76" fmla="*/ 21 w 62"/>
                  <a:gd name="T77" fmla="*/ 17 h 43"/>
                  <a:gd name="T78" fmla="*/ 22 w 62"/>
                  <a:gd name="T79" fmla="*/ 25 h 43"/>
                  <a:gd name="T80" fmla="*/ 19 w 62"/>
                  <a:gd name="T81" fmla="*/ 21 h 43"/>
                  <a:gd name="T82" fmla="*/ 17 w 62"/>
                  <a:gd name="T83" fmla="*/ 23 h 43"/>
                  <a:gd name="T84" fmla="*/ 16 w 62"/>
                  <a:gd name="T85" fmla="*/ 23 h 43"/>
                  <a:gd name="T86" fmla="*/ 11 w 62"/>
                  <a:gd name="T87" fmla="*/ 24 h 43"/>
                  <a:gd name="T88" fmla="*/ 10 w 62"/>
                  <a:gd name="T89" fmla="*/ 24 h 43"/>
                  <a:gd name="T90" fmla="*/ 8 w 62"/>
                  <a:gd name="T91" fmla="*/ 31 h 43"/>
                  <a:gd name="T92" fmla="*/ 7 w 62"/>
                  <a:gd name="T93" fmla="*/ 32 h 43"/>
                  <a:gd name="T94" fmla="*/ 12 w 62"/>
                  <a:gd name="T95" fmla="*/ 41 h 43"/>
                  <a:gd name="T96" fmla="*/ 18 w 62"/>
                  <a:gd name="T97" fmla="*/ 38 h 43"/>
                  <a:gd name="T98" fmla="*/ 28 w 62"/>
                  <a:gd name="T99" fmla="*/ 27 h 43"/>
                  <a:gd name="T100" fmla="*/ 31 w 62"/>
                  <a:gd name="T101" fmla="*/ 31 h 43"/>
                  <a:gd name="T102" fmla="*/ 36 w 62"/>
                  <a:gd name="T103" fmla="*/ 29 h 43"/>
                  <a:gd name="T104" fmla="*/ 41 w 62"/>
                  <a:gd name="T105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2" h="43">
                    <a:moveTo>
                      <a:pt x="44" y="25"/>
                    </a:moveTo>
                    <a:cubicBezTo>
                      <a:pt x="44" y="25"/>
                      <a:pt x="44" y="26"/>
                      <a:pt x="44" y="26"/>
                    </a:cubicBezTo>
                    <a:cubicBezTo>
                      <a:pt x="44" y="26"/>
                      <a:pt x="44" y="26"/>
                      <a:pt x="45" y="27"/>
                    </a:cubicBezTo>
                    <a:cubicBezTo>
                      <a:pt x="45" y="26"/>
                      <a:pt x="45" y="25"/>
                      <a:pt x="45" y="25"/>
                    </a:cubicBezTo>
                    <a:cubicBezTo>
                      <a:pt x="46" y="27"/>
                      <a:pt x="46" y="25"/>
                      <a:pt x="46" y="26"/>
                    </a:cubicBezTo>
                    <a:cubicBezTo>
                      <a:pt x="46" y="24"/>
                      <a:pt x="46" y="22"/>
                      <a:pt x="46" y="23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7" y="24"/>
                      <a:pt x="48" y="27"/>
                      <a:pt x="48" y="23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49" y="23"/>
                      <a:pt x="50" y="25"/>
                      <a:pt x="50" y="22"/>
                    </a:cubicBezTo>
                    <a:cubicBezTo>
                      <a:pt x="50" y="23"/>
                      <a:pt x="51" y="23"/>
                      <a:pt x="51" y="23"/>
                    </a:cubicBezTo>
                    <a:cubicBezTo>
                      <a:pt x="51" y="22"/>
                      <a:pt x="51" y="22"/>
                      <a:pt x="51" y="20"/>
                    </a:cubicBezTo>
                    <a:cubicBezTo>
                      <a:pt x="51" y="20"/>
                      <a:pt x="52" y="21"/>
                      <a:pt x="52" y="21"/>
                    </a:cubicBezTo>
                    <a:cubicBezTo>
                      <a:pt x="52" y="22"/>
                      <a:pt x="52" y="24"/>
                      <a:pt x="52" y="22"/>
                    </a:cubicBezTo>
                    <a:cubicBezTo>
                      <a:pt x="52" y="23"/>
                      <a:pt x="52" y="23"/>
                      <a:pt x="52" y="23"/>
                    </a:cubicBezTo>
                    <a:cubicBezTo>
                      <a:pt x="53" y="22"/>
                      <a:pt x="53" y="20"/>
                      <a:pt x="53" y="21"/>
                    </a:cubicBezTo>
                    <a:cubicBezTo>
                      <a:pt x="54" y="20"/>
                      <a:pt x="54" y="20"/>
                      <a:pt x="54" y="18"/>
                    </a:cubicBezTo>
                    <a:cubicBezTo>
                      <a:pt x="54" y="18"/>
                      <a:pt x="54" y="20"/>
                      <a:pt x="54" y="19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1"/>
                      <a:pt x="55" y="20"/>
                      <a:pt x="56" y="19"/>
                    </a:cubicBezTo>
                    <a:cubicBezTo>
                      <a:pt x="56" y="22"/>
                      <a:pt x="56" y="19"/>
                      <a:pt x="57" y="21"/>
                    </a:cubicBezTo>
                    <a:cubicBezTo>
                      <a:pt x="57" y="19"/>
                      <a:pt x="57" y="21"/>
                      <a:pt x="58" y="18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8" y="20"/>
                      <a:pt x="58" y="20"/>
                      <a:pt x="58" y="21"/>
                    </a:cubicBezTo>
                    <a:cubicBezTo>
                      <a:pt x="58" y="21"/>
                      <a:pt x="59" y="19"/>
                      <a:pt x="59" y="18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9" y="19"/>
                      <a:pt x="60" y="17"/>
                      <a:pt x="60" y="15"/>
                    </a:cubicBezTo>
                    <a:cubicBezTo>
                      <a:pt x="60" y="16"/>
                      <a:pt x="60" y="15"/>
                      <a:pt x="60" y="16"/>
                    </a:cubicBezTo>
                    <a:cubicBezTo>
                      <a:pt x="60" y="17"/>
                      <a:pt x="59" y="19"/>
                      <a:pt x="59" y="20"/>
                    </a:cubicBezTo>
                    <a:cubicBezTo>
                      <a:pt x="59" y="21"/>
                      <a:pt x="60" y="18"/>
                      <a:pt x="60" y="20"/>
                    </a:cubicBezTo>
                    <a:cubicBezTo>
                      <a:pt x="60" y="20"/>
                      <a:pt x="60" y="20"/>
                      <a:pt x="60" y="18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20"/>
                      <a:pt x="60" y="20"/>
                      <a:pt x="60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1" y="17"/>
                      <a:pt x="61" y="17"/>
                      <a:pt x="62" y="15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2" y="15"/>
                      <a:pt x="62" y="14"/>
                      <a:pt x="62" y="16"/>
                    </a:cubicBezTo>
                    <a:cubicBezTo>
                      <a:pt x="61" y="17"/>
                      <a:pt x="61" y="18"/>
                      <a:pt x="61" y="19"/>
                    </a:cubicBezTo>
                    <a:cubicBezTo>
                      <a:pt x="62" y="15"/>
                      <a:pt x="62" y="15"/>
                      <a:pt x="62" y="15"/>
                    </a:cubicBezTo>
                    <a:cubicBezTo>
                      <a:pt x="62" y="16"/>
                      <a:pt x="62" y="16"/>
                      <a:pt x="62" y="14"/>
                    </a:cubicBezTo>
                    <a:cubicBezTo>
                      <a:pt x="62" y="15"/>
                      <a:pt x="62" y="15"/>
                      <a:pt x="62" y="15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62" y="14"/>
                      <a:pt x="62" y="12"/>
                      <a:pt x="61" y="14"/>
                    </a:cubicBezTo>
                    <a:cubicBezTo>
                      <a:pt x="61" y="15"/>
                      <a:pt x="61" y="15"/>
                      <a:pt x="61" y="15"/>
                    </a:cubicBezTo>
                    <a:cubicBezTo>
                      <a:pt x="61" y="15"/>
                      <a:pt x="60" y="17"/>
                      <a:pt x="61" y="15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61" y="13"/>
                      <a:pt x="61" y="14"/>
                      <a:pt x="61" y="14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61" y="15"/>
                      <a:pt x="61" y="12"/>
                      <a:pt x="60" y="13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11"/>
                      <a:pt x="60" y="14"/>
                      <a:pt x="60" y="14"/>
                    </a:cubicBezTo>
                    <a:cubicBezTo>
                      <a:pt x="60" y="13"/>
                      <a:pt x="61" y="11"/>
                      <a:pt x="61" y="10"/>
                    </a:cubicBezTo>
                    <a:cubicBezTo>
                      <a:pt x="60" y="10"/>
                      <a:pt x="59" y="12"/>
                      <a:pt x="59" y="10"/>
                    </a:cubicBezTo>
                    <a:cubicBezTo>
                      <a:pt x="59" y="10"/>
                      <a:pt x="59" y="11"/>
                      <a:pt x="58" y="12"/>
                    </a:cubicBezTo>
                    <a:cubicBezTo>
                      <a:pt x="58" y="12"/>
                      <a:pt x="59" y="9"/>
                      <a:pt x="58" y="11"/>
                    </a:cubicBezTo>
                    <a:cubicBezTo>
                      <a:pt x="58" y="10"/>
                      <a:pt x="58" y="9"/>
                      <a:pt x="59" y="8"/>
                    </a:cubicBezTo>
                    <a:cubicBezTo>
                      <a:pt x="58" y="9"/>
                      <a:pt x="58" y="8"/>
                      <a:pt x="58" y="10"/>
                    </a:cubicBezTo>
                    <a:cubicBezTo>
                      <a:pt x="58" y="9"/>
                      <a:pt x="57" y="9"/>
                      <a:pt x="57" y="9"/>
                    </a:cubicBezTo>
                    <a:cubicBezTo>
                      <a:pt x="57" y="9"/>
                      <a:pt x="57" y="8"/>
                      <a:pt x="57" y="7"/>
                    </a:cubicBezTo>
                    <a:cubicBezTo>
                      <a:pt x="57" y="8"/>
                      <a:pt x="56" y="9"/>
                      <a:pt x="56" y="9"/>
                    </a:cubicBezTo>
                    <a:cubicBezTo>
                      <a:pt x="56" y="11"/>
                      <a:pt x="56" y="11"/>
                      <a:pt x="56" y="12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1"/>
                      <a:pt x="56" y="9"/>
                      <a:pt x="56" y="9"/>
                    </a:cubicBezTo>
                    <a:cubicBezTo>
                      <a:pt x="56" y="6"/>
                      <a:pt x="56" y="9"/>
                      <a:pt x="56" y="6"/>
                    </a:cubicBezTo>
                    <a:cubicBezTo>
                      <a:pt x="56" y="4"/>
                      <a:pt x="57" y="4"/>
                      <a:pt x="57" y="5"/>
                    </a:cubicBezTo>
                    <a:cubicBezTo>
                      <a:pt x="58" y="3"/>
                      <a:pt x="57" y="5"/>
                      <a:pt x="57" y="2"/>
                    </a:cubicBezTo>
                    <a:cubicBezTo>
                      <a:pt x="57" y="3"/>
                      <a:pt x="57" y="4"/>
                      <a:pt x="56" y="4"/>
                    </a:cubicBezTo>
                    <a:cubicBezTo>
                      <a:pt x="56" y="5"/>
                      <a:pt x="56" y="6"/>
                      <a:pt x="56" y="7"/>
                    </a:cubicBezTo>
                    <a:cubicBezTo>
                      <a:pt x="56" y="9"/>
                      <a:pt x="56" y="5"/>
                      <a:pt x="56" y="5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6" y="3"/>
                      <a:pt x="55" y="5"/>
                      <a:pt x="55" y="5"/>
                    </a:cubicBezTo>
                    <a:cubicBezTo>
                      <a:pt x="55" y="1"/>
                      <a:pt x="56" y="4"/>
                      <a:pt x="56" y="2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5" y="0"/>
                      <a:pt x="56" y="3"/>
                      <a:pt x="55" y="2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5" y="3"/>
                      <a:pt x="55" y="4"/>
                      <a:pt x="55" y="4"/>
                    </a:cubicBezTo>
                    <a:cubicBezTo>
                      <a:pt x="55" y="7"/>
                      <a:pt x="55" y="5"/>
                      <a:pt x="55" y="5"/>
                    </a:cubicBezTo>
                    <a:cubicBezTo>
                      <a:pt x="54" y="7"/>
                      <a:pt x="55" y="5"/>
                      <a:pt x="55" y="7"/>
                    </a:cubicBezTo>
                    <a:cubicBezTo>
                      <a:pt x="55" y="8"/>
                      <a:pt x="54" y="9"/>
                      <a:pt x="54" y="9"/>
                    </a:cubicBezTo>
                    <a:cubicBezTo>
                      <a:pt x="54" y="9"/>
                      <a:pt x="54" y="7"/>
                      <a:pt x="54" y="6"/>
                    </a:cubicBezTo>
                    <a:cubicBezTo>
                      <a:pt x="54" y="5"/>
                      <a:pt x="54" y="5"/>
                      <a:pt x="54" y="6"/>
                    </a:cubicBezTo>
                    <a:cubicBezTo>
                      <a:pt x="55" y="4"/>
                      <a:pt x="54" y="3"/>
                      <a:pt x="55" y="1"/>
                    </a:cubicBezTo>
                    <a:cubicBezTo>
                      <a:pt x="54" y="0"/>
                      <a:pt x="54" y="2"/>
                      <a:pt x="54" y="3"/>
                    </a:cubicBezTo>
                    <a:cubicBezTo>
                      <a:pt x="54" y="3"/>
                      <a:pt x="54" y="5"/>
                      <a:pt x="54" y="5"/>
                    </a:cubicBezTo>
                    <a:cubicBezTo>
                      <a:pt x="54" y="10"/>
                      <a:pt x="54" y="2"/>
                      <a:pt x="53" y="3"/>
                    </a:cubicBezTo>
                    <a:cubicBezTo>
                      <a:pt x="53" y="6"/>
                      <a:pt x="53" y="7"/>
                      <a:pt x="53" y="10"/>
                    </a:cubicBezTo>
                    <a:cubicBezTo>
                      <a:pt x="53" y="11"/>
                      <a:pt x="53" y="12"/>
                      <a:pt x="53" y="11"/>
                    </a:cubicBezTo>
                    <a:cubicBezTo>
                      <a:pt x="53" y="9"/>
                      <a:pt x="53" y="10"/>
                      <a:pt x="53" y="8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4"/>
                      <a:pt x="52" y="2"/>
                      <a:pt x="52" y="1"/>
                    </a:cubicBezTo>
                    <a:cubicBezTo>
                      <a:pt x="52" y="2"/>
                      <a:pt x="52" y="3"/>
                      <a:pt x="52" y="4"/>
                    </a:cubicBezTo>
                    <a:cubicBezTo>
                      <a:pt x="52" y="3"/>
                      <a:pt x="52" y="2"/>
                      <a:pt x="52" y="2"/>
                    </a:cubicBezTo>
                    <a:cubicBezTo>
                      <a:pt x="52" y="3"/>
                      <a:pt x="52" y="5"/>
                      <a:pt x="52" y="5"/>
                    </a:cubicBezTo>
                    <a:cubicBezTo>
                      <a:pt x="52" y="5"/>
                      <a:pt x="51" y="3"/>
                      <a:pt x="51" y="3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2" y="3"/>
                      <a:pt x="52" y="0"/>
                      <a:pt x="51" y="1"/>
                    </a:cubicBezTo>
                    <a:cubicBezTo>
                      <a:pt x="51" y="2"/>
                      <a:pt x="51" y="4"/>
                      <a:pt x="51" y="5"/>
                    </a:cubicBezTo>
                    <a:cubicBezTo>
                      <a:pt x="51" y="6"/>
                      <a:pt x="51" y="4"/>
                      <a:pt x="51" y="5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51" y="4"/>
                      <a:pt x="51" y="0"/>
                      <a:pt x="51" y="1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51" y="2"/>
                      <a:pt x="51" y="2"/>
                      <a:pt x="51" y="1"/>
                    </a:cubicBezTo>
                    <a:cubicBezTo>
                      <a:pt x="51" y="2"/>
                      <a:pt x="50" y="2"/>
                      <a:pt x="50" y="2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2"/>
                      <a:pt x="50" y="4"/>
                      <a:pt x="50" y="2"/>
                    </a:cubicBezTo>
                    <a:cubicBezTo>
                      <a:pt x="50" y="5"/>
                      <a:pt x="50" y="2"/>
                      <a:pt x="50" y="4"/>
                    </a:cubicBezTo>
                    <a:cubicBezTo>
                      <a:pt x="51" y="5"/>
                      <a:pt x="50" y="5"/>
                      <a:pt x="50" y="6"/>
                    </a:cubicBezTo>
                    <a:cubicBezTo>
                      <a:pt x="50" y="3"/>
                      <a:pt x="50" y="5"/>
                      <a:pt x="50" y="5"/>
                    </a:cubicBezTo>
                    <a:cubicBezTo>
                      <a:pt x="50" y="4"/>
                      <a:pt x="49" y="4"/>
                      <a:pt x="49" y="3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2"/>
                      <a:pt x="49" y="6"/>
                      <a:pt x="49" y="5"/>
                    </a:cubicBezTo>
                    <a:cubicBezTo>
                      <a:pt x="49" y="4"/>
                      <a:pt x="49" y="2"/>
                      <a:pt x="49" y="2"/>
                    </a:cubicBezTo>
                    <a:cubicBezTo>
                      <a:pt x="49" y="4"/>
                      <a:pt x="49" y="5"/>
                      <a:pt x="49" y="7"/>
                    </a:cubicBezTo>
                    <a:cubicBezTo>
                      <a:pt x="48" y="6"/>
                      <a:pt x="49" y="4"/>
                      <a:pt x="48" y="2"/>
                    </a:cubicBezTo>
                    <a:cubicBezTo>
                      <a:pt x="48" y="4"/>
                      <a:pt x="48" y="0"/>
                      <a:pt x="48" y="3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8" y="6"/>
                      <a:pt x="48" y="5"/>
                      <a:pt x="48" y="4"/>
                    </a:cubicBezTo>
                    <a:cubicBezTo>
                      <a:pt x="48" y="4"/>
                      <a:pt x="48" y="6"/>
                      <a:pt x="48" y="7"/>
                    </a:cubicBezTo>
                    <a:cubicBezTo>
                      <a:pt x="48" y="6"/>
                      <a:pt x="48" y="9"/>
                      <a:pt x="47" y="7"/>
                    </a:cubicBezTo>
                    <a:cubicBezTo>
                      <a:pt x="47" y="6"/>
                      <a:pt x="48" y="7"/>
                      <a:pt x="48" y="5"/>
                    </a:cubicBezTo>
                    <a:cubicBezTo>
                      <a:pt x="47" y="5"/>
                      <a:pt x="48" y="9"/>
                      <a:pt x="47" y="10"/>
                    </a:cubicBezTo>
                    <a:cubicBezTo>
                      <a:pt x="48" y="11"/>
                      <a:pt x="48" y="14"/>
                      <a:pt x="48" y="15"/>
                    </a:cubicBezTo>
                    <a:cubicBezTo>
                      <a:pt x="47" y="14"/>
                      <a:pt x="48" y="14"/>
                      <a:pt x="47" y="12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7" y="9"/>
                      <a:pt x="47" y="7"/>
                      <a:pt x="47" y="5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47" y="5"/>
                      <a:pt x="46" y="3"/>
                      <a:pt x="46" y="4"/>
                    </a:cubicBezTo>
                    <a:cubicBezTo>
                      <a:pt x="46" y="6"/>
                      <a:pt x="46" y="3"/>
                      <a:pt x="46" y="5"/>
                    </a:cubicBezTo>
                    <a:cubicBezTo>
                      <a:pt x="46" y="5"/>
                      <a:pt x="47" y="8"/>
                      <a:pt x="46" y="7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6" y="3"/>
                      <a:pt x="46" y="6"/>
                      <a:pt x="46" y="5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5" y="4"/>
                      <a:pt x="44" y="4"/>
                      <a:pt x="44" y="8"/>
                    </a:cubicBezTo>
                    <a:cubicBezTo>
                      <a:pt x="44" y="6"/>
                      <a:pt x="43" y="6"/>
                      <a:pt x="43" y="5"/>
                    </a:cubicBezTo>
                    <a:cubicBezTo>
                      <a:pt x="43" y="6"/>
                      <a:pt x="43" y="7"/>
                      <a:pt x="43" y="7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2" y="4"/>
                      <a:pt x="42" y="6"/>
                      <a:pt x="42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2" y="4"/>
                      <a:pt x="42" y="7"/>
                      <a:pt x="42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2" y="8"/>
                      <a:pt x="42" y="8"/>
                      <a:pt x="41" y="6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1" y="6"/>
                      <a:pt x="41" y="6"/>
                      <a:pt x="40" y="7"/>
                    </a:cubicBezTo>
                    <a:cubicBezTo>
                      <a:pt x="41" y="7"/>
                      <a:pt x="41" y="8"/>
                      <a:pt x="41" y="9"/>
                    </a:cubicBezTo>
                    <a:cubicBezTo>
                      <a:pt x="41" y="12"/>
                      <a:pt x="41" y="9"/>
                      <a:pt x="41" y="10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5"/>
                      <a:pt x="39" y="7"/>
                      <a:pt x="39" y="7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8" y="6"/>
                      <a:pt x="38" y="8"/>
                      <a:pt x="38" y="8"/>
                    </a:cubicBezTo>
                    <a:cubicBezTo>
                      <a:pt x="38" y="9"/>
                      <a:pt x="38" y="11"/>
                      <a:pt x="38" y="11"/>
                    </a:cubicBezTo>
                    <a:cubicBezTo>
                      <a:pt x="38" y="13"/>
                      <a:pt x="38" y="9"/>
                      <a:pt x="37" y="8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9"/>
                      <a:pt x="37" y="10"/>
                      <a:pt x="37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6" y="9"/>
                      <a:pt x="36" y="8"/>
                      <a:pt x="36" y="8"/>
                    </a:cubicBezTo>
                    <a:cubicBezTo>
                      <a:pt x="36" y="10"/>
                      <a:pt x="36" y="9"/>
                      <a:pt x="36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8"/>
                      <a:pt x="36" y="10"/>
                      <a:pt x="36" y="11"/>
                    </a:cubicBezTo>
                    <a:cubicBezTo>
                      <a:pt x="36" y="12"/>
                      <a:pt x="36" y="11"/>
                      <a:pt x="35" y="10"/>
                    </a:cubicBezTo>
                    <a:cubicBezTo>
                      <a:pt x="35" y="9"/>
                      <a:pt x="36" y="10"/>
                      <a:pt x="36" y="10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5" y="10"/>
                    </a:cubicBezTo>
                    <a:cubicBezTo>
                      <a:pt x="35" y="10"/>
                      <a:pt x="35" y="10"/>
                      <a:pt x="35" y="9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5" y="11"/>
                      <a:pt x="35" y="11"/>
                      <a:pt x="35" y="12"/>
                    </a:cubicBezTo>
                    <a:cubicBezTo>
                      <a:pt x="35" y="12"/>
                      <a:pt x="35" y="13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3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5" y="12"/>
                      <a:pt x="35" y="12"/>
                      <a:pt x="35" y="13"/>
                    </a:cubicBezTo>
                    <a:cubicBezTo>
                      <a:pt x="34" y="11"/>
                      <a:pt x="34" y="9"/>
                      <a:pt x="33" y="9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1"/>
                      <a:pt x="33" y="10"/>
                      <a:pt x="33" y="9"/>
                    </a:cubicBezTo>
                    <a:cubicBezTo>
                      <a:pt x="33" y="8"/>
                      <a:pt x="34" y="14"/>
                      <a:pt x="33" y="13"/>
                    </a:cubicBezTo>
                    <a:cubicBezTo>
                      <a:pt x="33" y="11"/>
                      <a:pt x="33" y="10"/>
                      <a:pt x="32" y="10"/>
                    </a:cubicBezTo>
                    <a:cubicBezTo>
                      <a:pt x="33" y="10"/>
                      <a:pt x="33" y="11"/>
                      <a:pt x="33" y="11"/>
                    </a:cubicBezTo>
                    <a:cubicBezTo>
                      <a:pt x="33" y="12"/>
                      <a:pt x="32" y="10"/>
                      <a:pt x="33" y="11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2" y="8"/>
                      <a:pt x="32" y="11"/>
                      <a:pt x="31" y="9"/>
                    </a:cubicBezTo>
                    <a:cubicBezTo>
                      <a:pt x="31" y="12"/>
                      <a:pt x="31" y="10"/>
                      <a:pt x="31" y="11"/>
                    </a:cubicBezTo>
                    <a:cubicBezTo>
                      <a:pt x="30" y="9"/>
                      <a:pt x="31" y="12"/>
                      <a:pt x="30" y="10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0" y="11"/>
                      <a:pt x="32" y="16"/>
                      <a:pt x="31" y="13"/>
                    </a:cubicBezTo>
                    <a:cubicBezTo>
                      <a:pt x="30" y="13"/>
                      <a:pt x="30" y="12"/>
                      <a:pt x="30" y="11"/>
                    </a:cubicBezTo>
                    <a:cubicBezTo>
                      <a:pt x="29" y="9"/>
                      <a:pt x="30" y="14"/>
                      <a:pt x="29" y="11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3"/>
                      <a:pt x="29" y="12"/>
                      <a:pt x="29" y="11"/>
                    </a:cubicBezTo>
                    <a:cubicBezTo>
                      <a:pt x="29" y="12"/>
                      <a:pt x="29" y="13"/>
                      <a:pt x="29" y="12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8" y="10"/>
                      <a:pt x="28" y="11"/>
                      <a:pt x="28" y="12"/>
                    </a:cubicBezTo>
                    <a:cubicBezTo>
                      <a:pt x="28" y="11"/>
                      <a:pt x="28" y="12"/>
                      <a:pt x="27" y="11"/>
                    </a:cubicBezTo>
                    <a:cubicBezTo>
                      <a:pt x="28" y="13"/>
                      <a:pt x="26" y="10"/>
                      <a:pt x="27" y="13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7" y="13"/>
                      <a:pt x="28" y="15"/>
                      <a:pt x="28" y="15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6" y="11"/>
                      <a:pt x="27" y="13"/>
                      <a:pt x="26" y="12"/>
                    </a:cubicBezTo>
                    <a:cubicBezTo>
                      <a:pt x="27" y="13"/>
                      <a:pt x="26" y="12"/>
                      <a:pt x="26" y="13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6" y="15"/>
                      <a:pt x="26" y="13"/>
                      <a:pt x="26" y="13"/>
                    </a:cubicBezTo>
                    <a:cubicBezTo>
                      <a:pt x="25" y="12"/>
                      <a:pt x="26" y="13"/>
                      <a:pt x="26" y="13"/>
                    </a:cubicBezTo>
                    <a:cubicBezTo>
                      <a:pt x="26" y="13"/>
                      <a:pt x="26" y="13"/>
                      <a:pt x="26" y="14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3"/>
                      <a:pt x="26" y="13"/>
                      <a:pt x="26" y="14"/>
                    </a:cubicBezTo>
                    <a:cubicBezTo>
                      <a:pt x="26" y="13"/>
                      <a:pt x="26" y="13"/>
                      <a:pt x="25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4" y="11"/>
                      <a:pt x="25" y="13"/>
                      <a:pt x="25" y="13"/>
                    </a:cubicBezTo>
                    <a:cubicBezTo>
                      <a:pt x="24" y="12"/>
                      <a:pt x="24" y="14"/>
                      <a:pt x="24" y="15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3" y="14"/>
                      <a:pt x="23" y="14"/>
                    </a:cubicBezTo>
                    <a:cubicBezTo>
                      <a:pt x="23" y="14"/>
                      <a:pt x="24" y="15"/>
                      <a:pt x="24" y="15"/>
                    </a:cubicBezTo>
                    <a:cubicBezTo>
                      <a:pt x="23" y="13"/>
                      <a:pt x="23" y="17"/>
                      <a:pt x="23" y="15"/>
                    </a:cubicBezTo>
                    <a:cubicBezTo>
                      <a:pt x="23" y="15"/>
                      <a:pt x="22" y="14"/>
                      <a:pt x="22" y="14"/>
                    </a:cubicBezTo>
                    <a:cubicBezTo>
                      <a:pt x="22" y="15"/>
                      <a:pt x="22" y="16"/>
                      <a:pt x="23" y="17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7"/>
                    </a:cubicBezTo>
                    <a:cubicBezTo>
                      <a:pt x="23" y="18"/>
                      <a:pt x="23" y="20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19"/>
                      <a:pt x="22" y="20"/>
                      <a:pt x="22" y="19"/>
                    </a:cubicBezTo>
                    <a:cubicBezTo>
                      <a:pt x="21" y="16"/>
                      <a:pt x="21" y="17"/>
                      <a:pt x="21" y="17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7"/>
                      <a:pt x="21" y="17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1" y="20"/>
                      <a:pt x="21" y="19"/>
                    </a:cubicBezTo>
                    <a:cubicBezTo>
                      <a:pt x="21" y="20"/>
                      <a:pt x="22" y="22"/>
                      <a:pt x="22" y="24"/>
                    </a:cubicBezTo>
                    <a:cubicBezTo>
                      <a:pt x="22" y="24"/>
                      <a:pt x="22" y="25"/>
                      <a:pt x="22" y="25"/>
                    </a:cubicBezTo>
                    <a:cubicBezTo>
                      <a:pt x="21" y="24"/>
                      <a:pt x="22" y="25"/>
                      <a:pt x="22" y="24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0" y="20"/>
                      <a:pt x="20" y="19"/>
                    </a:cubicBezTo>
                    <a:cubicBezTo>
                      <a:pt x="20" y="20"/>
                      <a:pt x="19" y="19"/>
                      <a:pt x="19" y="19"/>
                    </a:cubicBezTo>
                    <a:cubicBezTo>
                      <a:pt x="20" y="22"/>
                      <a:pt x="19" y="21"/>
                      <a:pt x="20" y="23"/>
                    </a:cubicBezTo>
                    <a:cubicBezTo>
                      <a:pt x="20" y="24"/>
                      <a:pt x="19" y="21"/>
                      <a:pt x="19" y="21"/>
                    </a:cubicBezTo>
                    <a:cubicBezTo>
                      <a:pt x="19" y="22"/>
                      <a:pt x="18" y="21"/>
                      <a:pt x="18" y="22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2"/>
                      <a:pt x="17" y="21"/>
                      <a:pt x="18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9" y="25"/>
                      <a:pt x="18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8" y="24"/>
                      <a:pt x="16" y="22"/>
                      <a:pt x="17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6" y="23"/>
                      <a:pt x="17" y="25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2"/>
                      <a:pt x="17" y="25"/>
                      <a:pt x="16" y="24"/>
                    </a:cubicBezTo>
                    <a:cubicBezTo>
                      <a:pt x="16" y="24"/>
                      <a:pt x="16" y="23"/>
                      <a:pt x="16" y="23"/>
                    </a:cubicBezTo>
                    <a:cubicBezTo>
                      <a:pt x="16" y="24"/>
                      <a:pt x="16" y="24"/>
                      <a:pt x="16" y="25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3"/>
                      <a:pt x="13" y="23"/>
                      <a:pt x="13" y="26"/>
                    </a:cubicBezTo>
                    <a:cubicBezTo>
                      <a:pt x="11" y="24"/>
                      <a:pt x="12" y="24"/>
                      <a:pt x="11" y="23"/>
                    </a:cubicBezTo>
                    <a:cubicBezTo>
                      <a:pt x="12" y="25"/>
                      <a:pt x="11" y="24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5"/>
                      <a:pt x="11" y="23"/>
                      <a:pt x="11" y="24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2" y="26"/>
                      <a:pt x="10" y="22"/>
                      <a:pt x="11" y="25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1" y="26"/>
                      <a:pt x="9" y="23"/>
                      <a:pt x="10" y="25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9" y="24"/>
                      <a:pt x="11" y="27"/>
                      <a:pt x="10" y="25"/>
                    </a:cubicBezTo>
                    <a:cubicBezTo>
                      <a:pt x="10" y="26"/>
                      <a:pt x="10" y="26"/>
                      <a:pt x="11" y="28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7"/>
                      <a:pt x="8" y="27"/>
                      <a:pt x="9" y="30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9" y="31"/>
                      <a:pt x="6" y="27"/>
                      <a:pt x="8" y="31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32"/>
                      <a:pt x="7" y="31"/>
                      <a:pt x="8" y="32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1"/>
                      <a:pt x="8" y="33"/>
                      <a:pt x="8" y="33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5" y="30"/>
                      <a:pt x="2" y="29"/>
                      <a:pt x="4" y="33"/>
                    </a:cubicBezTo>
                    <a:cubicBezTo>
                      <a:pt x="4" y="33"/>
                      <a:pt x="3" y="31"/>
                      <a:pt x="3" y="31"/>
                    </a:cubicBezTo>
                    <a:cubicBezTo>
                      <a:pt x="4" y="34"/>
                      <a:pt x="0" y="30"/>
                      <a:pt x="2" y="35"/>
                    </a:cubicBezTo>
                    <a:cubicBezTo>
                      <a:pt x="3" y="36"/>
                      <a:pt x="6" y="41"/>
                      <a:pt x="6" y="41"/>
                    </a:cubicBezTo>
                    <a:cubicBezTo>
                      <a:pt x="6" y="39"/>
                      <a:pt x="9" y="40"/>
                      <a:pt x="11" y="42"/>
                    </a:cubicBezTo>
                    <a:cubicBezTo>
                      <a:pt x="11" y="41"/>
                      <a:pt x="11" y="40"/>
                      <a:pt x="12" y="41"/>
                    </a:cubicBezTo>
                    <a:cubicBezTo>
                      <a:pt x="13" y="40"/>
                      <a:pt x="17" y="43"/>
                      <a:pt x="17" y="40"/>
                    </a:cubicBezTo>
                    <a:cubicBezTo>
                      <a:pt x="17" y="40"/>
                      <a:pt x="16" y="39"/>
                      <a:pt x="16" y="38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37"/>
                      <a:pt x="17" y="39"/>
                      <a:pt x="17" y="39"/>
                    </a:cubicBezTo>
                    <a:cubicBezTo>
                      <a:pt x="17" y="39"/>
                      <a:pt x="18" y="38"/>
                      <a:pt x="18" y="38"/>
                    </a:cubicBezTo>
                    <a:cubicBezTo>
                      <a:pt x="18" y="36"/>
                      <a:pt x="19" y="38"/>
                      <a:pt x="18" y="36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8" y="36"/>
                      <a:pt x="18" y="35"/>
                      <a:pt x="20" y="38"/>
                    </a:cubicBezTo>
                    <a:cubicBezTo>
                      <a:pt x="22" y="39"/>
                      <a:pt x="23" y="37"/>
                      <a:pt x="25" y="37"/>
                    </a:cubicBezTo>
                    <a:cubicBezTo>
                      <a:pt x="26" y="35"/>
                      <a:pt x="27" y="33"/>
                      <a:pt x="29" y="32"/>
                    </a:cubicBezTo>
                    <a:cubicBezTo>
                      <a:pt x="28" y="28"/>
                      <a:pt x="29" y="30"/>
                      <a:pt x="28" y="27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6"/>
                      <a:pt x="29" y="28"/>
                      <a:pt x="30" y="29"/>
                    </a:cubicBezTo>
                    <a:cubicBezTo>
                      <a:pt x="29" y="28"/>
                      <a:pt x="30" y="29"/>
                      <a:pt x="29" y="27"/>
                    </a:cubicBezTo>
                    <a:cubicBezTo>
                      <a:pt x="29" y="25"/>
                      <a:pt x="30" y="30"/>
                      <a:pt x="30" y="29"/>
                    </a:cubicBezTo>
                    <a:cubicBezTo>
                      <a:pt x="30" y="29"/>
                      <a:pt x="30" y="27"/>
                      <a:pt x="30" y="28"/>
                    </a:cubicBezTo>
                    <a:cubicBezTo>
                      <a:pt x="30" y="26"/>
                      <a:pt x="30" y="29"/>
                      <a:pt x="31" y="31"/>
                    </a:cubicBezTo>
                    <a:cubicBezTo>
                      <a:pt x="32" y="30"/>
                      <a:pt x="32" y="28"/>
                      <a:pt x="33" y="29"/>
                    </a:cubicBezTo>
                    <a:cubicBezTo>
                      <a:pt x="33" y="29"/>
                      <a:pt x="33" y="27"/>
                      <a:pt x="33" y="27"/>
                    </a:cubicBezTo>
                    <a:cubicBezTo>
                      <a:pt x="34" y="30"/>
                      <a:pt x="33" y="26"/>
                      <a:pt x="33" y="27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4" y="30"/>
                      <a:pt x="34" y="28"/>
                      <a:pt x="35" y="29"/>
                    </a:cubicBezTo>
                    <a:cubicBezTo>
                      <a:pt x="35" y="28"/>
                      <a:pt x="36" y="30"/>
                      <a:pt x="36" y="29"/>
                    </a:cubicBezTo>
                    <a:cubicBezTo>
                      <a:pt x="36" y="30"/>
                      <a:pt x="36" y="29"/>
                      <a:pt x="36" y="30"/>
                    </a:cubicBezTo>
                    <a:cubicBezTo>
                      <a:pt x="36" y="26"/>
                      <a:pt x="37" y="31"/>
                      <a:pt x="37" y="2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8" y="29"/>
                      <a:pt x="39" y="29"/>
                      <a:pt x="40" y="27"/>
                    </a:cubicBezTo>
                    <a:cubicBezTo>
                      <a:pt x="40" y="27"/>
                      <a:pt x="41" y="30"/>
                      <a:pt x="41" y="28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7"/>
                      <a:pt x="41" y="28"/>
                      <a:pt x="42" y="28"/>
                    </a:cubicBezTo>
                    <a:cubicBezTo>
                      <a:pt x="42" y="27"/>
                      <a:pt x="42" y="28"/>
                      <a:pt x="43" y="28"/>
                    </a:cubicBezTo>
                    <a:cubicBezTo>
                      <a:pt x="43" y="28"/>
                      <a:pt x="43" y="27"/>
                      <a:pt x="42" y="27"/>
                    </a:cubicBezTo>
                    <a:cubicBezTo>
                      <a:pt x="43" y="29"/>
                      <a:pt x="43" y="26"/>
                      <a:pt x="44" y="27"/>
                    </a:cubicBezTo>
                    <a:cubicBezTo>
                      <a:pt x="43" y="24"/>
                      <a:pt x="44" y="26"/>
                      <a:pt x="4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8" name="Freeform 193"/>
              <p:cNvSpPr/>
              <p:nvPr/>
            </p:nvSpPr>
            <p:spPr bwMode="auto">
              <a:xfrm>
                <a:off x="3192" y="2160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9" name="Freeform 194"/>
              <p:cNvSpPr/>
              <p:nvPr/>
            </p:nvSpPr>
            <p:spPr bwMode="auto">
              <a:xfrm>
                <a:off x="3146" y="2177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2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0" name="Freeform 195"/>
              <p:cNvSpPr/>
              <p:nvPr/>
            </p:nvSpPr>
            <p:spPr bwMode="auto">
              <a:xfrm>
                <a:off x="3264" y="1853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0" y="2"/>
                      <a:pt x="0" y="1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1" name="Freeform 196"/>
              <p:cNvSpPr/>
              <p:nvPr/>
            </p:nvSpPr>
            <p:spPr bwMode="auto">
              <a:xfrm>
                <a:off x="3209" y="1836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2" name="Freeform 197"/>
              <p:cNvSpPr/>
              <p:nvPr/>
            </p:nvSpPr>
            <p:spPr bwMode="auto">
              <a:xfrm>
                <a:off x="3343" y="2470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1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0"/>
                      <a:pt x="1" y="2"/>
                      <a:pt x="0" y="1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3" name="Freeform 198"/>
              <p:cNvSpPr/>
              <p:nvPr/>
            </p:nvSpPr>
            <p:spPr bwMode="auto">
              <a:xfrm>
                <a:off x="3186" y="18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4" name="Freeform 199"/>
              <p:cNvSpPr/>
              <p:nvPr/>
            </p:nvSpPr>
            <p:spPr bwMode="auto">
              <a:xfrm>
                <a:off x="3188" y="1825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5" name="Freeform 200"/>
              <p:cNvSpPr/>
              <p:nvPr/>
            </p:nvSpPr>
            <p:spPr bwMode="auto">
              <a:xfrm>
                <a:off x="3184" y="1833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6" name="Freeform 201"/>
              <p:cNvSpPr/>
              <p:nvPr/>
            </p:nvSpPr>
            <p:spPr bwMode="auto">
              <a:xfrm>
                <a:off x="3351" y="2465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7" name="Freeform 202"/>
              <p:cNvSpPr/>
              <p:nvPr/>
            </p:nvSpPr>
            <p:spPr bwMode="auto">
              <a:xfrm>
                <a:off x="3173" y="1831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2 w 2"/>
                  <a:gd name="T3" fmla="*/ 0 h 5"/>
                  <a:gd name="T4" fmla="*/ 0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8" name="Freeform 203"/>
              <p:cNvSpPr/>
              <p:nvPr/>
            </p:nvSpPr>
            <p:spPr bwMode="auto">
              <a:xfrm>
                <a:off x="3536" y="1554"/>
                <a:ext cx="8" cy="2"/>
              </a:xfrm>
              <a:custGeom>
                <a:avLst/>
                <a:gdLst>
                  <a:gd name="T0" fmla="*/ 0 w 4"/>
                  <a:gd name="T1" fmla="*/ 1 h 1"/>
                  <a:gd name="T2" fmla="*/ 0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4 w 4"/>
                  <a:gd name="T9" fmla="*/ 0 h 1"/>
                  <a:gd name="T10" fmla="*/ 0 w 4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3" y="0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9" name="Freeform 204"/>
              <p:cNvSpPr/>
              <p:nvPr/>
            </p:nvSpPr>
            <p:spPr bwMode="auto">
              <a:xfrm>
                <a:off x="3538" y="1556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96" name="Group 406"/>
            <p:cNvGrpSpPr/>
            <p:nvPr/>
          </p:nvGrpSpPr>
          <p:grpSpPr bwMode="auto">
            <a:xfrm>
              <a:off x="3112" y="1551"/>
              <a:ext cx="1462" cy="1559"/>
              <a:chOff x="3112" y="1551"/>
              <a:chExt cx="1462" cy="1559"/>
            </a:xfrm>
            <a:grpFill/>
          </p:grpSpPr>
          <p:sp>
            <p:nvSpPr>
              <p:cNvPr id="143" name="Freeform 206"/>
              <p:cNvSpPr/>
              <p:nvPr/>
            </p:nvSpPr>
            <p:spPr bwMode="auto">
              <a:xfrm>
                <a:off x="3534" y="1558"/>
                <a:ext cx="4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4" name="Freeform 207"/>
              <p:cNvSpPr/>
              <p:nvPr/>
            </p:nvSpPr>
            <p:spPr bwMode="auto">
              <a:xfrm>
                <a:off x="3513" y="1581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5" name="Freeform 208"/>
              <p:cNvSpPr/>
              <p:nvPr/>
            </p:nvSpPr>
            <p:spPr bwMode="auto">
              <a:xfrm>
                <a:off x="3513" y="1579"/>
                <a:ext cx="6" cy="2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6" name="Freeform 209"/>
              <p:cNvSpPr/>
              <p:nvPr/>
            </p:nvSpPr>
            <p:spPr bwMode="auto">
              <a:xfrm>
                <a:off x="3536" y="1551"/>
                <a:ext cx="4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1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7" name="Freeform 210"/>
              <p:cNvSpPr/>
              <p:nvPr/>
            </p:nvSpPr>
            <p:spPr bwMode="auto">
              <a:xfrm>
                <a:off x="3112" y="1810"/>
                <a:ext cx="161" cy="87"/>
              </a:xfrm>
              <a:custGeom>
                <a:avLst/>
                <a:gdLst>
                  <a:gd name="T0" fmla="*/ 12 w 76"/>
                  <a:gd name="T1" fmla="*/ 18 h 41"/>
                  <a:gd name="T2" fmla="*/ 22 w 76"/>
                  <a:gd name="T3" fmla="*/ 26 h 41"/>
                  <a:gd name="T4" fmla="*/ 33 w 76"/>
                  <a:gd name="T5" fmla="*/ 25 h 41"/>
                  <a:gd name="T6" fmla="*/ 37 w 76"/>
                  <a:gd name="T7" fmla="*/ 28 h 41"/>
                  <a:gd name="T8" fmla="*/ 43 w 76"/>
                  <a:gd name="T9" fmla="*/ 32 h 41"/>
                  <a:gd name="T10" fmla="*/ 48 w 76"/>
                  <a:gd name="T11" fmla="*/ 35 h 41"/>
                  <a:gd name="T12" fmla="*/ 53 w 76"/>
                  <a:gd name="T13" fmla="*/ 33 h 41"/>
                  <a:gd name="T14" fmla="*/ 60 w 76"/>
                  <a:gd name="T15" fmla="*/ 35 h 41"/>
                  <a:gd name="T16" fmla="*/ 63 w 76"/>
                  <a:gd name="T17" fmla="*/ 36 h 41"/>
                  <a:gd name="T18" fmla="*/ 67 w 76"/>
                  <a:gd name="T19" fmla="*/ 40 h 41"/>
                  <a:gd name="T20" fmla="*/ 69 w 76"/>
                  <a:gd name="T21" fmla="*/ 40 h 41"/>
                  <a:gd name="T22" fmla="*/ 72 w 76"/>
                  <a:gd name="T23" fmla="*/ 38 h 41"/>
                  <a:gd name="T24" fmla="*/ 74 w 76"/>
                  <a:gd name="T25" fmla="*/ 36 h 41"/>
                  <a:gd name="T26" fmla="*/ 75 w 76"/>
                  <a:gd name="T27" fmla="*/ 34 h 41"/>
                  <a:gd name="T28" fmla="*/ 71 w 76"/>
                  <a:gd name="T29" fmla="*/ 33 h 41"/>
                  <a:gd name="T30" fmla="*/ 72 w 76"/>
                  <a:gd name="T31" fmla="*/ 31 h 41"/>
                  <a:gd name="T32" fmla="*/ 71 w 76"/>
                  <a:gd name="T33" fmla="*/ 29 h 41"/>
                  <a:gd name="T34" fmla="*/ 73 w 76"/>
                  <a:gd name="T35" fmla="*/ 25 h 41"/>
                  <a:gd name="T36" fmla="*/ 75 w 76"/>
                  <a:gd name="T37" fmla="*/ 22 h 41"/>
                  <a:gd name="T38" fmla="*/ 71 w 76"/>
                  <a:gd name="T39" fmla="*/ 25 h 41"/>
                  <a:gd name="T40" fmla="*/ 67 w 76"/>
                  <a:gd name="T41" fmla="*/ 28 h 41"/>
                  <a:gd name="T42" fmla="*/ 70 w 76"/>
                  <a:gd name="T43" fmla="*/ 22 h 41"/>
                  <a:gd name="T44" fmla="*/ 69 w 76"/>
                  <a:gd name="T45" fmla="*/ 23 h 41"/>
                  <a:gd name="T46" fmla="*/ 70 w 76"/>
                  <a:gd name="T47" fmla="*/ 20 h 41"/>
                  <a:gd name="T48" fmla="*/ 68 w 76"/>
                  <a:gd name="T49" fmla="*/ 20 h 41"/>
                  <a:gd name="T50" fmla="*/ 67 w 76"/>
                  <a:gd name="T51" fmla="*/ 19 h 41"/>
                  <a:gd name="T52" fmla="*/ 62 w 76"/>
                  <a:gd name="T53" fmla="*/ 24 h 41"/>
                  <a:gd name="T54" fmla="*/ 66 w 76"/>
                  <a:gd name="T55" fmla="*/ 18 h 41"/>
                  <a:gd name="T56" fmla="*/ 65 w 76"/>
                  <a:gd name="T57" fmla="*/ 18 h 41"/>
                  <a:gd name="T58" fmla="*/ 60 w 76"/>
                  <a:gd name="T59" fmla="*/ 17 h 41"/>
                  <a:gd name="T60" fmla="*/ 58 w 76"/>
                  <a:gd name="T61" fmla="*/ 17 h 41"/>
                  <a:gd name="T62" fmla="*/ 55 w 76"/>
                  <a:gd name="T63" fmla="*/ 15 h 41"/>
                  <a:gd name="T64" fmla="*/ 53 w 76"/>
                  <a:gd name="T65" fmla="*/ 16 h 41"/>
                  <a:gd name="T66" fmla="*/ 53 w 76"/>
                  <a:gd name="T67" fmla="*/ 15 h 41"/>
                  <a:gd name="T68" fmla="*/ 52 w 76"/>
                  <a:gd name="T69" fmla="*/ 14 h 41"/>
                  <a:gd name="T70" fmla="*/ 50 w 76"/>
                  <a:gd name="T71" fmla="*/ 16 h 41"/>
                  <a:gd name="T72" fmla="*/ 49 w 76"/>
                  <a:gd name="T73" fmla="*/ 13 h 41"/>
                  <a:gd name="T74" fmla="*/ 47 w 76"/>
                  <a:gd name="T75" fmla="*/ 12 h 41"/>
                  <a:gd name="T76" fmla="*/ 45 w 76"/>
                  <a:gd name="T77" fmla="*/ 12 h 41"/>
                  <a:gd name="T78" fmla="*/ 43 w 76"/>
                  <a:gd name="T79" fmla="*/ 11 h 41"/>
                  <a:gd name="T80" fmla="*/ 40 w 76"/>
                  <a:gd name="T81" fmla="*/ 13 h 41"/>
                  <a:gd name="T82" fmla="*/ 40 w 76"/>
                  <a:gd name="T83" fmla="*/ 11 h 41"/>
                  <a:gd name="T84" fmla="*/ 40 w 76"/>
                  <a:gd name="T85" fmla="*/ 11 h 41"/>
                  <a:gd name="T86" fmla="*/ 37 w 76"/>
                  <a:gd name="T87" fmla="*/ 10 h 41"/>
                  <a:gd name="T88" fmla="*/ 34 w 76"/>
                  <a:gd name="T89" fmla="*/ 13 h 41"/>
                  <a:gd name="T90" fmla="*/ 31 w 76"/>
                  <a:gd name="T91" fmla="*/ 14 h 41"/>
                  <a:gd name="T92" fmla="*/ 31 w 76"/>
                  <a:gd name="T93" fmla="*/ 10 h 41"/>
                  <a:gd name="T94" fmla="*/ 26 w 76"/>
                  <a:gd name="T95" fmla="*/ 12 h 41"/>
                  <a:gd name="T96" fmla="*/ 24 w 76"/>
                  <a:gd name="T97" fmla="*/ 12 h 41"/>
                  <a:gd name="T98" fmla="*/ 20 w 76"/>
                  <a:gd name="T99" fmla="*/ 9 h 41"/>
                  <a:gd name="T100" fmla="*/ 20 w 76"/>
                  <a:gd name="T101" fmla="*/ 7 h 41"/>
                  <a:gd name="T102" fmla="*/ 18 w 76"/>
                  <a:gd name="T103" fmla="*/ 6 h 41"/>
                  <a:gd name="T104" fmla="*/ 11 w 76"/>
                  <a:gd name="T105" fmla="*/ 8 h 41"/>
                  <a:gd name="T106" fmla="*/ 4 w 76"/>
                  <a:gd name="T107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6" h="41">
                    <a:moveTo>
                      <a:pt x="3" y="15"/>
                    </a:moveTo>
                    <a:cubicBezTo>
                      <a:pt x="4" y="15"/>
                      <a:pt x="5" y="15"/>
                      <a:pt x="5" y="16"/>
                    </a:cubicBezTo>
                    <a:cubicBezTo>
                      <a:pt x="7" y="16"/>
                      <a:pt x="8" y="22"/>
                      <a:pt x="11" y="21"/>
                    </a:cubicBezTo>
                    <a:cubicBezTo>
                      <a:pt x="11" y="20"/>
                      <a:pt x="11" y="19"/>
                      <a:pt x="12" y="19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2" y="20"/>
                      <a:pt x="11" y="20"/>
                    </a:cubicBezTo>
                    <a:cubicBezTo>
                      <a:pt x="12" y="21"/>
                      <a:pt x="13" y="20"/>
                      <a:pt x="14" y="21"/>
                    </a:cubicBezTo>
                    <a:cubicBezTo>
                      <a:pt x="15" y="19"/>
                      <a:pt x="15" y="21"/>
                      <a:pt x="15" y="19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6" y="19"/>
                      <a:pt x="16" y="19"/>
                      <a:pt x="16" y="22"/>
                    </a:cubicBezTo>
                    <a:cubicBezTo>
                      <a:pt x="17" y="25"/>
                      <a:pt x="20" y="24"/>
                      <a:pt x="22" y="26"/>
                    </a:cubicBezTo>
                    <a:cubicBezTo>
                      <a:pt x="24" y="27"/>
                      <a:pt x="27" y="26"/>
                      <a:pt x="30" y="26"/>
                    </a:cubicBezTo>
                    <a:cubicBezTo>
                      <a:pt x="31" y="23"/>
                      <a:pt x="31" y="25"/>
                      <a:pt x="33" y="22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3" y="22"/>
                      <a:pt x="33" y="24"/>
                      <a:pt x="33" y="25"/>
                    </a:cubicBezTo>
                    <a:cubicBezTo>
                      <a:pt x="33" y="24"/>
                      <a:pt x="33" y="25"/>
                      <a:pt x="34" y="23"/>
                    </a:cubicBezTo>
                    <a:cubicBezTo>
                      <a:pt x="34" y="22"/>
                      <a:pt x="33" y="26"/>
                      <a:pt x="33" y="25"/>
                    </a:cubicBezTo>
                    <a:cubicBezTo>
                      <a:pt x="33" y="26"/>
                      <a:pt x="34" y="24"/>
                      <a:pt x="34" y="24"/>
                    </a:cubicBezTo>
                    <a:cubicBezTo>
                      <a:pt x="35" y="23"/>
                      <a:pt x="33" y="25"/>
                      <a:pt x="33" y="28"/>
                    </a:cubicBezTo>
                    <a:cubicBezTo>
                      <a:pt x="34" y="27"/>
                      <a:pt x="36" y="26"/>
                      <a:pt x="37" y="27"/>
                    </a:cubicBezTo>
                    <a:cubicBezTo>
                      <a:pt x="36" y="28"/>
                      <a:pt x="37" y="26"/>
                      <a:pt x="37" y="26"/>
                    </a:cubicBezTo>
                    <a:cubicBezTo>
                      <a:pt x="36" y="29"/>
                      <a:pt x="38" y="25"/>
                      <a:pt x="37" y="27"/>
                    </a:cubicBezTo>
                    <a:cubicBezTo>
                      <a:pt x="37" y="27"/>
                      <a:pt x="37" y="27"/>
                      <a:pt x="37" y="28"/>
                    </a:cubicBezTo>
                    <a:cubicBezTo>
                      <a:pt x="37" y="29"/>
                      <a:pt x="38" y="27"/>
                      <a:pt x="38" y="29"/>
                    </a:cubicBezTo>
                    <a:cubicBezTo>
                      <a:pt x="39" y="28"/>
                      <a:pt x="38" y="31"/>
                      <a:pt x="39" y="29"/>
                    </a:cubicBezTo>
                    <a:cubicBezTo>
                      <a:pt x="38" y="31"/>
                      <a:pt x="39" y="30"/>
                      <a:pt x="38" y="31"/>
                    </a:cubicBezTo>
                    <a:cubicBezTo>
                      <a:pt x="40" y="28"/>
                      <a:pt x="38" y="33"/>
                      <a:pt x="40" y="30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1" y="31"/>
                      <a:pt x="41" y="33"/>
                      <a:pt x="43" y="32"/>
                    </a:cubicBezTo>
                    <a:cubicBezTo>
                      <a:pt x="44" y="31"/>
                      <a:pt x="43" y="35"/>
                      <a:pt x="44" y="34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2"/>
                      <a:pt x="45" y="33"/>
                      <a:pt x="45" y="34"/>
                    </a:cubicBezTo>
                    <a:cubicBezTo>
                      <a:pt x="46" y="33"/>
                      <a:pt x="45" y="34"/>
                      <a:pt x="46" y="35"/>
                    </a:cubicBezTo>
                    <a:cubicBezTo>
                      <a:pt x="46" y="34"/>
                      <a:pt x="46" y="34"/>
                      <a:pt x="47" y="33"/>
                    </a:cubicBezTo>
                    <a:cubicBezTo>
                      <a:pt x="46" y="36"/>
                      <a:pt x="48" y="33"/>
                      <a:pt x="48" y="35"/>
                    </a:cubicBezTo>
                    <a:cubicBezTo>
                      <a:pt x="49" y="32"/>
                      <a:pt x="49" y="33"/>
                      <a:pt x="49" y="33"/>
                    </a:cubicBezTo>
                    <a:cubicBezTo>
                      <a:pt x="49" y="33"/>
                      <a:pt x="49" y="34"/>
                      <a:pt x="48" y="34"/>
                    </a:cubicBezTo>
                    <a:cubicBezTo>
                      <a:pt x="49" y="34"/>
                      <a:pt x="49" y="34"/>
                      <a:pt x="49" y="35"/>
                    </a:cubicBezTo>
                    <a:cubicBezTo>
                      <a:pt x="50" y="35"/>
                      <a:pt x="51" y="33"/>
                      <a:pt x="50" y="34"/>
                    </a:cubicBezTo>
                    <a:cubicBezTo>
                      <a:pt x="49" y="36"/>
                      <a:pt x="51" y="34"/>
                      <a:pt x="51" y="35"/>
                    </a:cubicBezTo>
                    <a:cubicBezTo>
                      <a:pt x="52" y="33"/>
                      <a:pt x="53" y="32"/>
                      <a:pt x="53" y="33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3" y="34"/>
                      <a:pt x="52" y="37"/>
                      <a:pt x="55" y="35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56" y="35"/>
                      <a:pt x="55" y="38"/>
                      <a:pt x="58" y="35"/>
                    </a:cubicBezTo>
                    <a:cubicBezTo>
                      <a:pt x="57" y="36"/>
                      <a:pt x="57" y="37"/>
                      <a:pt x="57" y="37"/>
                    </a:cubicBezTo>
                    <a:cubicBezTo>
                      <a:pt x="58" y="36"/>
                      <a:pt x="58" y="36"/>
                      <a:pt x="60" y="35"/>
                    </a:cubicBezTo>
                    <a:cubicBezTo>
                      <a:pt x="60" y="35"/>
                      <a:pt x="59" y="36"/>
                      <a:pt x="59" y="36"/>
                    </a:cubicBezTo>
                    <a:cubicBezTo>
                      <a:pt x="59" y="37"/>
                      <a:pt x="58" y="39"/>
                      <a:pt x="60" y="37"/>
                    </a:cubicBezTo>
                    <a:cubicBezTo>
                      <a:pt x="59" y="38"/>
                      <a:pt x="59" y="38"/>
                      <a:pt x="59" y="38"/>
                    </a:cubicBezTo>
                    <a:cubicBezTo>
                      <a:pt x="60" y="37"/>
                      <a:pt x="62" y="36"/>
                      <a:pt x="61" y="38"/>
                    </a:cubicBezTo>
                    <a:cubicBezTo>
                      <a:pt x="62" y="37"/>
                      <a:pt x="62" y="36"/>
                      <a:pt x="63" y="35"/>
                    </a:cubicBezTo>
                    <a:cubicBezTo>
                      <a:pt x="64" y="35"/>
                      <a:pt x="62" y="37"/>
                      <a:pt x="63" y="36"/>
                    </a:cubicBezTo>
                    <a:cubicBezTo>
                      <a:pt x="62" y="37"/>
                      <a:pt x="62" y="37"/>
                      <a:pt x="62" y="37"/>
                    </a:cubicBezTo>
                    <a:cubicBezTo>
                      <a:pt x="62" y="38"/>
                      <a:pt x="63" y="38"/>
                      <a:pt x="64" y="38"/>
                    </a:cubicBezTo>
                    <a:cubicBezTo>
                      <a:pt x="63" y="40"/>
                      <a:pt x="65" y="38"/>
                      <a:pt x="65" y="39"/>
                    </a:cubicBezTo>
                    <a:cubicBezTo>
                      <a:pt x="66" y="38"/>
                      <a:pt x="65" y="40"/>
                      <a:pt x="67" y="38"/>
                    </a:cubicBezTo>
                    <a:cubicBezTo>
                      <a:pt x="66" y="39"/>
                      <a:pt x="66" y="39"/>
                      <a:pt x="66" y="39"/>
                    </a:cubicBezTo>
                    <a:cubicBezTo>
                      <a:pt x="66" y="39"/>
                      <a:pt x="67" y="40"/>
                      <a:pt x="67" y="40"/>
                    </a:cubicBezTo>
                    <a:cubicBezTo>
                      <a:pt x="67" y="41"/>
                      <a:pt x="68" y="39"/>
                      <a:pt x="69" y="39"/>
                    </a:cubicBezTo>
                    <a:cubicBezTo>
                      <a:pt x="68" y="40"/>
                      <a:pt x="68" y="40"/>
                      <a:pt x="68" y="40"/>
                    </a:cubicBezTo>
                    <a:cubicBezTo>
                      <a:pt x="68" y="39"/>
                      <a:pt x="70" y="38"/>
                      <a:pt x="71" y="37"/>
                    </a:cubicBezTo>
                    <a:cubicBezTo>
                      <a:pt x="71" y="38"/>
                      <a:pt x="71" y="37"/>
                      <a:pt x="71" y="38"/>
                    </a:cubicBezTo>
                    <a:cubicBezTo>
                      <a:pt x="70" y="38"/>
                      <a:pt x="69" y="39"/>
                      <a:pt x="68" y="41"/>
                    </a:cubicBezTo>
                    <a:cubicBezTo>
                      <a:pt x="67" y="41"/>
                      <a:pt x="70" y="39"/>
                      <a:pt x="69" y="40"/>
                    </a:cubicBezTo>
                    <a:cubicBezTo>
                      <a:pt x="69" y="41"/>
                      <a:pt x="69" y="41"/>
                      <a:pt x="70" y="39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9" y="41"/>
                      <a:pt x="69" y="41"/>
                      <a:pt x="70" y="40"/>
                    </a:cubicBezTo>
                    <a:cubicBezTo>
                      <a:pt x="70" y="41"/>
                      <a:pt x="70" y="40"/>
                      <a:pt x="70" y="40"/>
                    </a:cubicBezTo>
                    <a:cubicBezTo>
                      <a:pt x="71" y="39"/>
                      <a:pt x="71" y="39"/>
                      <a:pt x="73" y="38"/>
                    </a:cubicBezTo>
                    <a:cubicBezTo>
                      <a:pt x="72" y="38"/>
                      <a:pt x="72" y="38"/>
                      <a:pt x="72" y="38"/>
                    </a:cubicBezTo>
                    <a:cubicBezTo>
                      <a:pt x="73" y="37"/>
                      <a:pt x="74" y="37"/>
                      <a:pt x="73" y="38"/>
                    </a:cubicBezTo>
                    <a:cubicBezTo>
                      <a:pt x="72" y="39"/>
                      <a:pt x="71" y="40"/>
                      <a:pt x="70" y="40"/>
                    </a:cubicBezTo>
                    <a:cubicBezTo>
                      <a:pt x="74" y="38"/>
                      <a:pt x="74" y="38"/>
                      <a:pt x="74" y="38"/>
                    </a:cubicBezTo>
                    <a:cubicBezTo>
                      <a:pt x="73" y="39"/>
                      <a:pt x="73" y="38"/>
                      <a:pt x="74" y="37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4" y="36"/>
                      <a:pt x="74" y="36"/>
                      <a:pt x="74" y="36"/>
                    </a:cubicBezTo>
                    <a:cubicBezTo>
                      <a:pt x="74" y="37"/>
                      <a:pt x="75" y="35"/>
                      <a:pt x="73" y="36"/>
                    </a:cubicBezTo>
                    <a:cubicBezTo>
                      <a:pt x="72" y="37"/>
                      <a:pt x="72" y="37"/>
                      <a:pt x="72" y="37"/>
                    </a:cubicBezTo>
                    <a:cubicBezTo>
                      <a:pt x="72" y="37"/>
                      <a:pt x="71" y="39"/>
                      <a:pt x="72" y="37"/>
                    </a:cubicBezTo>
                    <a:cubicBezTo>
                      <a:pt x="73" y="36"/>
                      <a:pt x="73" y="36"/>
                      <a:pt x="73" y="36"/>
                    </a:cubicBezTo>
                    <a:cubicBezTo>
                      <a:pt x="73" y="36"/>
                      <a:pt x="73" y="36"/>
                      <a:pt x="73" y="36"/>
                    </a:cubicBezTo>
                    <a:cubicBezTo>
                      <a:pt x="75" y="34"/>
                      <a:pt x="75" y="34"/>
                      <a:pt x="75" y="34"/>
                    </a:cubicBezTo>
                    <a:cubicBezTo>
                      <a:pt x="72" y="37"/>
                      <a:pt x="73" y="35"/>
                      <a:pt x="73" y="35"/>
                    </a:cubicBezTo>
                    <a:cubicBezTo>
                      <a:pt x="73" y="35"/>
                      <a:pt x="73" y="35"/>
                      <a:pt x="73" y="35"/>
                    </a:cubicBezTo>
                    <a:cubicBezTo>
                      <a:pt x="74" y="34"/>
                      <a:pt x="72" y="36"/>
                      <a:pt x="72" y="36"/>
                    </a:cubicBezTo>
                    <a:cubicBezTo>
                      <a:pt x="72" y="35"/>
                      <a:pt x="74" y="33"/>
                      <a:pt x="75" y="33"/>
                    </a:cubicBezTo>
                    <a:cubicBezTo>
                      <a:pt x="74" y="32"/>
                      <a:pt x="72" y="33"/>
                      <a:pt x="73" y="32"/>
                    </a:cubicBezTo>
                    <a:cubicBezTo>
                      <a:pt x="73" y="32"/>
                      <a:pt x="72" y="32"/>
                      <a:pt x="71" y="33"/>
                    </a:cubicBezTo>
                    <a:cubicBezTo>
                      <a:pt x="71" y="33"/>
                      <a:pt x="73" y="31"/>
                      <a:pt x="72" y="32"/>
                    </a:cubicBezTo>
                    <a:cubicBezTo>
                      <a:pt x="73" y="30"/>
                      <a:pt x="74" y="29"/>
                      <a:pt x="75" y="28"/>
                    </a:cubicBezTo>
                    <a:cubicBezTo>
                      <a:pt x="75" y="28"/>
                      <a:pt x="76" y="27"/>
                      <a:pt x="75" y="27"/>
                    </a:cubicBezTo>
                    <a:cubicBezTo>
                      <a:pt x="76" y="27"/>
                      <a:pt x="76" y="26"/>
                      <a:pt x="76" y="26"/>
                    </a:cubicBezTo>
                    <a:cubicBezTo>
                      <a:pt x="75" y="27"/>
                      <a:pt x="74" y="28"/>
                      <a:pt x="74" y="29"/>
                    </a:cubicBezTo>
                    <a:cubicBezTo>
                      <a:pt x="73" y="31"/>
                      <a:pt x="74" y="29"/>
                      <a:pt x="72" y="31"/>
                    </a:cubicBezTo>
                    <a:cubicBezTo>
                      <a:pt x="72" y="30"/>
                      <a:pt x="72" y="30"/>
                      <a:pt x="71" y="30"/>
                    </a:cubicBezTo>
                    <a:cubicBezTo>
                      <a:pt x="71" y="30"/>
                      <a:pt x="72" y="29"/>
                      <a:pt x="73" y="28"/>
                    </a:cubicBezTo>
                    <a:cubicBezTo>
                      <a:pt x="72" y="29"/>
                      <a:pt x="71" y="30"/>
                      <a:pt x="71" y="29"/>
                    </a:cubicBezTo>
                    <a:cubicBezTo>
                      <a:pt x="70" y="31"/>
                      <a:pt x="70" y="31"/>
                      <a:pt x="69" y="32"/>
                    </a:cubicBezTo>
                    <a:cubicBezTo>
                      <a:pt x="68" y="32"/>
                      <a:pt x="68" y="33"/>
                      <a:pt x="68" y="33"/>
                    </a:cubicBezTo>
                    <a:cubicBezTo>
                      <a:pt x="69" y="31"/>
                      <a:pt x="71" y="29"/>
                      <a:pt x="71" y="29"/>
                    </a:cubicBezTo>
                    <a:cubicBezTo>
                      <a:pt x="72" y="27"/>
                      <a:pt x="71" y="29"/>
                      <a:pt x="72" y="27"/>
                    </a:cubicBezTo>
                    <a:cubicBezTo>
                      <a:pt x="74" y="25"/>
                      <a:pt x="75" y="26"/>
                      <a:pt x="74" y="27"/>
                    </a:cubicBezTo>
                    <a:cubicBezTo>
                      <a:pt x="76" y="25"/>
                      <a:pt x="74" y="26"/>
                      <a:pt x="75" y="25"/>
                    </a:cubicBezTo>
                    <a:cubicBezTo>
                      <a:pt x="75" y="25"/>
                      <a:pt x="74" y="25"/>
                      <a:pt x="73" y="26"/>
                    </a:cubicBezTo>
                    <a:cubicBezTo>
                      <a:pt x="73" y="26"/>
                      <a:pt x="73" y="27"/>
                      <a:pt x="72" y="27"/>
                    </a:cubicBezTo>
                    <a:cubicBezTo>
                      <a:pt x="70" y="29"/>
                      <a:pt x="73" y="26"/>
                      <a:pt x="73" y="25"/>
                    </a:cubicBezTo>
                    <a:cubicBezTo>
                      <a:pt x="73" y="25"/>
                      <a:pt x="73" y="25"/>
                      <a:pt x="73" y="25"/>
                    </a:cubicBezTo>
                    <a:cubicBezTo>
                      <a:pt x="74" y="24"/>
                      <a:pt x="72" y="26"/>
                      <a:pt x="72" y="25"/>
                    </a:cubicBezTo>
                    <a:cubicBezTo>
                      <a:pt x="74" y="23"/>
                      <a:pt x="73" y="25"/>
                      <a:pt x="74" y="24"/>
                    </a:cubicBezTo>
                    <a:cubicBezTo>
                      <a:pt x="76" y="22"/>
                      <a:pt x="76" y="22"/>
                      <a:pt x="76" y="22"/>
                    </a:cubicBezTo>
                    <a:cubicBezTo>
                      <a:pt x="75" y="21"/>
                      <a:pt x="74" y="24"/>
                      <a:pt x="74" y="23"/>
                    </a:cubicBezTo>
                    <a:cubicBezTo>
                      <a:pt x="75" y="22"/>
                      <a:pt x="75" y="22"/>
                      <a:pt x="75" y="22"/>
                    </a:cubicBezTo>
                    <a:cubicBezTo>
                      <a:pt x="74" y="22"/>
                      <a:pt x="74" y="22"/>
                      <a:pt x="74" y="22"/>
                    </a:cubicBezTo>
                    <a:cubicBezTo>
                      <a:pt x="73" y="23"/>
                      <a:pt x="72" y="25"/>
                      <a:pt x="73" y="25"/>
                    </a:cubicBezTo>
                    <a:cubicBezTo>
                      <a:pt x="70" y="27"/>
                      <a:pt x="72" y="25"/>
                      <a:pt x="71" y="25"/>
                    </a:cubicBezTo>
                    <a:cubicBezTo>
                      <a:pt x="70" y="27"/>
                      <a:pt x="72" y="25"/>
                      <a:pt x="71" y="27"/>
                    </a:cubicBezTo>
                    <a:cubicBezTo>
                      <a:pt x="70" y="28"/>
                      <a:pt x="69" y="28"/>
                      <a:pt x="69" y="28"/>
                    </a:cubicBezTo>
                    <a:cubicBezTo>
                      <a:pt x="69" y="28"/>
                      <a:pt x="70" y="26"/>
                      <a:pt x="71" y="25"/>
                    </a:cubicBezTo>
                    <a:cubicBezTo>
                      <a:pt x="71" y="25"/>
                      <a:pt x="71" y="25"/>
                      <a:pt x="71" y="26"/>
                    </a:cubicBezTo>
                    <a:cubicBezTo>
                      <a:pt x="72" y="25"/>
                      <a:pt x="73" y="23"/>
                      <a:pt x="74" y="22"/>
                    </a:cubicBezTo>
                    <a:cubicBezTo>
                      <a:pt x="74" y="21"/>
                      <a:pt x="72" y="24"/>
                      <a:pt x="72" y="23"/>
                    </a:cubicBezTo>
                    <a:cubicBezTo>
                      <a:pt x="73" y="23"/>
                      <a:pt x="71" y="24"/>
                      <a:pt x="71" y="25"/>
                    </a:cubicBezTo>
                    <a:cubicBezTo>
                      <a:pt x="68" y="29"/>
                      <a:pt x="73" y="22"/>
                      <a:pt x="72" y="22"/>
                    </a:cubicBezTo>
                    <a:cubicBezTo>
                      <a:pt x="70" y="25"/>
                      <a:pt x="69" y="25"/>
                      <a:pt x="67" y="28"/>
                    </a:cubicBezTo>
                    <a:cubicBezTo>
                      <a:pt x="67" y="29"/>
                      <a:pt x="66" y="29"/>
                      <a:pt x="66" y="29"/>
                    </a:cubicBezTo>
                    <a:cubicBezTo>
                      <a:pt x="68" y="27"/>
                      <a:pt x="67" y="27"/>
                      <a:pt x="69" y="26"/>
                    </a:cubicBezTo>
                    <a:cubicBezTo>
                      <a:pt x="68" y="26"/>
                      <a:pt x="68" y="26"/>
                      <a:pt x="68" y="26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71" y="23"/>
                      <a:pt x="71" y="21"/>
                      <a:pt x="72" y="21"/>
                    </a:cubicBezTo>
                    <a:cubicBezTo>
                      <a:pt x="71" y="21"/>
                      <a:pt x="71" y="22"/>
                      <a:pt x="70" y="22"/>
                    </a:cubicBezTo>
                    <a:cubicBezTo>
                      <a:pt x="71" y="22"/>
                      <a:pt x="71" y="21"/>
                      <a:pt x="71" y="21"/>
                    </a:cubicBezTo>
                    <a:cubicBezTo>
                      <a:pt x="71" y="22"/>
                      <a:pt x="69" y="23"/>
                      <a:pt x="69" y="23"/>
                    </a:cubicBezTo>
                    <a:cubicBezTo>
                      <a:pt x="69" y="23"/>
                      <a:pt x="70" y="22"/>
                      <a:pt x="70" y="21"/>
                    </a:cubicBezTo>
                    <a:cubicBezTo>
                      <a:pt x="71" y="20"/>
                      <a:pt x="71" y="20"/>
                      <a:pt x="71" y="20"/>
                    </a:cubicBezTo>
                    <a:cubicBezTo>
                      <a:pt x="70" y="21"/>
                      <a:pt x="72" y="19"/>
                      <a:pt x="71" y="20"/>
                    </a:cubicBezTo>
                    <a:cubicBezTo>
                      <a:pt x="69" y="23"/>
                      <a:pt x="69" y="23"/>
                      <a:pt x="69" y="23"/>
                    </a:cubicBezTo>
                    <a:cubicBezTo>
                      <a:pt x="68" y="23"/>
                      <a:pt x="69" y="22"/>
                      <a:pt x="69" y="22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69" y="22"/>
                      <a:pt x="71" y="19"/>
                      <a:pt x="71" y="19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20"/>
                      <a:pt x="68" y="22"/>
                      <a:pt x="69" y="20"/>
                    </a:cubicBezTo>
                    <a:cubicBezTo>
                      <a:pt x="68" y="22"/>
                      <a:pt x="69" y="20"/>
                      <a:pt x="69" y="21"/>
                    </a:cubicBezTo>
                    <a:cubicBezTo>
                      <a:pt x="68" y="23"/>
                      <a:pt x="68" y="22"/>
                      <a:pt x="67" y="22"/>
                    </a:cubicBezTo>
                    <a:cubicBezTo>
                      <a:pt x="69" y="20"/>
                      <a:pt x="67" y="22"/>
                      <a:pt x="67" y="22"/>
                    </a:cubicBezTo>
                    <a:cubicBezTo>
                      <a:pt x="68" y="20"/>
                      <a:pt x="68" y="20"/>
                      <a:pt x="68" y="20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69" y="19"/>
                      <a:pt x="66" y="22"/>
                      <a:pt x="67" y="21"/>
                    </a:cubicBezTo>
                    <a:cubicBezTo>
                      <a:pt x="67" y="20"/>
                      <a:pt x="68" y="19"/>
                      <a:pt x="68" y="18"/>
                    </a:cubicBezTo>
                    <a:cubicBezTo>
                      <a:pt x="67" y="21"/>
                      <a:pt x="66" y="21"/>
                      <a:pt x="65" y="23"/>
                    </a:cubicBezTo>
                    <a:cubicBezTo>
                      <a:pt x="66" y="22"/>
                      <a:pt x="67" y="20"/>
                      <a:pt x="68" y="18"/>
                    </a:cubicBezTo>
                    <a:cubicBezTo>
                      <a:pt x="67" y="20"/>
                      <a:pt x="69" y="17"/>
                      <a:pt x="67" y="19"/>
                    </a:cubicBezTo>
                    <a:cubicBezTo>
                      <a:pt x="67" y="20"/>
                      <a:pt x="66" y="20"/>
                      <a:pt x="65" y="21"/>
                    </a:cubicBezTo>
                    <a:cubicBezTo>
                      <a:pt x="65" y="21"/>
                      <a:pt x="66" y="20"/>
                      <a:pt x="66" y="19"/>
                    </a:cubicBezTo>
                    <a:cubicBezTo>
                      <a:pt x="66" y="20"/>
                      <a:pt x="65" y="21"/>
                      <a:pt x="65" y="22"/>
                    </a:cubicBezTo>
                    <a:cubicBezTo>
                      <a:pt x="65" y="21"/>
                      <a:pt x="63" y="23"/>
                      <a:pt x="64" y="22"/>
                    </a:cubicBezTo>
                    <a:cubicBezTo>
                      <a:pt x="65" y="21"/>
                      <a:pt x="65" y="22"/>
                      <a:pt x="65" y="20"/>
                    </a:cubicBezTo>
                    <a:cubicBezTo>
                      <a:pt x="65" y="20"/>
                      <a:pt x="63" y="24"/>
                      <a:pt x="62" y="24"/>
                    </a:cubicBezTo>
                    <a:cubicBezTo>
                      <a:pt x="62" y="25"/>
                      <a:pt x="60" y="27"/>
                      <a:pt x="60" y="28"/>
                    </a:cubicBezTo>
                    <a:cubicBezTo>
                      <a:pt x="60" y="27"/>
                      <a:pt x="60" y="27"/>
                      <a:pt x="61" y="25"/>
                    </a:cubicBezTo>
                    <a:cubicBezTo>
                      <a:pt x="61" y="26"/>
                      <a:pt x="61" y="26"/>
                      <a:pt x="61" y="26"/>
                    </a:cubicBezTo>
                    <a:cubicBezTo>
                      <a:pt x="62" y="23"/>
                      <a:pt x="64" y="22"/>
                      <a:pt x="65" y="20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5" y="19"/>
                      <a:pt x="65" y="18"/>
                      <a:pt x="65" y="18"/>
                    </a:cubicBezTo>
                    <a:cubicBezTo>
                      <a:pt x="64" y="20"/>
                      <a:pt x="65" y="18"/>
                      <a:pt x="65" y="19"/>
                    </a:cubicBezTo>
                    <a:cubicBezTo>
                      <a:pt x="64" y="19"/>
                      <a:pt x="63" y="22"/>
                      <a:pt x="63" y="21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5" y="17"/>
                      <a:pt x="64" y="20"/>
                      <a:pt x="64" y="19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4" y="17"/>
                      <a:pt x="63" y="17"/>
                      <a:pt x="60" y="20"/>
                    </a:cubicBezTo>
                    <a:cubicBezTo>
                      <a:pt x="61" y="19"/>
                      <a:pt x="61" y="18"/>
                      <a:pt x="61" y="17"/>
                    </a:cubicBezTo>
                    <a:cubicBezTo>
                      <a:pt x="61" y="18"/>
                      <a:pt x="60" y="19"/>
                      <a:pt x="60" y="19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61" y="16"/>
                      <a:pt x="60" y="17"/>
                      <a:pt x="59" y="18"/>
                    </a:cubicBezTo>
                    <a:cubicBezTo>
                      <a:pt x="60" y="17"/>
                      <a:pt x="60" y="17"/>
                      <a:pt x="60" y="17"/>
                    </a:cubicBezTo>
                    <a:cubicBezTo>
                      <a:pt x="61" y="16"/>
                      <a:pt x="59" y="18"/>
                      <a:pt x="59" y="18"/>
                    </a:cubicBezTo>
                    <a:cubicBezTo>
                      <a:pt x="60" y="17"/>
                      <a:pt x="60" y="17"/>
                      <a:pt x="60" y="1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8" y="19"/>
                      <a:pt x="58" y="18"/>
                      <a:pt x="60" y="16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9" y="16"/>
                      <a:pt x="59" y="16"/>
                      <a:pt x="58" y="17"/>
                    </a:cubicBezTo>
                    <a:cubicBezTo>
                      <a:pt x="58" y="17"/>
                      <a:pt x="58" y="18"/>
                      <a:pt x="57" y="19"/>
                    </a:cubicBezTo>
                    <a:cubicBezTo>
                      <a:pt x="56" y="21"/>
                      <a:pt x="57" y="19"/>
                      <a:pt x="56" y="20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9" y="15"/>
                      <a:pt x="57" y="17"/>
                      <a:pt x="56" y="16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7" y="15"/>
                      <a:pt x="55" y="17"/>
                      <a:pt x="55" y="15"/>
                    </a:cubicBezTo>
                    <a:cubicBezTo>
                      <a:pt x="55" y="16"/>
                      <a:pt x="53" y="19"/>
                      <a:pt x="53" y="19"/>
                    </a:cubicBezTo>
                    <a:cubicBezTo>
                      <a:pt x="52" y="20"/>
                      <a:pt x="54" y="16"/>
                      <a:pt x="55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3" y="16"/>
                      <a:pt x="53" y="17"/>
                      <a:pt x="53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6"/>
                      <a:pt x="54" y="14"/>
                      <a:pt x="53" y="15"/>
                    </a:cubicBezTo>
                    <a:cubicBezTo>
                      <a:pt x="52" y="16"/>
                      <a:pt x="53" y="15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3" y="14"/>
                      <a:pt x="52" y="16"/>
                      <a:pt x="51" y="17"/>
                    </a:cubicBezTo>
                    <a:cubicBezTo>
                      <a:pt x="51" y="18"/>
                      <a:pt x="51" y="16"/>
                      <a:pt x="51" y="16"/>
                    </a:cubicBezTo>
                    <a:cubicBezTo>
                      <a:pt x="52" y="15"/>
                      <a:pt x="51" y="16"/>
                      <a:pt x="52" y="16"/>
                    </a:cubicBezTo>
                    <a:cubicBezTo>
                      <a:pt x="52" y="15"/>
                      <a:pt x="52" y="15"/>
                      <a:pt x="52" y="14"/>
                    </a:cubicBezTo>
                    <a:cubicBezTo>
                      <a:pt x="52" y="14"/>
                      <a:pt x="51" y="16"/>
                      <a:pt x="51" y="16"/>
                    </a:cubicBezTo>
                    <a:cubicBezTo>
                      <a:pt x="51" y="15"/>
                      <a:pt x="51" y="16"/>
                      <a:pt x="52" y="14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6"/>
                      <a:pt x="51" y="16"/>
                      <a:pt x="50" y="17"/>
                    </a:cubicBezTo>
                    <a:cubicBezTo>
                      <a:pt x="50" y="17"/>
                      <a:pt x="49" y="18"/>
                      <a:pt x="50" y="17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50" y="17"/>
                      <a:pt x="50" y="16"/>
                      <a:pt x="49" y="1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50" y="15"/>
                      <a:pt x="51" y="14"/>
                      <a:pt x="51" y="13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49" y="15"/>
                      <a:pt x="50" y="14"/>
                      <a:pt x="50" y="14"/>
                    </a:cubicBezTo>
                    <a:cubicBezTo>
                      <a:pt x="50" y="12"/>
                      <a:pt x="47" y="18"/>
                      <a:pt x="48" y="16"/>
                    </a:cubicBezTo>
                    <a:cubicBezTo>
                      <a:pt x="49" y="14"/>
                      <a:pt x="49" y="14"/>
                      <a:pt x="49" y="13"/>
                    </a:cubicBezTo>
                    <a:cubicBezTo>
                      <a:pt x="49" y="14"/>
                      <a:pt x="48" y="14"/>
                      <a:pt x="48" y="14"/>
                    </a:cubicBezTo>
                    <a:cubicBezTo>
                      <a:pt x="48" y="15"/>
                      <a:pt x="49" y="13"/>
                      <a:pt x="49" y="14"/>
                    </a:cubicBezTo>
                    <a:cubicBezTo>
                      <a:pt x="48" y="16"/>
                      <a:pt x="48" y="15"/>
                      <a:pt x="48" y="15"/>
                    </a:cubicBezTo>
                    <a:cubicBezTo>
                      <a:pt x="50" y="11"/>
                      <a:pt x="47" y="14"/>
                      <a:pt x="48" y="12"/>
                    </a:cubicBezTo>
                    <a:cubicBezTo>
                      <a:pt x="47" y="14"/>
                      <a:pt x="47" y="12"/>
                      <a:pt x="47" y="13"/>
                    </a:cubicBezTo>
                    <a:cubicBezTo>
                      <a:pt x="48" y="11"/>
                      <a:pt x="46" y="13"/>
                      <a:pt x="47" y="12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3"/>
                      <a:pt x="44" y="18"/>
                      <a:pt x="45" y="15"/>
                    </a:cubicBezTo>
                    <a:cubicBezTo>
                      <a:pt x="45" y="14"/>
                      <a:pt x="46" y="13"/>
                      <a:pt x="46" y="13"/>
                    </a:cubicBezTo>
                    <a:cubicBezTo>
                      <a:pt x="47" y="10"/>
                      <a:pt x="44" y="14"/>
                      <a:pt x="46" y="12"/>
                    </a:cubicBezTo>
                    <a:cubicBezTo>
                      <a:pt x="45" y="12"/>
                      <a:pt x="44" y="14"/>
                      <a:pt x="44" y="15"/>
                    </a:cubicBezTo>
                    <a:cubicBezTo>
                      <a:pt x="44" y="14"/>
                      <a:pt x="44" y="12"/>
                      <a:pt x="45" y="12"/>
                    </a:cubicBezTo>
                    <a:cubicBezTo>
                      <a:pt x="44" y="12"/>
                      <a:pt x="44" y="13"/>
                      <a:pt x="44" y="12"/>
                    </a:cubicBezTo>
                    <a:cubicBezTo>
                      <a:pt x="44" y="11"/>
                      <a:pt x="45" y="11"/>
                      <a:pt x="45" y="11"/>
                    </a:cubicBezTo>
                    <a:cubicBezTo>
                      <a:pt x="45" y="10"/>
                      <a:pt x="44" y="11"/>
                      <a:pt x="44" y="12"/>
                    </a:cubicBezTo>
                    <a:cubicBezTo>
                      <a:pt x="44" y="10"/>
                      <a:pt x="43" y="11"/>
                      <a:pt x="44" y="10"/>
                    </a:cubicBezTo>
                    <a:cubicBezTo>
                      <a:pt x="42" y="12"/>
                      <a:pt x="44" y="9"/>
                      <a:pt x="42" y="12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2" y="12"/>
                      <a:pt x="41" y="13"/>
                      <a:pt x="41" y="13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3" y="9"/>
                      <a:pt x="42" y="11"/>
                      <a:pt x="42" y="10"/>
                    </a:cubicBezTo>
                    <a:cubicBezTo>
                      <a:pt x="42" y="11"/>
                      <a:pt x="42" y="10"/>
                      <a:pt x="42" y="11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40" y="13"/>
                      <a:pt x="41" y="11"/>
                      <a:pt x="41" y="11"/>
                    </a:cubicBezTo>
                    <a:cubicBezTo>
                      <a:pt x="41" y="10"/>
                      <a:pt x="41" y="10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1"/>
                      <a:pt x="40" y="11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1" y="8"/>
                      <a:pt x="40" y="10"/>
                      <a:pt x="40" y="11"/>
                    </a:cubicBezTo>
                    <a:cubicBezTo>
                      <a:pt x="40" y="9"/>
                      <a:pt x="39" y="10"/>
                      <a:pt x="38" y="11"/>
                    </a:cubicBezTo>
                    <a:cubicBezTo>
                      <a:pt x="38" y="11"/>
                      <a:pt x="39" y="10"/>
                      <a:pt x="39" y="10"/>
                    </a:cubicBezTo>
                    <a:cubicBezTo>
                      <a:pt x="38" y="10"/>
                      <a:pt x="38" y="12"/>
                      <a:pt x="38" y="11"/>
                    </a:cubicBezTo>
                    <a:cubicBezTo>
                      <a:pt x="38" y="11"/>
                      <a:pt x="38" y="10"/>
                      <a:pt x="38" y="9"/>
                    </a:cubicBezTo>
                    <a:cubicBezTo>
                      <a:pt x="38" y="9"/>
                      <a:pt x="38" y="11"/>
                      <a:pt x="38" y="11"/>
                    </a:cubicBezTo>
                    <a:cubicBezTo>
                      <a:pt x="38" y="8"/>
                      <a:pt x="36" y="12"/>
                      <a:pt x="37" y="10"/>
                    </a:cubicBezTo>
                    <a:cubicBezTo>
                      <a:pt x="36" y="10"/>
                      <a:pt x="37" y="9"/>
                      <a:pt x="37" y="9"/>
                    </a:cubicBezTo>
                    <a:cubicBezTo>
                      <a:pt x="37" y="9"/>
                      <a:pt x="36" y="10"/>
                      <a:pt x="35" y="11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0"/>
                      <a:pt x="35" y="10"/>
                      <a:pt x="35" y="11"/>
                    </a:cubicBezTo>
                    <a:cubicBezTo>
                      <a:pt x="34" y="12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3" y="12"/>
                      <a:pt x="33" y="13"/>
                      <a:pt x="33" y="13"/>
                    </a:cubicBezTo>
                    <a:cubicBezTo>
                      <a:pt x="33" y="12"/>
                      <a:pt x="33" y="13"/>
                      <a:pt x="34" y="12"/>
                    </a:cubicBezTo>
                    <a:cubicBezTo>
                      <a:pt x="35" y="10"/>
                      <a:pt x="34" y="10"/>
                      <a:pt x="34" y="10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2"/>
                      <a:pt x="34" y="10"/>
                      <a:pt x="33" y="10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2" y="12"/>
                      <a:pt x="32" y="11"/>
                    </a:cubicBezTo>
                    <a:cubicBezTo>
                      <a:pt x="32" y="12"/>
                      <a:pt x="30" y="14"/>
                      <a:pt x="29" y="15"/>
                    </a:cubicBezTo>
                    <a:cubicBezTo>
                      <a:pt x="30" y="15"/>
                      <a:pt x="29" y="16"/>
                      <a:pt x="29" y="16"/>
                    </a:cubicBezTo>
                    <a:cubicBezTo>
                      <a:pt x="29" y="15"/>
                      <a:pt x="29" y="16"/>
                      <a:pt x="29" y="15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3"/>
                      <a:pt x="31" y="11"/>
                      <a:pt x="31" y="10"/>
                    </a:cubicBezTo>
                    <a:cubicBezTo>
                      <a:pt x="31" y="11"/>
                      <a:pt x="31" y="10"/>
                      <a:pt x="30" y="10"/>
                    </a:cubicBezTo>
                    <a:cubicBezTo>
                      <a:pt x="29" y="12"/>
                      <a:pt x="29" y="11"/>
                      <a:pt x="28" y="13"/>
                    </a:cubicBezTo>
                    <a:cubicBezTo>
                      <a:pt x="28" y="13"/>
                      <a:pt x="29" y="11"/>
                      <a:pt x="29" y="11"/>
                    </a:cubicBezTo>
                    <a:cubicBezTo>
                      <a:pt x="28" y="11"/>
                      <a:pt x="28" y="10"/>
                      <a:pt x="28" y="11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11"/>
                      <a:pt x="27" y="10"/>
                      <a:pt x="26" y="12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0"/>
                      <a:pt x="25" y="14"/>
                      <a:pt x="26" y="12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2"/>
                      <a:pt x="26" y="10"/>
                      <a:pt x="25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1"/>
                      <a:pt x="25" y="10"/>
                      <a:pt x="24" y="12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9"/>
                      <a:pt x="24" y="12"/>
                      <a:pt x="24" y="11"/>
                    </a:cubicBezTo>
                    <a:cubicBezTo>
                      <a:pt x="24" y="11"/>
                      <a:pt x="25" y="10"/>
                      <a:pt x="25" y="10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3" y="8"/>
                      <a:pt x="22" y="8"/>
                      <a:pt x="20" y="9"/>
                    </a:cubicBezTo>
                    <a:cubicBezTo>
                      <a:pt x="21" y="7"/>
                      <a:pt x="21" y="8"/>
                      <a:pt x="22" y="6"/>
                    </a:cubicBezTo>
                    <a:cubicBezTo>
                      <a:pt x="21" y="8"/>
                      <a:pt x="21" y="7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7"/>
                      <a:pt x="21" y="6"/>
                      <a:pt x="20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8"/>
                      <a:pt x="21" y="4"/>
                      <a:pt x="20" y="7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9" y="7"/>
                      <a:pt x="20" y="4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20" y="5"/>
                      <a:pt x="18" y="8"/>
                      <a:pt x="18" y="6"/>
                    </a:cubicBezTo>
                    <a:cubicBezTo>
                      <a:pt x="18" y="6"/>
                      <a:pt x="18" y="7"/>
                      <a:pt x="17" y="8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6" y="6"/>
                      <a:pt x="14" y="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8"/>
                      <a:pt x="15" y="4"/>
                      <a:pt x="12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8"/>
                      <a:pt x="12" y="7"/>
                      <a:pt x="11" y="8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0" y="9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4"/>
                      <a:pt x="11" y="1"/>
                      <a:pt x="8" y="5"/>
                    </a:cubicBezTo>
                    <a:cubicBezTo>
                      <a:pt x="7" y="5"/>
                      <a:pt x="9" y="2"/>
                      <a:pt x="9" y="3"/>
                    </a:cubicBezTo>
                    <a:cubicBezTo>
                      <a:pt x="6" y="5"/>
                      <a:pt x="8" y="0"/>
                      <a:pt x="4" y="4"/>
                    </a:cubicBezTo>
                    <a:cubicBezTo>
                      <a:pt x="3" y="5"/>
                      <a:pt x="0" y="10"/>
                      <a:pt x="0" y="10"/>
                    </a:cubicBezTo>
                    <a:cubicBezTo>
                      <a:pt x="3" y="9"/>
                      <a:pt x="3" y="12"/>
                      <a:pt x="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8" name="Freeform 211"/>
              <p:cNvSpPr/>
              <p:nvPr/>
            </p:nvSpPr>
            <p:spPr bwMode="auto">
              <a:xfrm>
                <a:off x="3266" y="1867"/>
                <a:ext cx="5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0"/>
                      <a:pt x="1" y="0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9" name="Freeform 212"/>
              <p:cNvSpPr/>
              <p:nvPr/>
            </p:nvSpPr>
            <p:spPr bwMode="auto">
              <a:xfrm>
                <a:off x="3266" y="1861"/>
                <a:ext cx="3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0" name="Freeform 213"/>
              <p:cNvSpPr/>
              <p:nvPr/>
            </p:nvSpPr>
            <p:spPr bwMode="auto">
              <a:xfrm>
                <a:off x="3260" y="1855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1" name="Freeform 214"/>
              <p:cNvSpPr/>
              <p:nvPr/>
            </p:nvSpPr>
            <p:spPr bwMode="auto">
              <a:xfrm>
                <a:off x="3260" y="1893"/>
                <a:ext cx="4" cy="6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2" name="Freeform 215"/>
              <p:cNvSpPr/>
              <p:nvPr/>
            </p:nvSpPr>
            <p:spPr bwMode="auto">
              <a:xfrm>
                <a:off x="3269" y="1870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3" name="Freeform 216"/>
              <p:cNvSpPr/>
              <p:nvPr/>
            </p:nvSpPr>
            <p:spPr bwMode="auto">
              <a:xfrm>
                <a:off x="3260" y="1895"/>
                <a:ext cx="4" cy="4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0"/>
                      <a:pt x="1" y="2"/>
                      <a:pt x="1" y="2"/>
                    </a:cubicBezTo>
                    <a:cubicBezTo>
                      <a:pt x="0" y="2"/>
                      <a:pt x="1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4" name="Freeform 217"/>
              <p:cNvSpPr/>
              <p:nvPr/>
            </p:nvSpPr>
            <p:spPr bwMode="auto">
              <a:xfrm>
                <a:off x="4538" y="18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5" name="Freeform 218"/>
              <p:cNvSpPr/>
              <p:nvPr/>
            </p:nvSpPr>
            <p:spPr bwMode="auto">
              <a:xfrm>
                <a:off x="3213" y="188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6" name="Freeform 219"/>
              <p:cNvSpPr/>
              <p:nvPr/>
            </p:nvSpPr>
            <p:spPr bwMode="auto">
              <a:xfrm>
                <a:off x="3190" y="1827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7" name="Freeform 220"/>
              <p:cNvSpPr/>
              <p:nvPr/>
            </p:nvSpPr>
            <p:spPr bwMode="auto">
              <a:xfrm>
                <a:off x="3271" y="1870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8" name="Freeform 221"/>
              <p:cNvSpPr/>
              <p:nvPr/>
            </p:nvSpPr>
            <p:spPr bwMode="auto">
              <a:xfrm>
                <a:off x="3190" y="187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9" name="Freeform 222"/>
              <p:cNvSpPr/>
              <p:nvPr/>
            </p:nvSpPr>
            <p:spPr bwMode="auto">
              <a:xfrm>
                <a:off x="4574" y="185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0" name="Freeform 223"/>
              <p:cNvSpPr/>
              <p:nvPr/>
            </p:nvSpPr>
            <p:spPr bwMode="auto">
              <a:xfrm>
                <a:off x="3199" y="18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1" name="Freeform 224"/>
              <p:cNvSpPr/>
              <p:nvPr/>
            </p:nvSpPr>
            <p:spPr bwMode="auto">
              <a:xfrm>
                <a:off x="3271" y="1859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2" name="Freeform 225"/>
              <p:cNvSpPr/>
              <p:nvPr/>
            </p:nvSpPr>
            <p:spPr bwMode="auto">
              <a:xfrm>
                <a:off x="3742" y="3006"/>
                <a:ext cx="6" cy="9"/>
              </a:xfrm>
              <a:custGeom>
                <a:avLst/>
                <a:gdLst>
                  <a:gd name="T0" fmla="*/ 3 w 3"/>
                  <a:gd name="T1" fmla="*/ 0 h 4"/>
                  <a:gd name="T2" fmla="*/ 1 w 3"/>
                  <a:gd name="T3" fmla="*/ 1 h 4"/>
                  <a:gd name="T4" fmla="*/ 1 w 3"/>
                  <a:gd name="T5" fmla="*/ 3 h 4"/>
                  <a:gd name="T6" fmla="*/ 0 w 3"/>
                  <a:gd name="T7" fmla="*/ 4 h 4"/>
                  <a:gd name="T8" fmla="*/ 2 w 3"/>
                  <a:gd name="T9" fmla="*/ 1 h 4"/>
                  <a:gd name="T10" fmla="*/ 3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0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3" y="1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3" name="Freeform 226"/>
              <p:cNvSpPr/>
              <p:nvPr/>
            </p:nvSpPr>
            <p:spPr bwMode="auto">
              <a:xfrm>
                <a:off x="3988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4" name="Freeform 227"/>
              <p:cNvSpPr/>
              <p:nvPr/>
            </p:nvSpPr>
            <p:spPr bwMode="auto">
              <a:xfrm>
                <a:off x="3742" y="3008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5" name="Rectangle 228"/>
              <p:cNvSpPr>
                <a:spLocks noChangeArrowheads="1"/>
              </p:cNvSpPr>
              <p:nvPr/>
            </p:nvSpPr>
            <p:spPr bwMode="auto">
              <a:xfrm>
                <a:off x="3748" y="3015"/>
                <a:ext cx="4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6" name="Freeform 229"/>
              <p:cNvSpPr/>
              <p:nvPr/>
            </p:nvSpPr>
            <p:spPr bwMode="auto">
              <a:xfrm>
                <a:off x="3744" y="2894"/>
                <a:ext cx="2" cy="10"/>
              </a:xfrm>
              <a:custGeom>
                <a:avLst/>
                <a:gdLst>
                  <a:gd name="T0" fmla="*/ 0 w 1"/>
                  <a:gd name="T1" fmla="*/ 2 h 5"/>
                  <a:gd name="T2" fmla="*/ 1 w 1"/>
                  <a:gd name="T3" fmla="*/ 3 h 5"/>
                  <a:gd name="T4" fmla="*/ 0 w 1"/>
                  <a:gd name="T5" fmla="*/ 5 h 5"/>
                  <a:gd name="T6" fmla="*/ 1 w 1"/>
                  <a:gd name="T7" fmla="*/ 1 h 5"/>
                  <a:gd name="T8" fmla="*/ 1 w 1"/>
                  <a:gd name="T9" fmla="*/ 0 h 5"/>
                  <a:gd name="T10" fmla="*/ 0 w 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2"/>
                    </a:moveTo>
                    <a:cubicBezTo>
                      <a:pt x="0" y="2"/>
                      <a:pt x="0" y="4"/>
                      <a:pt x="1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1" y="4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7" name="Freeform 230"/>
              <p:cNvSpPr/>
              <p:nvPr/>
            </p:nvSpPr>
            <p:spPr bwMode="auto">
              <a:xfrm>
                <a:off x="3744" y="3004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8" name="Freeform 231"/>
              <p:cNvSpPr/>
              <p:nvPr/>
            </p:nvSpPr>
            <p:spPr bwMode="auto">
              <a:xfrm>
                <a:off x="3742" y="2892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9" name="Freeform 232"/>
              <p:cNvSpPr/>
              <p:nvPr/>
            </p:nvSpPr>
            <p:spPr bwMode="auto">
              <a:xfrm>
                <a:off x="3772" y="3038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1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2"/>
                      <a:pt x="2" y="0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0" name="Freeform 233"/>
              <p:cNvSpPr/>
              <p:nvPr/>
            </p:nvSpPr>
            <p:spPr bwMode="auto">
              <a:xfrm>
                <a:off x="3895" y="308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1" name="Freeform 234"/>
              <p:cNvSpPr/>
              <p:nvPr/>
            </p:nvSpPr>
            <p:spPr bwMode="auto">
              <a:xfrm>
                <a:off x="3602" y="1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2" name="Freeform 235"/>
              <p:cNvSpPr/>
              <p:nvPr/>
            </p:nvSpPr>
            <p:spPr bwMode="auto">
              <a:xfrm>
                <a:off x="3742" y="2898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3" name="Freeform 236"/>
              <p:cNvSpPr/>
              <p:nvPr/>
            </p:nvSpPr>
            <p:spPr bwMode="auto">
              <a:xfrm>
                <a:off x="3602" y="1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4" name="Freeform 237"/>
              <p:cNvSpPr/>
              <p:nvPr/>
            </p:nvSpPr>
            <p:spPr bwMode="auto">
              <a:xfrm>
                <a:off x="3755" y="3027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5" name="Oval 238"/>
              <p:cNvSpPr>
                <a:spLocks noChangeArrowheads="1"/>
              </p:cNvSpPr>
              <p:nvPr/>
            </p:nvSpPr>
            <p:spPr bwMode="auto">
              <a:xfrm>
                <a:off x="3602" y="1823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6" name="Freeform 239"/>
              <p:cNvSpPr/>
              <p:nvPr/>
            </p:nvSpPr>
            <p:spPr bwMode="auto">
              <a:xfrm>
                <a:off x="3922" y="289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7" name="Freeform 240"/>
              <p:cNvSpPr/>
              <p:nvPr/>
            </p:nvSpPr>
            <p:spPr bwMode="auto">
              <a:xfrm>
                <a:off x="3975" y="28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8" name="Freeform 241"/>
              <p:cNvSpPr/>
              <p:nvPr/>
            </p:nvSpPr>
            <p:spPr bwMode="auto">
              <a:xfrm>
                <a:off x="3954" y="28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9" name="Freeform 242"/>
              <p:cNvSpPr/>
              <p:nvPr/>
            </p:nvSpPr>
            <p:spPr bwMode="auto">
              <a:xfrm>
                <a:off x="3725" y="2760"/>
                <a:ext cx="399" cy="159"/>
              </a:xfrm>
              <a:custGeom>
                <a:avLst/>
                <a:gdLst>
                  <a:gd name="T0" fmla="*/ 11 w 188"/>
                  <a:gd name="T1" fmla="*/ 59 h 75"/>
                  <a:gd name="T2" fmla="*/ 17 w 188"/>
                  <a:gd name="T3" fmla="*/ 64 h 75"/>
                  <a:gd name="T4" fmla="*/ 14 w 188"/>
                  <a:gd name="T5" fmla="*/ 70 h 75"/>
                  <a:gd name="T6" fmla="*/ 17 w 188"/>
                  <a:gd name="T7" fmla="*/ 71 h 75"/>
                  <a:gd name="T8" fmla="*/ 21 w 188"/>
                  <a:gd name="T9" fmla="*/ 69 h 75"/>
                  <a:gd name="T10" fmla="*/ 22 w 188"/>
                  <a:gd name="T11" fmla="*/ 71 h 75"/>
                  <a:gd name="T12" fmla="*/ 27 w 188"/>
                  <a:gd name="T13" fmla="*/ 67 h 75"/>
                  <a:gd name="T14" fmla="*/ 30 w 188"/>
                  <a:gd name="T15" fmla="*/ 72 h 75"/>
                  <a:gd name="T16" fmla="*/ 31 w 188"/>
                  <a:gd name="T17" fmla="*/ 74 h 75"/>
                  <a:gd name="T18" fmla="*/ 33 w 188"/>
                  <a:gd name="T19" fmla="*/ 72 h 75"/>
                  <a:gd name="T20" fmla="*/ 37 w 188"/>
                  <a:gd name="T21" fmla="*/ 74 h 75"/>
                  <a:gd name="T22" fmla="*/ 40 w 188"/>
                  <a:gd name="T23" fmla="*/ 69 h 75"/>
                  <a:gd name="T24" fmla="*/ 43 w 188"/>
                  <a:gd name="T25" fmla="*/ 64 h 75"/>
                  <a:gd name="T26" fmla="*/ 45 w 188"/>
                  <a:gd name="T27" fmla="*/ 69 h 75"/>
                  <a:gd name="T28" fmla="*/ 54 w 188"/>
                  <a:gd name="T29" fmla="*/ 69 h 75"/>
                  <a:gd name="T30" fmla="*/ 58 w 188"/>
                  <a:gd name="T31" fmla="*/ 69 h 75"/>
                  <a:gd name="T32" fmla="*/ 62 w 188"/>
                  <a:gd name="T33" fmla="*/ 68 h 75"/>
                  <a:gd name="T34" fmla="*/ 73 w 188"/>
                  <a:gd name="T35" fmla="*/ 66 h 75"/>
                  <a:gd name="T36" fmla="*/ 76 w 188"/>
                  <a:gd name="T37" fmla="*/ 65 h 75"/>
                  <a:gd name="T38" fmla="*/ 77 w 188"/>
                  <a:gd name="T39" fmla="*/ 64 h 75"/>
                  <a:gd name="T40" fmla="*/ 80 w 188"/>
                  <a:gd name="T41" fmla="*/ 62 h 75"/>
                  <a:gd name="T42" fmla="*/ 83 w 188"/>
                  <a:gd name="T43" fmla="*/ 63 h 75"/>
                  <a:gd name="T44" fmla="*/ 86 w 188"/>
                  <a:gd name="T45" fmla="*/ 61 h 75"/>
                  <a:gd name="T46" fmla="*/ 94 w 188"/>
                  <a:gd name="T47" fmla="*/ 61 h 75"/>
                  <a:gd name="T48" fmla="*/ 100 w 188"/>
                  <a:gd name="T49" fmla="*/ 59 h 75"/>
                  <a:gd name="T50" fmla="*/ 105 w 188"/>
                  <a:gd name="T51" fmla="*/ 59 h 75"/>
                  <a:gd name="T52" fmla="*/ 108 w 188"/>
                  <a:gd name="T53" fmla="*/ 57 h 75"/>
                  <a:gd name="T54" fmla="*/ 109 w 188"/>
                  <a:gd name="T55" fmla="*/ 57 h 75"/>
                  <a:gd name="T56" fmla="*/ 114 w 188"/>
                  <a:gd name="T57" fmla="*/ 54 h 75"/>
                  <a:gd name="T58" fmla="*/ 120 w 188"/>
                  <a:gd name="T59" fmla="*/ 53 h 75"/>
                  <a:gd name="T60" fmla="*/ 124 w 188"/>
                  <a:gd name="T61" fmla="*/ 50 h 75"/>
                  <a:gd name="T62" fmla="*/ 127 w 188"/>
                  <a:gd name="T63" fmla="*/ 41 h 75"/>
                  <a:gd name="T64" fmla="*/ 133 w 188"/>
                  <a:gd name="T65" fmla="*/ 44 h 75"/>
                  <a:gd name="T66" fmla="*/ 139 w 188"/>
                  <a:gd name="T67" fmla="*/ 41 h 75"/>
                  <a:gd name="T68" fmla="*/ 144 w 188"/>
                  <a:gd name="T69" fmla="*/ 39 h 75"/>
                  <a:gd name="T70" fmla="*/ 156 w 188"/>
                  <a:gd name="T71" fmla="*/ 34 h 75"/>
                  <a:gd name="T72" fmla="*/ 160 w 188"/>
                  <a:gd name="T73" fmla="*/ 33 h 75"/>
                  <a:gd name="T74" fmla="*/ 170 w 188"/>
                  <a:gd name="T75" fmla="*/ 21 h 75"/>
                  <a:gd name="T76" fmla="*/ 173 w 188"/>
                  <a:gd name="T77" fmla="*/ 18 h 75"/>
                  <a:gd name="T78" fmla="*/ 169 w 188"/>
                  <a:gd name="T79" fmla="*/ 9 h 75"/>
                  <a:gd name="T80" fmla="*/ 149 w 188"/>
                  <a:gd name="T81" fmla="*/ 20 h 75"/>
                  <a:gd name="T82" fmla="*/ 110 w 188"/>
                  <a:gd name="T83" fmla="*/ 42 h 75"/>
                  <a:gd name="T84" fmla="*/ 103 w 188"/>
                  <a:gd name="T85" fmla="*/ 39 h 75"/>
                  <a:gd name="T86" fmla="*/ 88 w 188"/>
                  <a:gd name="T87" fmla="*/ 44 h 75"/>
                  <a:gd name="T88" fmla="*/ 69 w 188"/>
                  <a:gd name="T89" fmla="*/ 48 h 75"/>
                  <a:gd name="T90" fmla="*/ 59 w 188"/>
                  <a:gd name="T91" fmla="*/ 49 h 75"/>
                  <a:gd name="T92" fmla="*/ 44 w 188"/>
                  <a:gd name="T93" fmla="*/ 52 h 75"/>
                  <a:gd name="T94" fmla="*/ 29 w 188"/>
                  <a:gd name="T95" fmla="*/ 53 h 75"/>
                  <a:gd name="T96" fmla="*/ 19 w 188"/>
                  <a:gd name="T97" fmla="*/ 53 h 75"/>
                  <a:gd name="T98" fmla="*/ 10 w 188"/>
                  <a:gd name="T99" fmla="*/ 49 h 75"/>
                  <a:gd name="T100" fmla="*/ 7 w 188"/>
                  <a:gd name="T101" fmla="*/ 47 h 75"/>
                  <a:gd name="T102" fmla="*/ 5 w 188"/>
                  <a:gd name="T103" fmla="*/ 47 h 75"/>
                  <a:gd name="T104" fmla="*/ 3 w 188"/>
                  <a:gd name="T105" fmla="*/ 5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8" h="75">
                    <a:moveTo>
                      <a:pt x="5" y="55"/>
                    </a:moveTo>
                    <a:cubicBezTo>
                      <a:pt x="5" y="55"/>
                      <a:pt x="5" y="55"/>
                      <a:pt x="5" y="55"/>
                    </a:cubicBezTo>
                    <a:cubicBezTo>
                      <a:pt x="5" y="57"/>
                      <a:pt x="5" y="54"/>
                      <a:pt x="6" y="54"/>
                    </a:cubicBezTo>
                    <a:cubicBezTo>
                      <a:pt x="6" y="55"/>
                      <a:pt x="4" y="57"/>
                      <a:pt x="4" y="58"/>
                    </a:cubicBezTo>
                    <a:cubicBezTo>
                      <a:pt x="5" y="58"/>
                      <a:pt x="7" y="58"/>
                      <a:pt x="7" y="60"/>
                    </a:cubicBezTo>
                    <a:cubicBezTo>
                      <a:pt x="8" y="60"/>
                      <a:pt x="10" y="59"/>
                      <a:pt x="11" y="59"/>
                    </a:cubicBezTo>
                    <a:cubicBezTo>
                      <a:pt x="12" y="59"/>
                      <a:pt x="10" y="61"/>
                      <a:pt x="11" y="60"/>
                    </a:cubicBezTo>
                    <a:cubicBezTo>
                      <a:pt x="11" y="61"/>
                      <a:pt x="10" y="62"/>
                      <a:pt x="10" y="63"/>
                    </a:cubicBezTo>
                    <a:cubicBezTo>
                      <a:pt x="10" y="62"/>
                      <a:pt x="11" y="64"/>
                      <a:pt x="12" y="61"/>
                    </a:cubicBezTo>
                    <a:cubicBezTo>
                      <a:pt x="12" y="62"/>
                      <a:pt x="14" y="63"/>
                      <a:pt x="15" y="63"/>
                    </a:cubicBezTo>
                    <a:cubicBezTo>
                      <a:pt x="14" y="63"/>
                      <a:pt x="14" y="64"/>
                      <a:pt x="14" y="65"/>
                    </a:cubicBezTo>
                    <a:cubicBezTo>
                      <a:pt x="15" y="64"/>
                      <a:pt x="16" y="63"/>
                      <a:pt x="17" y="64"/>
                    </a:cubicBezTo>
                    <a:cubicBezTo>
                      <a:pt x="17" y="62"/>
                      <a:pt x="17" y="62"/>
                      <a:pt x="18" y="60"/>
                    </a:cubicBezTo>
                    <a:cubicBezTo>
                      <a:pt x="18" y="60"/>
                      <a:pt x="18" y="59"/>
                      <a:pt x="18" y="60"/>
                    </a:cubicBezTo>
                    <a:cubicBezTo>
                      <a:pt x="18" y="61"/>
                      <a:pt x="17" y="64"/>
                      <a:pt x="18" y="64"/>
                    </a:cubicBezTo>
                    <a:cubicBezTo>
                      <a:pt x="17" y="67"/>
                      <a:pt x="17" y="64"/>
                      <a:pt x="16" y="67"/>
                    </a:cubicBezTo>
                    <a:cubicBezTo>
                      <a:pt x="15" y="69"/>
                      <a:pt x="14" y="68"/>
                      <a:pt x="14" y="67"/>
                    </a:cubicBezTo>
                    <a:cubicBezTo>
                      <a:pt x="12" y="69"/>
                      <a:pt x="14" y="67"/>
                      <a:pt x="14" y="70"/>
                    </a:cubicBezTo>
                    <a:cubicBezTo>
                      <a:pt x="14" y="70"/>
                      <a:pt x="15" y="68"/>
                      <a:pt x="16" y="68"/>
                    </a:cubicBezTo>
                    <a:cubicBezTo>
                      <a:pt x="17" y="67"/>
                      <a:pt x="16" y="67"/>
                      <a:pt x="17" y="66"/>
                    </a:cubicBezTo>
                    <a:cubicBezTo>
                      <a:pt x="19" y="64"/>
                      <a:pt x="18" y="68"/>
                      <a:pt x="18" y="68"/>
                    </a:cubicBezTo>
                    <a:cubicBezTo>
                      <a:pt x="17" y="69"/>
                      <a:pt x="17" y="69"/>
                      <a:pt x="17" y="69"/>
                    </a:cubicBezTo>
                    <a:cubicBezTo>
                      <a:pt x="18" y="70"/>
                      <a:pt x="18" y="68"/>
                      <a:pt x="19" y="69"/>
                    </a:cubicBezTo>
                    <a:cubicBezTo>
                      <a:pt x="19" y="72"/>
                      <a:pt x="18" y="69"/>
                      <a:pt x="17" y="71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18" y="74"/>
                      <a:pt x="18" y="70"/>
                      <a:pt x="19" y="72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20" y="71"/>
                      <a:pt x="20" y="69"/>
                      <a:pt x="19" y="69"/>
                    </a:cubicBezTo>
                    <a:cubicBezTo>
                      <a:pt x="20" y="66"/>
                      <a:pt x="20" y="69"/>
                      <a:pt x="21" y="69"/>
                    </a:cubicBezTo>
                    <a:cubicBezTo>
                      <a:pt x="22" y="67"/>
                      <a:pt x="21" y="69"/>
                      <a:pt x="21" y="67"/>
                    </a:cubicBezTo>
                    <a:cubicBezTo>
                      <a:pt x="21" y="65"/>
                      <a:pt x="22" y="65"/>
                      <a:pt x="22" y="65"/>
                    </a:cubicBezTo>
                    <a:cubicBezTo>
                      <a:pt x="23" y="65"/>
                      <a:pt x="22" y="67"/>
                      <a:pt x="22" y="68"/>
                    </a:cubicBezTo>
                    <a:cubicBezTo>
                      <a:pt x="22" y="69"/>
                      <a:pt x="22" y="69"/>
                      <a:pt x="22" y="68"/>
                    </a:cubicBezTo>
                    <a:cubicBezTo>
                      <a:pt x="21" y="69"/>
                      <a:pt x="22" y="71"/>
                      <a:pt x="21" y="73"/>
                    </a:cubicBezTo>
                    <a:cubicBezTo>
                      <a:pt x="21" y="74"/>
                      <a:pt x="22" y="72"/>
                      <a:pt x="22" y="71"/>
                    </a:cubicBezTo>
                    <a:cubicBezTo>
                      <a:pt x="22" y="71"/>
                      <a:pt x="23" y="69"/>
                      <a:pt x="22" y="69"/>
                    </a:cubicBezTo>
                    <a:cubicBezTo>
                      <a:pt x="25" y="64"/>
                      <a:pt x="23" y="72"/>
                      <a:pt x="24" y="72"/>
                    </a:cubicBezTo>
                    <a:cubicBezTo>
                      <a:pt x="24" y="69"/>
                      <a:pt x="26" y="68"/>
                      <a:pt x="26" y="64"/>
                    </a:cubicBezTo>
                    <a:cubicBezTo>
                      <a:pt x="26" y="64"/>
                      <a:pt x="27" y="63"/>
                      <a:pt x="27" y="63"/>
                    </a:cubicBezTo>
                    <a:cubicBezTo>
                      <a:pt x="26" y="65"/>
                      <a:pt x="27" y="65"/>
                      <a:pt x="26" y="67"/>
                    </a:cubicBezTo>
                    <a:cubicBezTo>
                      <a:pt x="27" y="67"/>
                      <a:pt x="27" y="67"/>
                      <a:pt x="27" y="67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71"/>
                      <a:pt x="27" y="72"/>
                      <a:pt x="27" y="73"/>
                    </a:cubicBezTo>
                    <a:cubicBezTo>
                      <a:pt x="28" y="73"/>
                      <a:pt x="27" y="71"/>
                      <a:pt x="28" y="71"/>
                    </a:cubicBezTo>
                    <a:cubicBezTo>
                      <a:pt x="27" y="72"/>
                      <a:pt x="28" y="73"/>
                      <a:pt x="28" y="73"/>
                    </a:cubicBezTo>
                    <a:cubicBezTo>
                      <a:pt x="27" y="72"/>
                      <a:pt x="28" y="70"/>
                      <a:pt x="29" y="70"/>
                    </a:cubicBezTo>
                    <a:cubicBezTo>
                      <a:pt x="29" y="70"/>
                      <a:pt x="30" y="72"/>
                      <a:pt x="30" y="72"/>
                    </a:cubicBezTo>
                    <a:cubicBezTo>
                      <a:pt x="29" y="74"/>
                      <a:pt x="29" y="74"/>
                      <a:pt x="29" y="74"/>
                    </a:cubicBezTo>
                    <a:cubicBezTo>
                      <a:pt x="29" y="72"/>
                      <a:pt x="29" y="75"/>
                      <a:pt x="29" y="74"/>
                    </a:cubicBezTo>
                    <a:cubicBezTo>
                      <a:pt x="30" y="73"/>
                      <a:pt x="30" y="71"/>
                      <a:pt x="30" y="70"/>
                    </a:cubicBezTo>
                    <a:cubicBezTo>
                      <a:pt x="31" y="69"/>
                      <a:pt x="31" y="71"/>
                      <a:pt x="31" y="70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1" y="71"/>
                      <a:pt x="30" y="75"/>
                      <a:pt x="31" y="74"/>
                    </a:cubicBezTo>
                    <a:cubicBezTo>
                      <a:pt x="32" y="73"/>
                      <a:pt x="32" y="73"/>
                      <a:pt x="32" y="73"/>
                    </a:cubicBezTo>
                    <a:cubicBezTo>
                      <a:pt x="32" y="74"/>
                      <a:pt x="32" y="74"/>
                      <a:pt x="32" y="74"/>
                    </a:cubicBezTo>
                    <a:cubicBezTo>
                      <a:pt x="32" y="73"/>
                      <a:pt x="32" y="73"/>
                      <a:pt x="33" y="73"/>
                    </a:cubicBezTo>
                    <a:cubicBezTo>
                      <a:pt x="33" y="74"/>
                      <a:pt x="33" y="74"/>
                      <a:pt x="33" y="74"/>
                    </a:cubicBezTo>
                    <a:cubicBezTo>
                      <a:pt x="33" y="73"/>
                      <a:pt x="34" y="71"/>
                      <a:pt x="34" y="73"/>
                    </a:cubicBezTo>
                    <a:cubicBezTo>
                      <a:pt x="34" y="70"/>
                      <a:pt x="33" y="73"/>
                      <a:pt x="33" y="72"/>
                    </a:cubicBezTo>
                    <a:cubicBezTo>
                      <a:pt x="33" y="70"/>
                      <a:pt x="34" y="70"/>
                      <a:pt x="34" y="70"/>
                    </a:cubicBezTo>
                    <a:cubicBezTo>
                      <a:pt x="34" y="72"/>
                      <a:pt x="35" y="70"/>
                      <a:pt x="35" y="70"/>
                    </a:cubicBezTo>
                    <a:cubicBezTo>
                      <a:pt x="35" y="71"/>
                      <a:pt x="35" y="72"/>
                      <a:pt x="36" y="72"/>
                    </a:cubicBezTo>
                    <a:cubicBezTo>
                      <a:pt x="36" y="70"/>
                      <a:pt x="36" y="70"/>
                      <a:pt x="36" y="70"/>
                    </a:cubicBezTo>
                    <a:cubicBezTo>
                      <a:pt x="36" y="74"/>
                      <a:pt x="37" y="70"/>
                      <a:pt x="37" y="71"/>
                    </a:cubicBezTo>
                    <a:cubicBezTo>
                      <a:pt x="37" y="72"/>
                      <a:pt x="37" y="73"/>
                      <a:pt x="37" y="74"/>
                    </a:cubicBezTo>
                    <a:cubicBezTo>
                      <a:pt x="37" y="71"/>
                      <a:pt x="38" y="70"/>
                      <a:pt x="38" y="69"/>
                    </a:cubicBezTo>
                    <a:cubicBezTo>
                      <a:pt x="39" y="70"/>
                      <a:pt x="38" y="72"/>
                      <a:pt x="38" y="74"/>
                    </a:cubicBezTo>
                    <a:cubicBezTo>
                      <a:pt x="38" y="72"/>
                      <a:pt x="39" y="75"/>
                      <a:pt x="39" y="73"/>
                    </a:cubicBezTo>
                    <a:cubicBezTo>
                      <a:pt x="39" y="72"/>
                      <a:pt x="39" y="71"/>
                      <a:pt x="39" y="70"/>
                    </a:cubicBezTo>
                    <a:cubicBezTo>
                      <a:pt x="40" y="70"/>
                      <a:pt x="39" y="71"/>
                      <a:pt x="40" y="72"/>
                    </a:cubicBezTo>
                    <a:cubicBezTo>
                      <a:pt x="40" y="72"/>
                      <a:pt x="41" y="69"/>
                      <a:pt x="40" y="69"/>
                    </a:cubicBezTo>
                    <a:cubicBezTo>
                      <a:pt x="41" y="69"/>
                      <a:pt x="41" y="67"/>
                      <a:pt x="42" y="68"/>
                    </a:cubicBezTo>
                    <a:cubicBezTo>
                      <a:pt x="42" y="70"/>
                      <a:pt x="41" y="69"/>
                      <a:pt x="41" y="70"/>
                    </a:cubicBezTo>
                    <a:cubicBezTo>
                      <a:pt x="42" y="70"/>
                      <a:pt x="41" y="66"/>
                      <a:pt x="42" y="66"/>
                    </a:cubicBezTo>
                    <a:cubicBezTo>
                      <a:pt x="42" y="65"/>
                      <a:pt x="42" y="62"/>
                      <a:pt x="43" y="61"/>
                    </a:cubicBezTo>
                    <a:cubicBezTo>
                      <a:pt x="44" y="62"/>
                      <a:pt x="42" y="62"/>
                      <a:pt x="43" y="64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44" y="67"/>
                      <a:pt x="42" y="68"/>
                      <a:pt x="43" y="71"/>
                    </a:cubicBezTo>
                    <a:cubicBezTo>
                      <a:pt x="43" y="70"/>
                      <a:pt x="43" y="70"/>
                      <a:pt x="43" y="70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71"/>
                      <a:pt x="44" y="72"/>
                      <a:pt x="44" y="72"/>
                    </a:cubicBezTo>
                    <a:cubicBezTo>
                      <a:pt x="44" y="70"/>
                      <a:pt x="44" y="72"/>
                      <a:pt x="44" y="71"/>
                    </a:cubicBezTo>
                    <a:cubicBezTo>
                      <a:pt x="44" y="71"/>
                      <a:pt x="45" y="68"/>
                      <a:pt x="45" y="69"/>
                    </a:cubicBezTo>
                    <a:cubicBezTo>
                      <a:pt x="45" y="70"/>
                      <a:pt x="46" y="71"/>
                      <a:pt x="45" y="72"/>
                    </a:cubicBezTo>
                    <a:cubicBezTo>
                      <a:pt x="46" y="73"/>
                      <a:pt x="45" y="70"/>
                      <a:pt x="46" y="71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48" y="72"/>
                      <a:pt x="50" y="72"/>
                      <a:pt x="52" y="68"/>
                    </a:cubicBezTo>
                    <a:cubicBezTo>
                      <a:pt x="52" y="70"/>
                      <a:pt x="53" y="70"/>
                      <a:pt x="54" y="71"/>
                    </a:cubicBezTo>
                    <a:cubicBezTo>
                      <a:pt x="53" y="70"/>
                      <a:pt x="54" y="69"/>
                      <a:pt x="54" y="69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6" y="72"/>
                      <a:pt x="56" y="70"/>
                      <a:pt x="57" y="69"/>
                    </a:cubicBezTo>
                    <a:cubicBezTo>
                      <a:pt x="57" y="70"/>
                      <a:pt x="57" y="70"/>
                      <a:pt x="57" y="70"/>
                    </a:cubicBezTo>
                    <a:cubicBezTo>
                      <a:pt x="58" y="71"/>
                      <a:pt x="57" y="69"/>
                      <a:pt x="58" y="69"/>
                    </a:cubicBezTo>
                    <a:cubicBezTo>
                      <a:pt x="58" y="70"/>
                      <a:pt x="58" y="70"/>
                      <a:pt x="58" y="70"/>
                    </a:cubicBezTo>
                    <a:cubicBezTo>
                      <a:pt x="58" y="69"/>
                      <a:pt x="58" y="69"/>
                      <a:pt x="58" y="69"/>
                    </a:cubicBezTo>
                    <a:cubicBezTo>
                      <a:pt x="59" y="68"/>
                      <a:pt x="59" y="68"/>
                      <a:pt x="59" y="70"/>
                    </a:cubicBezTo>
                    <a:cubicBezTo>
                      <a:pt x="60" y="70"/>
                      <a:pt x="60" y="69"/>
                      <a:pt x="59" y="69"/>
                    </a:cubicBezTo>
                    <a:cubicBezTo>
                      <a:pt x="60" y="70"/>
                      <a:pt x="61" y="70"/>
                      <a:pt x="62" y="69"/>
                    </a:cubicBezTo>
                    <a:cubicBezTo>
                      <a:pt x="62" y="68"/>
                      <a:pt x="62" y="68"/>
                      <a:pt x="62" y="66"/>
                    </a:cubicBezTo>
                    <a:cubicBezTo>
                      <a:pt x="61" y="64"/>
                      <a:pt x="62" y="67"/>
                      <a:pt x="62" y="65"/>
                    </a:cubicBezTo>
                    <a:cubicBezTo>
                      <a:pt x="62" y="66"/>
                      <a:pt x="63" y="67"/>
                      <a:pt x="62" y="68"/>
                    </a:cubicBezTo>
                    <a:cubicBezTo>
                      <a:pt x="64" y="71"/>
                      <a:pt x="65" y="68"/>
                      <a:pt x="67" y="68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68" y="69"/>
                      <a:pt x="69" y="67"/>
                      <a:pt x="70" y="67"/>
                    </a:cubicBezTo>
                    <a:cubicBezTo>
                      <a:pt x="70" y="66"/>
                      <a:pt x="70" y="64"/>
                      <a:pt x="71" y="64"/>
                    </a:cubicBezTo>
                    <a:cubicBezTo>
                      <a:pt x="71" y="61"/>
                      <a:pt x="71" y="66"/>
                      <a:pt x="72" y="67"/>
                    </a:cubicBezTo>
                    <a:cubicBezTo>
                      <a:pt x="72" y="66"/>
                      <a:pt x="73" y="66"/>
                      <a:pt x="73" y="66"/>
                    </a:cubicBezTo>
                    <a:cubicBezTo>
                      <a:pt x="73" y="66"/>
                      <a:pt x="73" y="66"/>
                      <a:pt x="73" y="66"/>
                    </a:cubicBezTo>
                    <a:cubicBezTo>
                      <a:pt x="73" y="65"/>
                      <a:pt x="73" y="65"/>
                      <a:pt x="74" y="65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74" y="66"/>
                      <a:pt x="75" y="67"/>
                      <a:pt x="75" y="67"/>
                    </a:cubicBezTo>
                    <a:cubicBezTo>
                      <a:pt x="75" y="65"/>
                      <a:pt x="76" y="66"/>
                      <a:pt x="76" y="64"/>
                    </a:cubicBezTo>
                    <a:cubicBezTo>
                      <a:pt x="76" y="65"/>
                      <a:pt x="76" y="65"/>
                      <a:pt x="76" y="65"/>
                    </a:cubicBezTo>
                    <a:cubicBezTo>
                      <a:pt x="76" y="63"/>
                      <a:pt x="76" y="63"/>
                      <a:pt x="76" y="63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66"/>
                      <a:pt x="77" y="66"/>
                      <a:pt x="77" y="66"/>
                    </a:cubicBezTo>
                    <a:cubicBezTo>
                      <a:pt x="78" y="67"/>
                      <a:pt x="77" y="64"/>
                      <a:pt x="77" y="63"/>
                    </a:cubicBezTo>
                    <a:cubicBezTo>
                      <a:pt x="77" y="62"/>
                      <a:pt x="78" y="64"/>
                      <a:pt x="78" y="64"/>
                    </a:cubicBezTo>
                    <a:cubicBezTo>
                      <a:pt x="78" y="65"/>
                      <a:pt x="78" y="64"/>
                      <a:pt x="77" y="64"/>
                    </a:cubicBezTo>
                    <a:cubicBezTo>
                      <a:pt x="77" y="66"/>
                      <a:pt x="78" y="65"/>
                      <a:pt x="78" y="66"/>
                    </a:cubicBezTo>
                    <a:cubicBezTo>
                      <a:pt x="78" y="66"/>
                      <a:pt x="78" y="64"/>
                      <a:pt x="78" y="64"/>
                    </a:cubicBezTo>
                    <a:cubicBezTo>
                      <a:pt x="79" y="64"/>
                      <a:pt x="79" y="64"/>
                      <a:pt x="80" y="65"/>
                    </a:cubicBezTo>
                    <a:cubicBezTo>
                      <a:pt x="80" y="64"/>
                      <a:pt x="80" y="65"/>
                      <a:pt x="80" y="64"/>
                    </a:cubicBezTo>
                    <a:cubicBezTo>
                      <a:pt x="80" y="64"/>
                      <a:pt x="79" y="63"/>
                      <a:pt x="79" y="62"/>
                    </a:cubicBezTo>
                    <a:cubicBezTo>
                      <a:pt x="79" y="62"/>
                      <a:pt x="80" y="61"/>
                      <a:pt x="80" y="62"/>
                    </a:cubicBezTo>
                    <a:cubicBezTo>
                      <a:pt x="80" y="63"/>
                      <a:pt x="80" y="63"/>
                      <a:pt x="80" y="63"/>
                    </a:cubicBezTo>
                    <a:cubicBezTo>
                      <a:pt x="80" y="62"/>
                      <a:pt x="81" y="62"/>
                      <a:pt x="80" y="61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81" y="62"/>
                      <a:pt x="81" y="62"/>
                      <a:pt x="82" y="61"/>
                    </a:cubicBezTo>
                    <a:cubicBezTo>
                      <a:pt x="82" y="63"/>
                      <a:pt x="82" y="65"/>
                      <a:pt x="83" y="65"/>
                    </a:cubicBezTo>
                    <a:cubicBezTo>
                      <a:pt x="83" y="63"/>
                      <a:pt x="83" y="63"/>
                      <a:pt x="83" y="63"/>
                    </a:cubicBezTo>
                    <a:cubicBezTo>
                      <a:pt x="84" y="63"/>
                      <a:pt x="84" y="64"/>
                      <a:pt x="84" y="65"/>
                    </a:cubicBezTo>
                    <a:cubicBezTo>
                      <a:pt x="85" y="65"/>
                      <a:pt x="84" y="60"/>
                      <a:pt x="85" y="61"/>
                    </a:cubicBezTo>
                    <a:cubicBezTo>
                      <a:pt x="85" y="63"/>
                      <a:pt x="86" y="63"/>
                      <a:pt x="86" y="64"/>
                    </a:cubicBezTo>
                    <a:cubicBezTo>
                      <a:pt x="86" y="63"/>
                      <a:pt x="86" y="63"/>
                      <a:pt x="86" y="62"/>
                    </a:cubicBezTo>
                    <a:cubicBezTo>
                      <a:pt x="86" y="62"/>
                      <a:pt x="86" y="64"/>
                      <a:pt x="86" y="63"/>
                    </a:cubicBezTo>
                    <a:cubicBezTo>
                      <a:pt x="85" y="61"/>
                      <a:pt x="86" y="62"/>
                      <a:pt x="86" y="61"/>
                    </a:cubicBezTo>
                    <a:cubicBezTo>
                      <a:pt x="88" y="65"/>
                      <a:pt x="89" y="62"/>
                      <a:pt x="91" y="64"/>
                    </a:cubicBezTo>
                    <a:cubicBezTo>
                      <a:pt x="90" y="61"/>
                      <a:pt x="91" y="63"/>
                      <a:pt x="91" y="62"/>
                    </a:cubicBezTo>
                    <a:cubicBezTo>
                      <a:pt x="92" y="64"/>
                      <a:pt x="92" y="61"/>
                      <a:pt x="93" y="63"/>
                    </a:cubicBezTo>
                    <a:cubicBezTo>
                      <a:pt x="92" y="60"/>
                      <a:pt x="92" y="60"/>
                      <a:pt x="92" y="60"/>
                    </a:cubicBezTo>
                    <a:cubicBezTo>
                      <a:pt x="93" y="61"/>
                      <a:pt x="92" y="56"/>
                      <a:pt x="94" y="59"/>
                    </a:cubicBezTo>
                    <a:cubicBezTo>
                      <a:pt x="94" y="60"/>
                      <a:pt x="94" y="61"/>
                      <a:pt x="94" y="61"/>
                    </a:cubicBezTo>
                    <a:cubicBezTo>
                      <a:pt x="95" y="64"/>
                      <a:pt x="95" y="59"/>
                      <a:pt x="96" y="62"/>
                    </a:cubicBezTo>
                    <a:cubicBezTo>
                      <a:pt x="96" y="61"/>
                      <a:pt x="95" y="59"/>
                      <a:pt x="96" y="58"/>
                    </a:cubicBezTo>
                    <a:cubicBezTo>
                      <a:pt x="96" y="59"/>
                      <a:pt x="98" y="60"/>
                      <a:pt x="98" y="60"/>
                    </a:cubicBezTo>
                    <a:cubicBezTo>
                      <a:pt x="98" y="60"/>
                      <a:pt x="98" y="59"/>
                      <a:pt x="98" y="60"/>
                    </a:cubicBezTo>
                    <a:cubicBezTo>
                      <a:pt x="99" y="61"/>
                      <a:pt x="98" y="61"/>
                      <a:pt x="98" y="61"/>
                    </a:cubicBezTo>
                    <a:cubicBezTo>
                      <a:pt x="99" y="62"/>
                      <a:pt x="99" y="60"/>
                      <a:pt x="100" y="59"/>
                    </a:cubicBezTo>
                    <a:cubicBezTo>
                      <a:pt x="101" y="61"/>
                      <a:pt x="101" y="60"/>
                      <a:pt x="102" y="61"/>
                    </a:cubicBezTo>
                    <a:cubicBezTo>
                      <a:pt x="102" y="58"/>
                      <a:pt x="104" y="61"/>
                      <a:pt x="103" y="58"/>
                    </a:cubicBezTo>
                    <a:cubicBezTo>
                      <a:pt x="103" y="59"/>
                      <a:pt x="103" y="59"/>
                      <a:pt x="103" y="59"/>
                    </a:cubicBezTo>
                    <a:cubicBezTo>
                      <a:pt x="104" y="58"/>
                      <a:pt x="103" y="56"/>
                      <a:pt x="104" y="56"/>
                    </a:cubicBezTo>
                    <a:cubicBezTo>
                      <a:pt x="104" y="58"/>
                      <a:pt x="104" y="58"/>
                      <a:pt x="104" y="58"/>
                    </a:cubicBezTo>
                    <a:cubicBezTo>
                      <a:pt x="105" y="61"/>
                      <a:pt x="105" y="58"/>
                      <a:pt x="105" y="59"/>
                    </a:cubicBezTo>
                    <a:cubicBezTo>
                      <a:pt x="105" y="58"/>
                      <a:pt x="106" y="59"/>
                      <a:pt x="106" y="58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7" y="55"/>
                      <a:pt x="107" y="58"/>
                      <a:pt x="107" y="58"/>
                    </a:cubicBezTo>
                    <a:cubicBezTo>
                      <a:pt x="107" y="59"/>
                      <a:pt x="108" y="58"/>
                      <a:pt x="108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8" y="57"/>
                      <a:pt x="108" y="57"/>
                      <a:pt x="109" y="57"/>
                    </a:cubicBezTo>
                    <a:cubicBezTo>
                      <a:pt x="109" y="57"/>
                      <a:pt x="109" y="57"/>
                      <a:pt x="109" y="57"/>
                    </a:cubicBezTo>
                    <a:cubicBezTo>
                      <a:pt x="109" y="57"/>
                      <a:pt x="109" y="57"/>
                      <a:pt x="109" y="58"/>
                    </a:cubicBezTo>
                    <a:cubicBezTo>
                      <a:pt x="109" y="59"/>
                      <a:pt x="109" y="59"/>
                      <a:pt x="109" y="59"/>
                    </a:cubicBezTo>
                    <a:cubicBezTo>
                      <a:pt x="110" y="59"/>
                      <a:pt x="110" y="57"/>
                      <a:pt x="110" y="57"/>
                    </a:cubicBezTo>
                    <a:cubicBezTo>
                      <a:pt x="111" y="58"/>
                      <a:pt x="113" y="56"/>
                      <a:pt x="113" y="55"/>
                    </a:cubicBezTo>
                    <a:cubicBezTo>
                      <a:pt x="113" y="55"/>
                      <a:pt x="113" y="56"/>
                      <a:pt x="113" y="55"/>
                    </a:cubicBezTo>
                    <a:cubicBezTo>
                      <a:pt x="114" y="55"/>
                      <a:pt x="114" y="53"/>
                      <a:pt x="114" y="54"/>
                    </a:cubicBezTo>
                    <a:cubicBezTo>
                      <a:pt x="114" y="54"/>
                      <a:pt x="115" y="55"/>
                      <a:pt x="115" y="55"/>
                    </a:cubicBezTo>
                    <a:cubicBezTo>
                      <a:pt x="115" y="56"/>
                      <a:pt x="115" y="54"/>
                      <a:pt x="115" y="54"/>
                    </a:cubicBezTo>
                    <a:cubicBezTo>
                      <a:pt x="116" y="56"/>
                      <a:pt x="116" y="52"/>
                      <a:pt x="118" y="53"/>
                    </a:cubicBezTo>
                    <a:cubicBezTo>
                      <a:pt x="118" y="53"/>
                      <a:pt x="118" y="54"/>
                      <a:pt x="118" y="55"/>
                    </a:cubicBezTo>
                    <a:cubicBezTo>
                      <a:pt x="119" y="54"/>
                      <a:pt x="119" y="53"/>
                      <a:pt x="120" y="51"/>
                    </a:cubicBezTo>
                    <a:cubicBezTo>
                      <a:pt x="120" y="53"/>
                      <a:pt x="120" y="53"/>
                      <a:pt x="120" y="53"/>
                    </a:cubicBezTo>
                    <a:cubicBezTo>
                      <a:pt x="120" y="52"/>
                      <a:pt x="121" y="52"/>
                      <a:pt x="121" y="51"/>
                    </a:cubicBezTo>
                    <a:cubicBezTo>
                      <a:pt x="120" y="50"/>
                      <a:pt x="120" y="48"/>
                      <a:pt x="121" y="49"/>
                    </a:cubicBezTo>
                    <a:cubicBezTo>
                      <a:pt x="121" y="49"/>
                      <a:pt x="121" y="49"/>
                      <a:pt x="121" y="49"/>
                    </a:cubicBezTo>
                    <a:cubicBezTo>
                      <a:pt x="122" y="48"/>
                      <a:pt x="122" y="48"/>
                      <a:pt x="122" y="48"/>
                    </a:cubicBezTo>
                    <a:cubicBezTo>
                      <a:pt x="122" y="48"/>
                      <a:pt x="122" y="48"/>
                      <a:pt x="122" y="49"/>
                    </a:cubicBezTo>
                    <a:cubicBezTo>
                      <a:pt x="123" y="51"/>
                      <a:pt x="124" y="50"/>
                      <a:pt x="124" y="50"/>
                    </a:cubicBezTo>
                    <a:cubicBezTo>
                      <a:pt x="124" y="49"/>
                      <a:pt x="124" y="49"/>
                      <a:pt x="124" y="49"/>
                    </a:cubicBezTo>
                    <a:cubicBezTo>
                      <a:pt x="124" y="48"/>
                      <a:pt x="125" y="50"/>
                      <a:pt x="125" y="50"/>
                    </a:cubicBezTo>
                    <a:cubicBezTo>
                      <a:pt x="125" y="45"/>
                      <a:pt x="125" y="45"/>
                      <a:pt x="125" y="45"/>
                    </a:cubicBezTo>
                    <a:cubicBezTo>
                      <a:pt x="125" y="45"/>
                      <a:pt x="126" y="47"/>
                      <a:pt x="126" y="48"/>
                    </a:cubicBezTo>
                    <a:cubicBezTo>
                      <a:pt x="127" y="47"/>
                      <a:pt x="126" y="44"/>
                      <a:pt x="126" y="42"/>
                    </a:cubicBezTo>
                    <a:cubicBezTo>
                      <a:pt x="127" y="43"/>
                      <a:pt x="127" y="41"/>
                      <a:pt x="127" y="41"/>
                    </a:cubicBezTo>
                    <a:cubicBezTo>
                      <a:pt x="128" y="42"/>
                      <a:pt x="127" y="41"/>
                      <a:pt x="127" y="42"/>
                    </a:cubicBezTo>
                    <a:cubicBezTo>
                      <a:pt x="128" y="43"/>
                      <a:pt x="128" y="43"/>
                      <a:pt x="128" y="43"/>
                    </a:cubicBezTo>
                    <a:cubicBezTo>
                      <a:pt x="128" y="44"/>
                      <a:pt x="129" y="46"/>
                      <a:pt x="129" y="47"/>
                    </a:cubicBezTo>
                    <a:cubicBezTo>
                      <a:pt x="129" y="46"/>
                      <a:pt x="131" y="46"/>
                      <a:pt x="132" y="46"/>
                    </a:cubicBezTo>
                    <a:cubicBezTo>
                      <a:pt x="130" y="44"/>
                      <a:pt x="132" y="45"/>
                      <a:pt x="132" y="42"/>
                    </a:cubicBezTo>
                    <a:cubicBezTo>
                      <a:pt x="132" y="41"/>
                      <a:pt x="133" y="44"/>
                      <a:pt x="133" y="44"/>
                    </a:cubicBezTo>
                    <a:cubicBezTo>
                      <a:pt x="134" y="43"/>
                      <a:pt x="135" y="44"/>
                      <a:pt x="136" y="43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136" y="42"/>
                      <a:pt x="138" y="43"/>
                      <a:pt x="138" y="40"/>
                    </a:cubicBezTo>
                    <a:cubicBezTo>
                      <a:pt x="138" y="42"/>
                      <a:pt x="138" y="42"/>
                      <a:pt x="138" y="42"/>
                    </a:cubicBezTo>
                    <a:cubicBezTo>
                      <a:pt x="139" y="42"/>
                      <a:pt x="137" y="39"/>
                      <a:pt x="139" y="40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39" y="40"/>
                      <a:pt x="140" y="42"/>
                      <a:pt x="140" y="39"/>
                    </a:cubicBezTo>
                    <a:cubicBezTo>
                      <a:pt x="141" y="41"/>
                      <a:pt x="141" y="41"/>
                      <a:pt x="141" y="41"/>
                    </a:cubicBezTo>
                    <a:cubicBezTo>
                      <a:pt x="141" y="40"/>
                      <a:pt x="142" y="40"/>
                      <a:pt x="142" y="38"/>
                    </a:cubicBezTo>
                    <a:cubicBezTo>
                      <a:pt x="142" y="40"/>
                      <a:pt x="142" y="40"/>
                      <a:pt x="142" y="40"/>
                    </a:cubicBezTo>
                    <a:cubicBezTo>
                      <a:pt x="143" y="41"/>
                      <a:pt x="142" y="38"/>
                      <a:pt x="143" y="38"/>
                    </a:cubicBezTo>
                    <a:cubicBezTo>
                      <a:pt x="143" y="38"/>
                      <a:pt x="144" y="39"/>
                      <a:pt x="144" y="39"/>
                    </a:cubicBezTo>
                    <a:cubicBezTo>
                      <a:pt x="143" y="38"/>
                      <a:pt x="144" y="38"/>
                      <a:pt x="144" y="37"/>
                    </a:cubicBezTo>
                    <a:cubicBezTo>
                      <a:pt x="146" y="39"/>
                      <a:pt x="146" y="39"/>
                      <a:pt x="146" y="39"/>
                    </a:cubicBezTo>
                    <a:cubicBezTo>
                      <a:pt x="149" y="37"/>
                      <a:pt x="152" y="36"/>
                      <a:pt x="154" y="33"/>
                    </a:cubicBezTo>
                    <a:cubicBezTo>
                      <a:pt x="156" y="35"/>
                      <a:pt x="154" y="35"/>
                      <a:pt x="155" y="36"/>
                    </a:cubicBezTo>
                    <a:cubicBezTo>
                      <a:pt x="154" y="34"/>
                      <a:pt x="155" y="35"/>
                      <a:pt x="156" y="34"/>
                    </a:cubicBezTo>
                    <a:cubicBezTo>
                      <a:pt x="156" y="34"/>
                      <a:pt x="156" y="34"/>
                      <a:pt x="156" y="34"/>
                    </a:cubicBezTo>
                    <a:cubicBezTo>
                      <a:pt x="156" y="34"/>
                      <a:pt x="157" y="35"/>
                      <a:pt x="157" y="34"/>
                    </a:cubicBezTo>
                    <a:cubicBezTo>
                      <a:pt x="157" y="34"/>
                      <a:pt x="157" y="34"/>
                      <a:pt x="157" y="34"/>
                    </a:cubicBezTo>
                    <a:cubicBezTo>
                      <a:pt x="157" y="32"/>
                      <a:pt x="159" y="36"/>
                      <a:pt x="158" y="33"/>
                    </a:cubicBezTo>
                    <a:cubicBezTo>
                      <a:pt x="159" y="34"/>
                      <a:pt x="159" y="34"/>
                      <a:pt x="159" y="34"/>
                    </a:cubicBezTo>
                    <a:cubicBezTo>
                      <a:pt x="158" y="32"/>
                      <a:pt x="160" y="35"/>
                      <a:pt x="160" y="33"/>
                    </a:cubicBezTo>
                    <a:cubicBezTo>
                      <a:pt x="160" y="33"/>
                      <a:pt x="160" y="33"/>
                      <a:pt x="160" y="33"/>
                    </a:cubicBezTo>
                    <a:cubicBezTo>
                      <a:pt x="161" y="34"/>
                      <a:pt x="160" y="30"/>
                      <a:pt x="161" y="32"/>
                    </a:cubicBezTo>
                    <a:cubicBezTo>
                      <a:pt x="162" y="31"/>
                      <a:pt x="162" y="30"/>
                      <a:pt x="161" y="28"/>
                    </a:cubicBezTo>
                    <a:cubicBezTo>
                      <a:pt x="162" y="30"/>
                      <a:pt x="162" y="30"/>
                      <a:pt x="162" y="30"/>
                    </a:cubicBezTo>
                    <a:cubicBezTo>
                      <a:pt x="164" y="28"/>
                      <a:pt x="167" y="27"/>
                      <a:pt x="167" y="24"/>
                    </a:cubicBezTo>
                    <a:cubicBezTo>
                      <a:pt x="168" y="25"/>
                      <a:pt x="168" y="25"/>
                      <a:pt x="168" y="25"/>
                    </a:cubicBezTo>
                    <a:cubicBezTo>
                      <a:pt x="167" y="22"/>
                      <a:pt x="171" y="25"/>
                      <a:pt x="170" y="21"/>
                    </a:cubicBezTo>
                    <a:cubicBezTo>
                      <a:pt x="169" y="19"/>
                      <a:pt x="169" y="19"/>
                      <a:pt x="169" y="19"/>
                    </a:cubicBezTo>
                    <a:cubicBezTo>
                      <a:pt x="171" y="21"/>
                      <a:pt x="171" y="21"/>
                      <a:pt x="171" y="21"/>
                    </a:cubicBezTo>
                    <a:cubicBezTo>
                      <a:pt x="170" y="20"/>
                      <a:pt x="172" y="20"/>
                      <a:pt x="171" y="19"/>
                    </a:cubicBezTo>
                    <a:cubicBezTo>
                      <a:pt x="171" y="19"/>
                      <a:pt x="171" y="19"/>
                      <a:pt x="172" y="20"/>
                    </a:cubicBezTo>
                    <a:cubicBezTo>
                      <a:pt x="172" y="20"/>
                      <a:pt x="171" y="17"/>
                      <a:pt x="172" y="17"/>
                    </a:cubicBezTo>
                    <a:cubicBezTo>
                      <a:pt x="173" y="18"/>
                      <a:pt x="173" y="18"/>
                      <a:pt x="173" y="18"/>
                    </a:cubicBezTo>
                    <a:cubicBezTo>
                      <a:pt x="177" y="19"/>
                      <a:pt x="182" y="18"/>
                      <a:pt x="181" y="13"/>
                    </a:cubicBezTo>
                    <a:cubicBezTo>
                      <a:pt x="181" y="12"/>
                      <a:pt x="183" y="14"/>
                      <a:pt x="183" y="14"/>
                    </a:cubicBezTo>
                    <a:cubicBezTo>
                      <a:pt x="182" y="10"/>
                      <a:pt x="188" y="11"/>
                      <a:pt x="186" y="6"/>
                    </a:cubicBezTo>
                    <a:cubicBezTo>
                      <a:pt x="186" y="4"/>
                      <a:pt x="182" y="0"/>
                      <a:pt x="182" y="0"/>
                    </a:cubicBezTo>
                    <a:cubicBezTo>
                      <a:pt x="180" y="4"/>
                      <a:pt x="176" y="5"/>
                      <a:pt x="171" y="6"/>
                    </a:cubicBezTo>
                    <a:cubicBezTo>
                      <a:pt x="171" y="7"/>
                      <a:pt x="170" y="9"/>
                      <a:pt x="169" y="9"/>
                    </a:cubicBezTo>
                    <a:cubicBezTo>
                      <a:pt x="165" y="12"/>
                      <a:pt x="158" y="11"/>
                      <a:pt x="154" y="16"/>
                    </a:cubicBezTo>
                    <a:cubicBezTo>
                      <a:pt x="155" y="16"/>
                      <a:pt x="155" y="18"/>
                      <a:pt x="155" y="18"/>
                    </a:cubicBezTo>
                    <a:cubicBezTo>
                      <a:pt x="155" y="18"/>
                      <a:pt x="155" y="18"/>
                      <a:pt x="155" y="18"/>
                    </a:cubicBezTo>
                    <a:cubicBezTo>
                      <a:pt x="155" y="19"/>
                      <a:pt x="155" y="19"/>
                      <a:pt x="155" y="19"/>
                    </a:cubicBezTo>
                    <a:cubicBezTo>
                      <a:pt x="155" y="19"/>
                      <a:pt x="154" y="18"/>
                      <a:pt x="154" y="17"/>
                    </a:cubicBezTo>
                    <a:cubicBezTo>
                      <a:pt x="153" y="19"/>
                      <a:pt x="151" y="20"/>
                      <a:pt x="149" y="20"/>
                    </a:cubicBezTo>
                    <a:cubicBezTo>
                      <a:pt x="150" y="22"/>
                      <a:pt x="148" y="21"/>
                      <a:pt x="149" y="23"/>
                    </a:cubicBezTo>
                    <a:cubicBezTo>
                      <a:pt x="148" y="22"/>
                      <a:pt x="148" y="22"/>
                      <a:pt x="148" y="22"/>
                    </a:cubicBezTo>
                    <a:cubicBezTo>
                      <a:pt x="147" y="24"/>
                      <a:pt x="147" y="24"/>
                      <a:pt x="145" y="22"/>
                    </a:cubicBezTo>
                    <a:cubicBezTo>
                      <a:pt x="139" y="23"/>
                      <a:pt x="134" y="27"/>
                      <a:pt x="128" y="28"/>
                    </a:cubicBezTo>
                    <a:cubicBezTo>
                      <a:pt x="123" y="30"/>
                      <a:pt x="118" y="35"/>
                      <a:pt x="112" y="37"/>
                    </a:cubicBezTo>
                    <a:cubicBezTo>
                      <a:pt x="112" y="40"/>
                      <a:pt x="110" y="39"/>
                      <a:pt x="110" y="42"/>
                    </a:cubicBezTo>
                    <a:cubicBezTo>
                      <a:pt x="110" y="41"/>
                      <a:pt x="110" y="41"/>
                      <a:pt x="110" y="41"/>
                    </a:cubicBezTo>
                    <a:cubicBezTo>
                      <a:pt x="109" y="43"/>
                      <a:pt x="109" y="41"/>
                      <a:pt x="107" y="40"/>
                    </a:cubicBezTo>
                    <a:cubicBezTo>
                      <a:pt x="107" y="42"/>
                      <a:pt x="107" y="41"/>
                      <a:pt x="107" y="43"/>
                    </a:cubicBezTo>
                    <a:cubicBezTo>
                      <a:pt x="107" y="45"/>
                      <a:pt x="106" y="40"/>
                      <a:pt x="106" y="41"/>
                    </a:cubicBezTo>
                    <a:cubicBezTo>
                      <a:pt x="105" y="41"/>
                      <a:pt x="106" y="42"/>
                      <a:pt x="106" y="42"/>
                    </a:cubicBezTo>
                    <a:cubicBezTo>
                      <a:pt x="105" y="45"/>
                      <a:pt x="106" y="41"/>
                      <a:pt x="103" y="39"/>
                    </a:cubicBezTo>
                    <a:cubicBezTo>
                      <a:pt x="101" y="41"/>
                      <a:pt x="98" y="44"/>
                      <a:pt x="95" y="43"/>
                    </a:cubicBezTo>
                    <a:cubicBezTo>
                      <a:pt x="95" y="43"/>
                      <a:pt x="96" y="44"/>
                      <a:pt x="96" y="44"/>
                    </a:cubicBezTo>
                    <a:cubicBezTo>
                      <a:pt x="95" y="41"/>
                      <a:pt x="95" y="46"/>
                      <a:pt x="94" y="44"/>
                    </a:cubicBezTo>
                    <a:cubicBezTo>
                      <a:pt x="94" y="44"/>
                      <a:pt x="94" y="43"/>
                      <a:pt x="94" y="43"/>
                    </a:cubicBezTo>
                    <a:cubicBezTo>
                      <a:pt x="93" y="42"/>
                      <a:pt x="92" y="44"/>
                      <a:pt x="91" y="43"/>
                    </a:cubicBezTo>
                    <a:cubicBezTo>
                      <a:pt x="90" y="45"/>
                      <a:pt x="88" y="42"/>
                      <a:pt x="88" y="44"/>
                    </a:cubicBezTo>
                    <a:cubicBezTo>
                      <a:pt x="88" y="43"/>
                      <a:pt x="87" y="43"/>
                      <a:pt x="87" y="43"/>
                    </a:cubicBezTo>
                    <a:cubicBezTo>
                      <a:pt x="87" y="47"/>
                      <a:pt x="84" y="42"/>
                      <a:pt x="84" y="44"/>
                    </a:cubicBezTo>
                    <a:cubicBezTo>
                      <a:pt x="84" y="44"/>
                      <a:pt x="84" y="44"/>
                      <a:pt x="84" y="44"/>
                    </a:cubicBezTo>
                    <a:cubicBezTo>
                      <a:pt x="81" y="45"/>
                      <a:pt x="77" y="45"/>
                      <a:pt x="75" y="47"/>
                    </a:cubicBezTo>
                    <a:cubicBezTo>
                      <a:pt x="73" y="47"/>
                      <a:pt x="70" y="44"/>
                      <a:pt x="69" y="46"/>
                    </a:cubicBezTo>
                    <a:cubicBezTo>
                      <a:pt x="69" y="48"/>
                      <a:pt x="69" y="48"/>
                      <a:pt x="69" y="48"/>
                    </a:cubicBezTo>
                    <a:cubicBezTo>
                      <a:pt x="68" y="48"/>
                      <a:pt x="69" y="47"/>
                      <a:pt x="68" y="46"/>
                    </a:cubicBezTo>
                    <a:cubicBezTo>
                      <a:pt x="68" y="48"/>
                      <a:pt x="66" y="47"/>
                      <a:pt x="65" y="47"/>
                    </a:cubicBezTo>
                    <a:cubicBezTo>
                      <a:pt x="65" y="47"/>
                      <a:pt x="65" y="48"/>
                      <a:pt x="65" y="49"/>
                    </a:cubicBezTo>
                    <a:cubicBezTo>
                      <a:pt x="63" y="46"/>
                      <a:pt x="62" y="50"/>
                      <a:pt x="60" y="48"/>
                    </a:cubicBezTo>
                    <a:cubicBezTo>
                      <a:pt x="61" y="51"/>
                      <a:pt x="60" y="50"/>
                      <a:pt x="59" y="51"/>
                    </a:cubicBezTo>
                    <a:cubicBezTo>
                      <a:pt x="59" y="51"/>
                      <a:pt x="59" y="50"/>
                      <a:pt x="59" y="49"/>
                    </a:cubicBezTo>
                    <a:cubicBezTo>
                      <a:pt x="58" y="50"/>
                      <a:pt x="57" y="50"/>
                      <a:pt x="56" y="49"/>
                    </a:cubicBezTo>
                    <a:cubicBezTo>
                      <a:pt x="56" y="49"/>
                      <a:pt x="56" y="51"/>
                      <a:pt x="55" y="51"/>
                    </a:cubicBezTo>
                    <a:cubicBezTo>
                      <a:pt x="54" y="49"/>
                      <a:pt x="54" y="51"/>
                      <a:pt x="53" y="50"/>
                    </a:cubicBezTo>
                    <a:cubicBezTo>
                      <a:pt x="54" y="52"/>
                      <a:pt x="52" y="54"/>
                      <a:pt x="52" y="53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50" y="52"/>
                      <a:pt x="47" y="49"/>
                      <a:pt x="44" y="52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2" y="53"/>
                      <a:pt x="39" y="51"/>
                      <a:pt x="37" y="54"/>
                    </a:cubicBezTo>
                    <a:cubicBezTo>
                      <a:pt x="36" y="53"/>
                      <a:pt x="35" y="52"/>
                      <a:pt x="35" y="52"/>
                    </a:cubicBezTo>
                    <a:cubicBezTo>
                      <a:pt x="34" y="53"/>
                      <a:pt x="33" y="53"/>
                      <a:pt x="32" y="55"/>
                    </a:cubicBezTo>
                    <a:cubicBezTo>
                      <a:pt x="32" y="56"/>
                      <a:pt x="32" y="54"/>
                      <a:pt x="32" y="54"/>
                    </a:cubicBezTo>
                    <a:cubicBezTo>
                      <a:pt x="31" y="53"/>
                      <a:pt x="30" y="51"/>
                      <a:pt x="29" y="53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8" y="53"/>
                      <a:pt x="27" y="55"/>
                      <a:pt x="26" y="53"/>
                    </a:cubicBezTo>
                    <a:cubicBezTo>
                      <a:pt x="25" y="54"/>
                      <a:pt x="24" y="55"/>
                      <a:pt x="25" y="56"/>
                    </a:cubicBezTo>
                    <a:cubicBezTo>
                      <a:pt x="24" y="56"/>
                      <a:pt x="25" y="54"/>
                      <a:pt x="24" y="55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2"/>
                      <a:pt x="21" y="53"/>
                      <a:pt x="19" y="53"/>
                    </a:cubicBezTo>
                    <a:cubicBezTo>
                      <a:pt x="19" y="51"/>
                      <a:pt x="17" y="53"/>
                      <a:pt x="16" y="51"/>
                    </a:cubicBezTo>
                    <a:cubicBezTo>
                      <a:pt x="15" y="52"/>
                      <a:pt x="15" y="50"/>
                      <a:pt x="13" y="53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3" y="51"/>
                      <a:pt x="12" y="51"/>
                      <a:pt x="11" y="49"/>
                    </a:cubicBezTo>
                    <a:cubicBezTo>
                      <a:pt x="11" y="49"/>
                      <a:pt x="10" y="50"/>
                      <a:pt x="9" y="51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9" y="50"/>
                      <a:pt x="7" y="51"/>
                      <a:pt x="6" y="52"/>
                    </a:cubicBezTo>
                    <a:cubicBezTo>
                      <a:pt x="6" y="51"/>
                      <a:pt x="6" y="52"/>
                      <a:pt x="6" y="51"/>
                    </a:cubicBezTo>
                    <a:cubicBezTo>
                      <a:pt x="7" y="51"/>
                      <a:pt x="8" y="50"/>
                      <a:pt x="9" y="48"/>
                    </a:cubicBezTo>
                    <a:cubicBezTo>
                      <a:pt x="9" y="48"/>
                      <a:pt x="6" y="50"/>
                      <a:pt x="7" y="48"/>
                    </a:cubicBezTo>
                    <a:cubicBezTo>
                      <a:pt x="7" y="47"/>
                      <a:pt x="7" y="47"/>
                      <a:pt x="5" y="49"/>
                    </a:cubicBezTo>
                    <a:cubicBezTo>
                      <a:pt x="6" y="48"/>
                      <a:pt x="6" y="48"/>
                      <a:pt x="7" y="47"/>
                    </a:cubicBezTo>
                    <a:cubicBezTo>
                      <a:pt x="6" y="47"/>
                      <a:pt x="6" y="47"/>
                      <a:pt x="5" y="47"/>
                    </a:cubicBezTo>
                    <a:cubicBezTo>
                      <a:pt x="6" y="47"/>
                      <a:pt x="5" y="47"/>
                      <a:pt x="5" y="48"/>
                    </a:cubicBezTo>
                    <a:cubicBezTo>
                      <a:pt x="4" y="48"/>
                      <a:pt x="4" y="48"/>
                      <a:pt x="2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50"/>
                      <a:pt x="1" y="50"/>
                      <a:pt x="2" y="49"/>
                    </a:cubicBezTo>
                    <a:cubicBezTo>
                      <a:pt x="3" y="48"/>
                      <a:pt x="4" y="48"/>
                      <a:pt x="5" y="47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2" y="48"/>
                      <a:pt x="2" y="49"/>
                      <a:pt x="1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1" y="51"/>
                      <a:pt x="1" y="52"/>
                      <a:pt x="2" y="52"/>
                    </a:cubicBezTo>
                    <a:cubicBezTo>
                      <a:pt x="3" y="51"/>
                      <a:pt x="3" y="51"/>
                      <a:pt x="3" y="51"/>
                    </a:cubicBezTo>
                    <a:cubicBezTo>
                      <a:pt x="4" y="51"/>
                      <a:pt x="5" y="50"/>
                      <a:pt x="5" y="52"/>
                    </a:cubicBezTo>
                    <a:cubicBezTo>
                      <a:pt x="4" y="52"/>
                      <a:pt x="4" y="53"/>
                      <a:pt x="3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5" y="52"/>
                      <a:pt x="4" y="55"/>
                      <a:pt x="5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0" name="Freeform 243"/>
              <p:cNvSpPr/>
              <p:nvPr/>
            </p:nvSpPr>
            <p:spPr bwMode="auto">
              <a:xfrm>
                <a:off x="4005" y="2851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5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2" y="5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1" name="Freeform 244"/>
              <p:cNvSpPr/>
              <p:nvPr/>
            </p:nvSpPr>
            <p:spPr bwMode="auto">
              <a:xfrm>
                <a:off x="3980" y="2866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2" name="Freeform 245"/>
              <p:cNvSpPr/>
              <p:nvPr/>
            </p:nvSpPr>
            <p:spPr bwMode="auto">
              <a:xfrm>
                <a:off x="3982" y="28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3" name="Freeform 246"/>
              <p:cNvSpPr/>
              <p:nvPr/>
            </p:nvSpPr>
            <p:spPr bwMode="auto">
              <a:xfrm>
                <a:off x="3748" y="2898"/>
                <a:ext cx="4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4" name="Freeform 247"/>
              <p:cNvSpPr/>
              <p:nvPr/>
            </p:nvSpPr>
            <p:spPr bwMode="auto">
              <a:xfrm>
                <a:off x="3980" y="2875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0" y="2"/>
                      <a:pt x="1" y="2"/>
                    </a:cubicBezTo>
                    <a:cubicBezTo>
                      <a:pt x="1" y="2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5" name="Freeform 248"/>
              <p:cNvSpPr/>
              <p:nvPr/>
            </p:nvSpPr>
            <p:spPr bwMode="auto">
              <a:xfrm>
                <a:off x="3757" y="2909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6" name="Freeform 249"/>
              <p:cNvSpPr/>
              <p:nvPr/>
            </p:nvSpPr>
            <p:spPr bwMode="auto">
              <a:xfrm>
                <a:off x="3776" y="2913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1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9" name="Freeform 250"/>
              <p:cNvSpPr/>
              <p:nvPr/>
            </p:nvSpPr>
            <p:spPr bwMode="auto">
              <a:xfrm>
                <a:off x="3759" y="2904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0" name="Freeform 251"/>
              <p:cNvSpPr/>
              <p:nvPr/>
            </p:nvSpPr>
            <p:spPr bwMode="auto">
              <a:xfrm>
                <a:off x="3893" y="3080"/>
                <a:ext cx="4" cy="9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1 h 4"/>
                  <a:gd name="T4" fmla="*/ 1 w 2"/>
                  <a:gd name="T5" fmla="*/ 2 h 4"/>
                  <a:gd name="T6" fmla="*/ 0 w 2"/>
                  <a:gd name="T7" fmla="*/ 4 h 4"/>
                  <a:gd name="T8" fmla="*/ 2 w 2"/>
                  <a:gd name="T9" fmla="*/ 1 h 4"/>
                  <a:gd name="T10" fmla="*/ 2 w 2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0" y="3"/>
                      <a:pt x="1" y="2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1" name="Freeform 252"/>
              <p:cNvSpPr/>
              <p:nvPr/>
            </p:nvSpPr>
            <p:spPr bwMode="auto">
              <a:xfrm>
                <a:off x="3786" y="29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2" name="Freeform 253"/>
              <p:cNvSpPr/>
              <p:nvPr/>
            </p:nvSpPr>
            <p:spPr bwMode="auto">
              <a:xfrm>
                <a:off x="3952" y="30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3" name="Freeform 254"/>
              <p:cNvSpPr>
                <a:spLocks noEditPoints="1"/>
              </p:cNvSpPr>
              <p:nvPr/>
            </p:nvSpPr>
            <p:spPr bwMode="auto">
              <a:xfrm>
                <a:off x="3895" y="3015"/>
                <a:ext cx="152" cy="95"/>
              </a:xfrm>
              <a:custGeom>
                <a:avLst/>
                <a:gdLst>
                  <a:gd name="T0" fmla="*/ 54 w 72"/>
                  <a:gd name="T1" fmla="*/ 4 h 45"/>
                  <a:gd name="T2" fmla="*/ 55 w 72"/>
                  <a:gd name="T3" fmla="*/ 8 h 45"/>
                  <a:gd name="T4" fmla="*/ 44 w 72"/>
                  <a:gd name="T5" fmla="*/ 20 h 45"/>
                  <a:gd name="T6" fmla="*/ 38 w 72"/>
                  <a:gd name="T7" fmla="*/ 21 h 45"/>
                  <a:gd name="T8" fmla="*/ 35 w 72"/>
                  <a:gd name="T9" fmla="*/ 21 h 45"/>
                  <a:gd name="T10" fmla="*/ 30 w 72"/>
                  <a:gd name="T11" fmla="*/ 22 h 45"/>
                  <a:gd name="T12" fmla="*/ 27 w 72"/>
                  <a:gd name="T13" fmla="*/ 22 h 45"/>
                  <a:gd name="T14" fmla="*/ 21 w 72"/>
                  <a:gd name="T15" fmla="*/ 23 h 45"/>
                  <a:gd name="T16" fmla="*/ 16 w 72"/>
                  <a:gd name="T17" fmla="*/ 23 h 45"/>
                  <a:gd name="T18" fmla="*/ 11 w 72"/>
                  <a:gd name="T19" fmla="*/ 23 h 45"/>
                  <a:gd name="T20" fmla="*/ 9 w 72"/>
                  <a:gd name="T21" fmla="*/ 21 h 45"/>
                  <a:gd name="T22" fmla="*/ 8 w 72"/>
                  <a:gd name="T23" fmla="*/ 20 h 45"/>
                  <a:gd name="T24" fmla="*/ 7 w 72"/>
                  <a:gd name="T25" fmla="*/ 20 h 45"/>
                  <a:gd name="T26" fmla="*/ 4 w 72"/>
                  <a:gd name="T27" fmla="*/ 22 h 45"/>
                  <a:gd name="T28" fmla="*/ 2 w 72"/>
                  <a:gd name="T29" fmla="*/ 25 h 45"/>
                  <a:gd name="T30" fmla="*/ 2 w 72"/>
                  <a:gd name="T31" fmla="*/ 31 h 45"/>
                  <a:gd name="T32" fmla="*/ 8 w 72"/>
                  <a:gd name="T33" fmla="*/ 29 h 45"/>
                  <a:gd name="T34" fmla="*/ 4 w 72"/>
                  <a:gd name="T35" fmla="*/ 34 h 45"/>
                  <a:gd name="T36" fmla="*/ 3 w 72"/>
                  <a:gd name="T37" fmla="*/ 39 h 45"/>
                  <a:gd name="T38" fmla="*/ 8 w 72"/>
                  <a:gd name="T39" fmla="*/ 33 h 45"/>
                  <a:gd name="T40" fmla="*/ 6 w 72"/>
                  <a:gd name="T41" fmla="*/ 39 h 45"/>
                  <a:gd name="T42" fmla="*/ 7 w 72"/>
                  <a:gd name="T43" fmla="*/ 41 h 45"/>
                  <a:gd name="T44" fmla="*/ 8 w 72"/>
                  <a:gd name="T45" fmla="*/ 42 h 45"/>
                  <a:gd name="T46" fmla="*/ 9 w 72"/>
                  <a:gd name="T47" fmla="*/ 43 h 45"/>
                  <a:gd name="T48" fmla="*/ 12 w 72"/>
                  <a:gd name="T49" fmla="*/ 40 h 45"/>
                  <a:gd name="T50" fmla="*/ 13 w 72"/>
                  <a:gd name="T51" fmla="*/ 44 h 45"/>
                  <a:gd name="T52" fmla="*/ 15 w 72"/>
                  <a:gd name="T53" fmla="*/ 40 h 45"/>
                  <a:gd name="T54" fmla="*/ 16 w 72"/>
                  <a:gd name="T55" fmla="*/ 40 h 45"/>
                  <a:gd name="T56" fmla="*/ 17 w 72"/>
                  <a:gd name="T57" fmla="*/ 42 h 45"/>
                  <a:gd name="T58" fmla="*/ 23 w 72"/>
                  <a:gd name="T59" fmla="*/ 41 h 45"/>
                  <a:gd name="T60" fmla="*/ 24 w 72"/>
                  <a:gd name="T61" fmla="*/ 41 h 45"/>
                  <a:gd name="T62" fmla="*/ 28 w 72"/>
                  <a:gd name="T63" fmla="*/ 41 h 45"/>
                  <a:gd name="T64" fmla="*/ 31 w 72"/>
                  <a:gd name="T65" fmla="*/ 40 h 45"/>
                  <a:gd name="T66" fmla="*/ 33 w 72"/>
                  <a:gd name="T67" fmla="*/ 39 h 45"/>
                  <a:gd name="T68" fmla="*/ 34 w 72"/>
                  <a:gd name="T69" fmla="*/ 40 h 45"/>
                  <a:gd name="T70" fmla="*/ 34 w 72"/>
                  <a:gd name="T71" fmla="*/ 37 h 45"/>
                  <a:gd name="T72" fmla="*/ 37 w 72"/>
                  <a:gd name="T73" fmla="*/ 38 h 45"/>
                  <a:gd name="T74" fmla="*/ 41 w 72"/>
                  <a:gd name="T75" fmla="*/ 39 h 45"/>
                  <a:gd name="T76" fmla="*/ 43 w 72"/>
                  <a:gd name="T77" fmla="*/ 35 h 45"/>
                  <a:gd name="T78" fmla="*/ 46 w 72"/>
                  <a:gd name="T79" fmla="*/ 35 h 45"/>
                  <a:gd name="T80" fmla="*/ 47 w 72"/>
                  <a:gd name="T81" fmla="*/ 34 h 45"/>
                  <a:gd name="T82" fmla="*/ 49 w 72"/>
                  <a:gd name="T83" fmla="*/ 34 h 45"/>
                  <a:gd name="T84" fmla="*/ 50 w 72"/>
                  <a:gd name="T85" fmla="*/ 36 h 45"/>
                  <a:gd name="T86" fmla="*/ 51 w 72"/>
                  <a:gd name="T87" fmla="*/ 32 h 45"/>
                  <a:gd name="T88" fmla="*/ 52 w 72"/>
                  <a:gd name="T89" fmla="*/ 27 h 45"/>
                  <a:gd name="T90" fmla="*/ 54 w 72"/>
                  <a:gd name="T91" fmla="*/ 28 h 45"/>
                  <a:gd name="T92" fmla="*/ 54 w 72"/>
                  <a:gd name="T93" fmla="*/ 23 h 45"/>
                  <a:gd name="T94" fmla="*/ 58 w 72"/>
                  <a:gd name="T95" fmla="*/ 23 h 45"/>
                  <a:gd name="T96" fmla="*/ 59 w 72"/>
                  <a:gd name="T97" fmla="*/ 21 h 45"/>
                  <a:gd name="T98" fmla="*/ 61 w 72"/>
                  <a:gd name="T99" fmla="*/ 20 h 45"/>
                  <a:gd name="T100" fmla="*/ 65 w 72"/>
                  <a:gd name="T101" fmla="*/ 17 h 45"/>
                  <a:gd name="T102" fmla="*/ 65 w 72"/>
                  <a:gd name="T103" fmla="*/ 13 h 45"/>
                  <a:gd name="T104" fmla="*/ 67 w 72"/>
                  <a:gd name="T105" fmla="*/ 8 h 45"/>
                  <a:gd name="T106" fmla="*/ 61 w 72"/>
                  <a:gd name="T107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2" h="45">
                    <a:moveTo>
                      <a:pt x="68" y="4"/>
                    </a:moveTo>
                    <a:cubicBezTo>
                      <a:pt x="67" y="4"/>
                      <a:pt x="70" y="3"/>
                      <a:pt x="70" y="3"/>
                    </a:cubicBezTo>
                    <a:cubicBezTo>
                      <a:pt x="66" y="4"/>
                      <a:pt x="69" y="0"/>
                      <a:pt x="65" y="3"/>
                    </a:cubicBezTo>
                    <a:cubicBezTo>
                      <a:pt x="64" y="3"/>
                      <a:pt x="63" y="5"/>
                      <a:pt x="63" y="6"/>
                    </a:cubicBezTo>
                    <a:cubicBezTo>
                      <a:pt x="62" y="6"/>
                      <a:pt x="61" y="6"/>
                      <a:pt x="61" y="6"/>
                    </a:cubicBezTo>
                    <a:cubicBezTo>
                      <a:pt x="59" y="4"/>
                      <a:pt x="51" y="2"/>
                      <a:pt x="54" y="4"/>
                    </a:cubicBezTo>
                    <a:cubicBezTo>
                      <a:pt x="55" y="4"/>
                      <a:pt x="56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7" y="6"/>
                      <a:pt x="55" y="5"/>
                      <a:pt x="55" y="4"/>
                    </a:cubicBezTo>
                    <a:cubicBezTo>
                      <a:pt x="55" y="5"/>
                      <a:pt x="55" y="6"/>
                      <a:pt x="54" y="6"/>
                    </a:cubicBezTo>
                    <a:cubicBezTo>
                      <a:pt x="55" y="7"/>
                      <a:pt x="54" y="6"/>
                      <a:pt x="55" y="8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5" y="8"/>
                      <a:pt x="55" y="8"/>
                      <a:pt x="53" y="7"/>
                    </a:cubicBezTo>
                    <a:cubicBezTo>
                      <a:pt x="50" y="7"/>
                      <a:pt x="49" y="9"/>
                      <a:pt x="47" y="10"/>
                    </a:cubicBezTo>
                    <a:cubicBezTo>
                      <a:pt x="46" y="12"/>
                      <a:pt x="45" y="14"/>
                      <a:pt x="43" y="16"/>
                    </a:cubicBezTo>
                    <a:cubicBezTo>
                      <a:pt x="44" y="19"/>
                      <a:pt x="43" y="18"/>
                      <a:pt x="44" y="21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4" y="22"/>
                      <a:pt x="43" y="20"/>
                      <a:pt x="42" y="19"/>
                    </a:cubicBezTo>
                    <a:cubicBezTo>
                      <a:pt x="43" y="21"/>
                      <a:pt x="42" y="20"/>
                      <a:pt x="43" y="22"/>
                    </a:cubicBezTo>
                    <a:cubicBezTo>
                      <a:pt x="44" y="23"/>
                      <a:pt x="41" y="19"/>
                      <a:pt x="42" y="20"/>
                    </a:cubicBezTo>
                    <a:cubicBezTo>
                      <a:pt x="41" y="20"/>
                      <a:pt x="42" y="21"/>
                      <a:pt x="42" y="21"/>
                    </a:cubicBezTo>
                    <a:cubicBezTo>
                      <a:pt x="42" y="23"/>
                      <a:pt x="41" y="20"/>
                      <a:pt x="40" y="18"/>
                    </a:cubicBezTo>
                    <a:cubicBezTo>
                      <a:pt x="39" y="19"/>
                      <a:pt x="39" y="22"/>
                      <a:pt x="38" y="21"/>
                    </a:cubicBezTo>
                    <a:cubicBezTo>
                      <a:pt x="38" y="21"/>
                      <a:pt x="38" y="22"/>
                      <a:pt x="38" y="22"/>
                    </a:cubicBezTo>
                    <a:cubicBezTo>
                      <a:pt x="37" y="19"/>
                      <a:pt x="38" y="23"/>
                      <a:pt x="38" y="22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6" y="20"/>
                      <a:pt x="37" y="22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3"/>
                      <a:pt x="35" y="20"/>
                      <a:pt x="35" y="21"/>
                    </a:cubicBezTo>
                    <a:cubicBezTo>
                      <a:pt x="35" y="20"/>
                      <a:pt x="35" y="21"/>
                      <a:pt x="35" y="20"/>
                    </a:cubicBezTo>
                    <a:cubicBezTo>
                      <a:pt x="36" y="24"/>
                      <a:pt x="34" y="19"/>
                      <a:pt x="3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1"/>
                      <a:pt x="34" y="20"/>
                      <a:pt x="32" y="22"/>
                    </a:cubicBezTo>
                    <a:cubicBezTo>
                      <a:pt x="32" y="22"/>
                      <a:pt x="31" y="19"/>
                      <a:pt x="30" y="21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2"/>
                      <a:pt x="30" y="21"/>
                      <a:pt x="30" y="21"/>
                    </a:cubicBezTo>
                    <a:cubicBezTo>
                      <a:pt x="30" y="22"/>
                      <a:pt x="30" y="20"/>
                      <a:pt x="29" y="20"/>
                    </a:cubicBezTo>
                    <a:cubicBezTo>
                      <a:pt x="29" y="21"/>
                      <a:pt x="29" y="21"/>
                      <a:pt x="29" y="22"/>
                    </a:cubicBezTo>
                    <a:cubicBezTo>
                      <a:pt x="29" y="20"/>
                      <a:pt x="28" y="23"/>
                      <a:pt x="27" y="21"/>
                    </a:cubicBezTo>
                    <a:cubicBezTo>
                      <a:pt x="27" y="25"/>
                      <a:pt x="27" y="23"/>
                      <a:pt x="27" y="24"/>
                    </a:cubicBezTo>
                    <a:cubicBezTo>
                      <a:pt x="27" y="24"/>
                      <a:pt x="27" y="23"/>
                      <a:pt x="27" y="22"/>
                    </a:cubicBezTo>
                    <a:cubicBezTo>
                      <a:pt x="26" y="22"/>
                      <a:pt x="26" y="22"/>
                      <a:pt x="26" y="21"/>
                    </a:cubicBezTo>
                    <a:cubicBezTo>
                      <a:pt x="26" y="22"/>
                      <a:pt x="25" y="24"/>
                      <a:pt x="25" y="23"/>
                    </a:cubicBezTo>
                    <a:cubicBezTo>
                      <a:pt x="25" y="21"/>
                      <a:pt x="25" y="23"/>
                      <a:pt x="25" y="22"/>
                    </a:cubicBezTo>
                    <a:cubicBezTo>
                      <a:pt x="24" y="24"/>
                      <a:pt x="24" y="25"/>
                      <a:pt x="24" y="25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3"/>
                      <a:pt x="23" y="20"/>
                      <a:pt x="21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0" y="23"/>
                      <a:pt x="20" y="21"/>
                      <a:pt x="18" y="24"/>
                    </a:cubicBezTo>
                    <a:cubicBezTo>
                      <a:pt x="18" y="23"/>
                      <a:pt x="18" y="22"/>
                      <a:pt x="18" y="22"/>
                    </a:cubicBezTo>
                    <a:cubicBezTo>
                      <a:pt x="17" y="24"/>
                      <a:pt x="17" y="23"/>
                      <a:pt x="16" y="25"/>
                    </a:cubicBezTo>
                    <a:cubicBezTo>
                      <a:pt x="16" y="25"/>
                      <a:pt x="16" y="24"/>
                      <a:pt x="16" y="24"/>
                    </a:cubicBezTo>
                    <a:cubicBezTo>
                      <a:pt x="16" y="23"/>
                      <a:pt x="17" y="21"/>
                      <a:pt x="16" y="23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5" y="23"/>
                      <a:pt x="14" y="24"/>
                      <a:pt x="15" y="23"/>
                    </a:cubicBezTo>
                    <a:cubicBezTo>
                      <a:pt x="14" y="24"/>
                      <a:pt x="13" y="24"/>
                      <a:pt x="13" y="26"/>
                    </a:cubicBezTo>
                    <a:cubicBezTo>
                      <a:pt x="12" y="26"/>
                      <a:pt x="14" y="23"/>
                      <a:pt x="13" y="25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2"/>
                      <a:pt x="12" y="23"/>
                      <a:pt x="11" y="23"/>
                    </a:cubicBezTo>
                    <a:cubicBezTo>
                      <a:pt x="12" y="21"/>
                      <a:pt x="10" y="23"/>
                      <a:pt x="11" y="22"/>
                    </a:cubicBezTo>
                    <a:cubicBezTo>
                      <a:pt x="10" y="23"/>
                      <a:pt x="11" y="21"/>
                      <a:pt x="9" y="23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1"/>
                      <a:pt x="10" y="21"/>
                    </a:cubicBezTo>
                    <a:cubicBezTo>
                      <a:pt x="10" y="20"/>
                      <a:pt x="8" y="21"/>
                      <a:pt x="8" y="2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21"/>
                      <a:pt x="6" y="22"/>
                      <a:pt x="5" y="23"/>
                    </a:cubicBezTo>
                    <a:cubicBezTo>
                      <a:pt x="6" y="22"/>
                      <a:pt x="5" y="23"/>
                      <a:pt x="5" y="22"/>
                    </a:cubicBezTo>
                    <a:cubicBezTo>
                      <a:pt x="6" y="22"/>
                      <a:pt x="8" y="21"/>
                      <a:pt x="9" y="20"/>
                    </a:cubicBezTo>
                    <a:cubicBezTo>
                      <a:pt x="10" y="20"/>
                      <a:pt x="6" y="21"/>
                      <a:pt x="8" y="20"/>
                    </a:cubicBezTo>
                    <a:cubicBezTo>
                      <a:pt x="9" y="20"/>
                      <a:pt x="8" y="20"/>
                      <a:pt x="6" y="21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5" y="21"/>
                      <a:pt x="5" y="20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2"/>
                      <a:pt x="2" y="22"/>
                      <a:pt x="3" y="21"/>
                    </a:cubicBezTo>
                    <a:cubicBezTo>
                      <a:pt x="5" y="20"/>
                      <a:pt x="6" y="20"/>
                      <a:pt x="7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0"/>
                      <a:pt x="3" y="21"/>
                      <a:pt x="2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1" y="23"/>
                      <a:pt x="2" y="2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6" y="21"/>
                      <a:pt x="4" y="22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4" y="23"/>
                      <a:pt x="2" y="25"/>
                      <a:pt x="3" y="24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6"/>
                      <a:pt x="4" y="24"/>
                      <a:pt x="4" y="24"/>
                    </a:cubicBezTo>
                    <a:cubicBezTo>
                      <a:pt x="4" y="24"/>
                      <a:pt x="1" y="26"/>
                      <a:pt x="1" y="27"/>
                    </a:cubicBezTo>
                    <a:cubicBezTo>
                      <a:pt x="1" y="27"/>
                      <a:pt x="3" y="26"/>
                      <a:pt x="2" y="28"/>
                    </a:cubicBezTo>
                    <a:cubicBezTo>
                      <a:pt x="2" y="28"/>
                      <a:pt x="4" y="28"/>
                      <a:pt x="5" y="27"/>
                    </a:cubicBezTo>
                    <a:cubicBezTo>
                      <a:pt x="5" y="28"/>
                      <a:pt x="3" y="29"/>
                      <a:pt x="4" y="29"/>
                    </a:cubicBezTo>
                    <a:cubicBezTo>
                      <a:pt x="3" y="29"/>
                      <a:pt x="2" y="30"/>
                      <a:pt x="2" y="31"/>
                    </a:cubicBezTo>
                    <a:cubicBezTo>
                      <a:pt x="3" y="30"/>
                      <a:pt x="2" y="32"/>
                      <a:pt x="4" y="30"/>
                    </a:cubicBezTo>
                    <a:cubicBezTo>
                      <a:pt x="4" y="30"/>
                      <a:pt x="4" y="31"/>
                      <a:pt x="5" y="31"/>
                    </a:cubicBezTo>
                    <a:cubicBezTo>
                      <a:pt x="4" y="31"/>
                      <a:pt x="3" y="33"/>
                      <a:pt x="3" y="33"/>
                    </a:cubicBezTo>
                    <a:cubicBezTo>
                      <a:pt x="4" y="32"/>
                      <a:pt x="5" y="32"/>
                      <a:pt x="5" y="32"/>
                    </a:cubicBezTo>
                    <a:cubicBezTo>
                      <a:pt x="6" y="31"/>
                      <a:pt x="6" y="31"/>
                      <a:pt x="7" y="29"/>
                    </a:cubicBezTo>
                    <a:cubicBezTo>
                      <a:pt x="7" y="29"/>
                      <a:pt x="8" y="28"/>
                      <a:pt x="8" y="29"/>
                    </a:cubicBezTo>
                    <a:cubicBezTo>
                      <a:pt x="7" y="30"/>
                      <a:pt x="5" y="32"/>
                      <a:pt x="6" y="33"/>
                    </a:cubicBezTo>
                    <a:cubicBezTo>
                      <a:pt x="4" y="35"/>
                      <a:pt x="5" y="32"/>
                      <a:pt x="4" y="34"/>
                    </a:cubicBezTo>
                    <a:cubicBezTo>
                      <a:pt x="2" y="36"/>
                      <a:pt x="2" y="36"/>
                      <a:pt x="2" y="35"/>
                    </a:cubicBezTo>
                    <a:cubicBezTo>
                      <a:pt x="0" y="36"/>
                      <a:pt x="2" y="35"/>
                      <a:pt x="1" y="37"/>
                    </a:cubicBezTo>
                    <a:cubicBezTo>
                      <a:pt x="1" y="37"/>
                      <a:pt x="2" y="36"/>
                      <a:pt x="3" y="36"/>
                    </a:cubicBezTo>
                    <a:cubicBezTo>
                      <a:pt x="4" y="35"/>
                      <a:pt x="4" y="35"/>
                      <a:pt x="4" y="34"/>
                    </a:cubicBezTo>
                    <a:cubicBezTo>
                      <a:pt x="6" y="32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7"/>
                      <a:pt x="4" y="36"/>
                      <a:pt x="4" y="36"/>
                    </a:cubicBezTo>
                    <a:cubicBezTo>
                      <a:pt x="3" y="39"/>
                      <a:pt x="4" y="36"/>
                      <a:pt x="3" y="38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2" y="41"/>
                      <a:pt x="3" y="38"/>
                      <a:pt x="3" y="39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38"/>
                      <a:pt x="5" y="37"/>
                      <a:pt x="4" y="37"/>
                    </a:cubicBezTo>
                    <a:cubicBezTo>
                      <a:pt x="6" y="34"/>
                      <a:pt x="5" y="37"/>
                      <a:pt x="6" y="36"/>
                    </a:cubicBezTo>
                    <a:cubicBezTo>
                      <a:pt x="7" y="35"/>
                      <a:pt x="5" y="36"/>
                      <a:pt x="6" y="35"/>
                    </a:cubicBezTo>
                    <a:cubicBezTo>
                      <a:pt x="7" y="33"/>
                      <a:pt x="7" y="34"/>
                      <a:pt x="8" y="33"/>
                    </a:cubicBezTo>
                    <a:cubicBezTo>
                      <a:pt x="8" y="34"/>
                      <a:pt x="7" y="35"/>
                      <a:pt x="6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5" y="37"/>
                      <a:pt x="5" y="39"/>
                      <a:pt x="4" y="40"/>
                    </a:cubicBezTo>
                    <a:cubicBezTo>
                      <a:pt x="4" y="41"/>
                      <a:pt x="5" y="38"/>
                      <a:pt x="5" y="39"/>
                    </a:cubicBezTo>
                    <a:cubicBezTo>
                      <a:pt x="5" y="39"/>
                      <a:pt x="6" y="37"/>
                      <a:pt x="6" y="37"/>
                    </a:cubicBezTo>
                    <a:cubicBezTo>
                      <a:pt x="9" y="33"/>
                      <a:pt x="5" y="40"/>
                      <a:pt x="6" y="39"/>
                    </a:cubicBezTo>
                    <a:cubicBezTo>
                      <a:pt x="7" y="37"/>
                      <a:pt x="9" y="36"/>
                      <a:pt x="10" y="33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0" y="34"/>
                      <a:pt x="10" y="34"/>
                      <a:pt x="9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7" y="39"/>
                      <a:pt x="7" y="40"/>
                      <a:pt x="7" y="41"/>
                    </a:cubicBezTo>
                    <a:cubicBezTo>
                      <a:pt x="8" y="41"/>
                      <a:pt x="8" y="40"/>
                      <a:pt x="8" y="39"/>
                    </a:cubicBezTo>
                    <a:cubicBezTo>
                      <a:pt x="8" y="40"/>
                      <a:pt x="7" y="41"/>
                      <a:pt x="8" y="41"/>
                    </a:cubicBezTo>
                    <a:cubicBezTo>
                      <a:pt x="8" y="40"/>
                      <a:pt x="9" y="38"/>
                      <a:pt x="9" y="38"/>
                    </a:cubicBezTo>
                    <a:cubicBezTo>
                      <a:pt x="10" y="38"/>
                      <a:pt x="9" y="40"/>
                      <a:pt x="9" y="4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9" y="41"/>
                      <a:pt x="8" y="43"/>
                      <a:pt x="8" y="42"/>
                    </a:cubicBezTo>
                    <a:cubicBezTo>
                      <a:pt x="9" y="41"/>
                      <a:pt x="9" y="40"/>
                      <a:pt x="10" y="38"/>
                    </a:cubicBezTo>
                    <a:cubicBezTo>
                      <a:pt x="11" y="38"/>
                      <a:pt x="10" y="40"/>
                      <a:pt x="10" y="39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10" y="40"/>
                      <a:pt x="8" y="43"/>
                      <a:pt x="9" y="43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0" y="42"/>
                      <a:pt x="11" y="40"/>
                      <a:pt x="11" y="42"/>
                    </a:cubicBezTo>
                    <a:cubicBezTo>
                      <a:pt x="12" y="40"/>
                      <a:pt x="11" y="42"/>
                      <a:pt x="11" y="41"/>
                    </a:cubicBezTo>
                    <a:cubicBezTo>
                      <a:pt x="11" y="39"/>
                      <a:pt x="12" y="39"/>
                      <a:pt x="12" y="39"/>
                    </a:cubicBezTo>
                    <a:cubicBezTo>
                      <a:pt x="11" y="42"/>
                      <a:pt x="12" y="39"/>
                      <a:pt x="12" y="40"/>
                    </a:cubicBezTo>
                    <a:cubicBezTo>
                      <a:pt x="12" y="41"/>
                      <a:pt x="12" y="41"/>
                      <a:pt x="12" y="42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43"/>
                      <a:pt x="13" y="39"/>
                      <a:pt x="13" y="41"/>
                    </a:cubicBezTo>
                    <a:cubicBezTo>
                      <a:pt x="13" y="42"/>
                      <a:pt x="12" y="43"/>
                      <a:pt x="12" y="43"/>
                    </a:cubicBezTo>
                    <a:cubicBezTo>
                      <a:pt x="13" y="41"/>
                      <a:pt x="14" y="40"/>
                      <a:pt x="14" y="39"/>
                    </a:cubicBezTo>
                    <a:cubicBezTo>
                      <a:pt x="14" y="40"/>
                      <a:pt x="13" y="42"/>
                      <a:pt x="13" y="44"/>
                    </a:cubicBezTo>
                    <a:cubicBezTo>
                      <a:pt x="14" y="42"/>
                      <a:pt x="13" y="45"/>
                      <a:pt x="14" y="43"/>
                    </a:cubicBezTo>
                    <a:cubicBezTo>
                      <a:pt x="14" y="42"/>
                      <a:pt x="14" y="41"/>
                      <a:pt x="15" y="40"/>
                    </a:cubicBezTo>
                    <a:cubicBezTo>
                      <a:pt x="15" y="40"/>
                      <a:pt x="14" y="41"/>
                      <a:pt x="14" y="42"/>
                    </a:cubicBezTo>
                    <a:cubicBezTo>
                      <a:pt x="14" y="42"/>
                      <a:pt x="15" y="40"/>
                      <a:pt x="15" y="39"/>
                    </a:cubicBezTo>
                    <a:cubicBezTo>
                      <a:pt x="15" y="39"/>
                      <a:pt x="16" y="37"/>
                      <a:pt x="16" y="39"/>
                    </a:cubicBezTo>
                    <a:cubicBezTo>
                      <a:pt x="16" y="40"/>
                      <a:pt x="15" y="39"/>
                      <a:pt x="15" y="40"/>
                    </a:cubicBezTo>
                    <a:cubicBezTo>
                      <a:pt x="16" y="41"/>
                      <a:pt x="17" y="37"/>
                      <a:pt x="17" y="36"/>
                    </a:cubicBezTo>
                    <a:cubicBezTo>
                      <a:pt x="17" y="35"/>
                      <a:pt x="18" y="32"/>
                      <a:pt x="19" y="31"/>
                    </a:cubicBezTo>
                    <a:cubicBezTo>
                      <a:pt x="19" y="32"/>
                      <a:pt x="18" y="32"/>
                      <a:pt x="18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8" y="37"/>
                      <a:pt x="16" y="39"/>
                      <a:pt x="16" y="41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6" y="41"/>
                      <a:pt x="16" y="43"/>
                      <a:pt x="16" y="42"/>
                    </a:cubicBezTo>
                    <a:cubicBezTo>
                      <a:pt x="17" y="41"/>
                      <a:pt x="16" y="43"/>
                      <a:pt x="16" y="41"/>
                    </a:cubicBezTo>
                    <a:cubicBezTo>
                      <a:pt x="17" y="41"/>
                      <a:pt x="18" y="38"/>
                      <a:pt x="18" y="39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7" y="43"/>
                      <a:pt x="17" y="41"/>
                      <a:pt x="17" y="42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8" y="43"/>
                      <a:pt x="19" y="43"/>
                      <a:pt x="21" y="39"/>
                    </a:cubicBezTo>
                    <a:cubicBezTo>
                      <a:pt x="21" y="41"/>
                      <a:pt x="21" y="41"/>
                      <a:pt x="21" y="42"/>
                    </a:cubicBezTo>
                    <a:cubicBezTo>
                      <a:pt x="21" y="42"/>
                      <a:pt x="22" y="41"/>
                      <a:pt x="22" y="41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2" y="44"/>
                      <a:pt x="23" y="42"/>
                      <a:pt x="23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4"/>
                      <a:pt x="23" y="41"/>
                      <a:pt x="23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40"/>
                      <a:pt x="24" y="41"/>
                      <a:pt x="24" y="43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43"/>
                      <a:pt x="25" y="43"/>
                      <a:pt x="26" y="42"/>
                    </a:cubicBezTo>
                    <a:cubicBezTo>
                      <a:pt x="25" y="42"/>
                      <a:pt x="25" y="41"/>
                      <a:pt x="26" y="39"/>
                    </a:cubicBezTo>
                    <a:cubicBezTo>
                      <a:pt x="26" y="37"/>
                      <a:pt x="26" y="40"/>
                      <a:pt x="26" y="39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4"/>
                      <a:pt x="27" y="42"/>
                      <a:pt x="28" y="42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3"/>
                      <a:pt x="29" y="41"/>
                      <a:pt x="30" y="42"/>
                    </a:cubicBezTo>
                    <a:cubicBezTo>
                      <a:pt x="30" y="41"/>
                      <a:pt x="30" y="38"/>
                      <a:pt x="30" y="38"/>
                    </a:cubicBezTo>
                    <a:cubicBezTo>
                      <a:pt x="30" y="36"/>
                      <a:pt x="30" y="41"/>
                      <a:pt x="30" y="42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0"/>
                      <a:pt x="31" y="39"/>
                      <a:pt x="31" y="4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2" y="41"/>
                      <a:pt x="32" y="42"/>
                      <a:pt x="32" y="42"/>
                    </a:cubicBezTo>
                    <a:cubicBezTo>
                      <a:pt x="32" y="40"/>
                      <a:pt x="33" y="41"/>
                      <a:pt x="33" y="39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3" y="42"/>
                      <a:pt x="33" y="40"/>
                      <a:pt x="33" y="39"/>
                    </a:cubicBezTo>
                    <a:cubicBezTo>
                      <a:pt x="33" y="38"/>
                      <a:pt x="33" y="39"/>
                      <a:pt x="33" y="40"/>
                    </a:cubicBezTo>
                    <a:cubicBezTo>
                      <a:pt x="33" y="41"/>
                      <a:pt x="33" y="40"/>
                      <a:pt x="33" y="40"/>
                    </a:cubicBezTo>
                    <a:cubicBezTo>
                      <a:pt x="33" y="41"/>
                      <a:pt x="33" y="40"/>
                      <a:pt x="33" y="41"/>
                    </a:cubicBezTo>
                    <a:cubicBezTo>
                      <a:pt x="33" y="41"/>
                      <a:pt x="33" y="39"/>
                      <a:pt x="34" y="40"/>
                    </a:cubicBezTo>
                    <a:cubicBezTo>
                      <a:pt x="34" y="40"/>
                      <a:pt x="34" y="40"/>
                      <a:pt x="34" y="41"/>
                    </a:cubicBezTo>
                    <a:cubicBezTo>
                      <a:pt x="34" y="40"/>
                      <a:pt x="34" y="40"/>
                      <a:pt x="35" y="40"/>
                    </a:cubicBezTo>
                    <a:cubicBezTo>
                      <a:pt x="34" y="39"/>
                      <a:pt x="34" y="39"/>
                      <a:pt x="34" y="38"/>
                    </a:cubicBezTo>
                    <a:cubicBezTo>
                      <a:pt x="34" y="38"/>
                      <a:pt x="34" y="37"/>
                      <a:pt x="34" y="38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8"/>
                      <a:pt x="35" y="39"/>
                      <a:pt x="34" y="37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5" y="39"/>
                      <a:pt x="35" y="41"/>
                      <a:pt x="36" y="42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6" y="40"/>
                      <a:pt x="37" y="40"/>
                      <a:pt x="37" y="41"/>
                    </a:cubicBezTo>
                    <a:cubicBezTo>
                      <a:pt x="38" y="42"/>
                      <a:pt x="37" y="36"/>
                      <a:pt x="37" y="3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8" y="40"/>
                      <a:pt x="38" y="39"/>
                      <a:pt x="38" y="39"/>
                    </a:cubicBezTo>
                    <a:cubicBezTo>
                      <a:pt x="38" y="38"/>
                      <a:pt x="38" y="41"/>
                      <a:pt x="38" y="39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9" y="42"/>
                      <a:pt x="40" y="38"/>
                      <a:pt x="41" y="40"/>
                    </a:cubicBezTo>
                    <a:cubicBezTo>
                      <a:pt x="40" y="38"/>
                      <a:pt x="41" y="39"/>
                      <a:pt x="41" y="39"/>
                    </a:cubicBezTo>
                    <a:cubicBezTo>
                      <a:pt x="42" y="41"/>
                      <a:pt x="41" y="38"/>
                      <a:pt x="42" y="39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2" y="38"/>
                      <a:pt x="40" y="33"/>
                      <a:pt x="42" y="36"/>
                    </a:cubicBezTo>
                    <a:cubicBezTo>
                      <a:pt x="42" y="37"/>
                      <a:pt x="42" y="38"/>
                      <a:pt x="42" y="38"/>
                    </a:cubicBezTo>
                    <a:cubicBezTo>
                      <a:pt x="44" y="41"/>
                      <a:pt x="42" y="36"/>
                      <a:pt x="44" y="38"/>
                    </a:cubicBezTo>
                    <a:cubicBezTo>
                      <a:pt x="43" y="37"/>
                      <a:pt x="43" y="36"/>
                      <a:pt x="43" y="35"/>
                    </a:cubicBezTo>
                    <a:cubicBezTo>
                      <a:pt x="43" y="36"/>
                      <a:pt x="44" y="37"/>
                      <a:pt x="44" y="37"/>
                    </a:cubicBezTo>
                    <a:cubicBezTo>
                      <a:pt x="44" y="37"/>
                      <a:pt x="44" y="36"/>
                      <a:pt x="44" y="37"/>
                    </a:cubicBezTo>
                    <a:cubicBezTo>
                      <a:pt x="45" y="37"/>
                      <a:pt x="45" y="38"/>
                      <a:pt x="45" y="38"/>
                    </a:cubicBezTo>
                    <a:cubicBezTo>
                      <a:pt x="45" y="38"/>
                      <a:pt x="45" y="37"/>
                      <a:pt x="45" y="36"/>
                    </a:cubicBezTo>
                    <a:cubicBezTo>
                      <a:pt x="46" y="38"/>
                      <a:pt x="46" y="37"/>
                      <a:pt x="47" y="38"/>
                    </a:cubicBezTo>
                    <a:cubicBezTo>
                      <a:pt x="46" y="35"/>
                      <a:pt x="48" y="38"/>
                      <a:pt x="46" y="35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6" y="35"/>
                      <a:pt x="46" y="34"/>
                      <a:pt x="46" y="33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8" y="37"/>
                      <a:pt x="47" y="35"/>
                      <a:pt x="48" y="37"/>
                    </a:cubicBezTo>
                    <a:cubicBezTo>
                      <a:pt x="47" y="35"/>
                      <a:pt x="48" y="36"/>
                      <a:pt x="47" y="35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7" y="34"/>
                      <a:pt x="47" y="33"/>
                      <a:pt x="47" y="33"/>
                    </a:cubicBezTo>
                    <a:cubicBezTo>
                      <a:pt x="47" y="33"/>
                      <a:pt x="48" y="35"/>
                      <a:pt x="48" y="35"/>
                    </a:cubicBezTo>
                    <a:cubicBezTo>
                      <a:pt x="49" y="36"/>
                      <a:pt x="49" y="35"/>
                      <a:pt x="48" y="35"/>
                    </a:cubicBezTo>
                    <a:cubicBezTo>
                      <a:pt x="48" y="35"/>
                      <a:pt x="48" y="35"/>
                      <a:pt x="48" y="34"/>
                    </a:cubicBezTo>
                    <a:cubicBezTo>
                      <a:pt x="48" y="34"/>
                      <a:pt x="48" y="35"/>
                      <a:pt x="48" y="35"/>
                    </a:cubicBezTo>
                    <a:cubicBezTo>
                      <a:pt x="48" y="34"/>
                      <a:pt x="48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5"/>
                      <a:pt x="49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0" y="36"/>
                      <a:pt x="50" y="35"/>
                      <a:pt x="49" y="34"/>
                    </a:cubicBezTo>
                    <a:cubicBezTo>
                      <a:pt x="50" y="35"/>
                      <a:pt x="50" y="33"/>
                      <a:pt x="50" y="32"/>
                    </a:cubicBezTo>
                    <a:cubicBezTo>
                      <a:pt x="50" y="33"/>
                      <a:pt x="51" y="34"/>
                      <a:pt x="50" y="33"/>
                    </a:cubicBezTo>
                    <a:cubicBezTo>
                      <a:pt x="50" y="33"/>
                      <a:pt x="50" y="31"/>
                      <a:pt x="50" y="32"/>
                    </a:cubicBezTo>
                    <a:cubicBezTo>
                      <a:pt x="50" y="32"/>
                      <a:pt x="51" y="33"/>
                      <a:pt x="51" y="33"/>
                    </a:cubicBezTo>
                    <a:cubicBezTo>
                      <a:pt x="52" y="33"/>
                      <a:pt x="51" y="32"/>
                      <a:pt x="51" y="32"/>
                    </a:cubicBezTo>
                    <a:cubicBezTo>
                      <a:pt x="52" y="34"/>
                      <a:pt x="51" y="30"/>
                      <a:pt x="52" y="31"/>
                    </a:cubicBezTo>
                    <a:cubicBezTo>
                      <a:pt x="52" y="31"/>
                      <a:pt x="53" y="32"/>
                      <a:pt x="53" y="33"/>
                    </a:cubicBezTo>
                    <a:cubicBezTo>
                      <a:pt x="53" y="32"/>
                      <a:pt x="53" y="31"/>
                      <a:pt x="52" y="29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0"/>
                      <a:pt x="53" y="29"/>
                    </a:cubicBezTo>
                    <a:cubicBezTo>
                      <a:pt x="52" y="28"/>
                      <a:pt x="51" y="27"/>
                      <a:pt x="52" y="27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27"/>
                      <a:pt x="52" y="27"/>
                      <a:pt x="53" y="28"/>
                    </a:cubicBezTo>
                    <a:cubicBezTo>
                      <a:pt x="54" y="30"/>
                      <a:pt x="54" y="29"/>
                      <a:pt x="54" y="29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3" y="27"/>
                      <a:pt x="54" y="29"/>
                      <a:pt x="54" y="28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2" y="24"/>
                      <a:pt x="54" y="26"/>
                      <a:pt x="54" y="27"/>
                    </a:cubicBezTo>
                    <a:cubicBezTo>
                      <a:pt x="54" y="26"/>
                      <a:pt x="53" y="24"/>
                      <a:pt x="52" y="22"/>
                    </a:cubicBezTo>
                    <a:cubicBezTo>
                      <a:pt x="52" y="22"/>
                      <a:pt x="52" y="21"/>
                      <a:pt x="52" y="21"/>
                    </a:cubicBezTo>
                    <a:cubicBezTo>
                      <a:pt x="53" y="22"/>
                      <a:pt x="52" y="21"/>
                      <a:pt x="53" y="22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3"/>
                      <a:pt x="55" y="25"/>
                      <a:pt x="55" y="26"/>
                    </a:cubicBezTo>
                    <a:cubicBezTo>
                      <a:pt x="55" y="25"/>
                      <a:pt x="56" y="26"/>
                      <a:pt x="57" y="26"/>
                    </a:cubicBezTo>
                    <a:cubicBezTo>
                      <a:pt x="55" y="23"/>
                      <a:pt x="56" y="24"/>
                      <a:pt x="55" y="22"/>
                    </a:cubicBezTo>
                    <a:cubicBezTo>
                      <a:pt x="55" y="22"/>
                      <a:pt x="56" y="24"/>
                      <a:pt x="57" y="24"/>
                    </a:cubicBezTo>
                    <a:cubicBezTo>
                      <a:pt x="56" y="23"/>
                      <a:pt x="57" y="23"/>
                      <a:pt x="57" y="23"/>
                    </a:cubicBezTo>
                    <a:cubicBezTo>
                      <a:pt x="58" y="23"/>
                      <a:pt x="58" y="23"/>
                      <a:pt x="58" y="23"/>
                    </a:cubicBezTo>
                    <a:cubicBezTo>
                      <a:pt x="57" y="23"/>
                      <a:pt x="58" y="23"/>
                      <a:pt x="57" y="21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9" y="22"/>
                      <a:pt x="56" y="19"/>
                      <a:pt x="57" y="20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7" y="20"/>
                      <a:pt x="59" y="22"/>
                      <a:pt x="58" y="20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9" y="21"/>
                      <a:pt x="59" y="21"/>
                      <a:pt x="58" y="19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0" y="22"/>
                      <a:pt x="58" y="19"/>
                      <a:pt x="59" y="19"/>
                    </a:cubicBezTo>
                    <a:cubicBezTo>
                      <a:pt x="59" y="19"/>
                      <a:pt x="60" y="20"/>
                      <a:pt x="60" y="20"/>
                    </a:cubicBezTo>
                    <a:cubicBezTo>
                      <a:pt x="59" y="19"/>
                      <a:pt x="60" y="19"/>
                      <a:pt x="60" y="19"/>
                    </a:cubicBezTo>
                    <a:cubicBezTo>
                      <a:pt x="61" y="20"/>
                      <a:pt x="61" y="20"/>
                      <a:pt x="61" y="20"/>
                    </a:cubicBezTo>
                    <a:cubicBezTo>
                      <a:pt x="62" y="19"/>
                      <a:pt x="64" y="18"/>
                      <a:pt x="63" y="16"/>
                    </a:cubicBezTo>
                    <a:cubicBezTo>
                      <a:pt x="65" y="17"/>
                      <a:pt x="64" y="17"/>
                      <a:pt x="65" y="18"/>
                    </a:cubicBezTo>
                    <a:cubicBezTo>
                      <a:pt x="64" y="17"/>
                      <a:pt x="65" y="18"/>
                      <a:pt x="65" y="17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5" y="17"/>
                      <a:pt x="66" y="18"/>
                      <a:pt x="66" y="17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4" y="15"/>
                      <a:pt x="68" y="18"/>
                      <a:pt x="66" y="16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5" y="15"/>
                      <a:pt x="68" y="17"/>
                      <a:pt x="66" y="16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8" y="17"/>
                      <a:pt x="65" y="14"/>
                      <a:pt x="67" y="15"/>
                    </a:cubicBezTo>
                    <a:cubicBezTo>
                      <a:pt x="67" y="15"/>
                      <a:pt x="66" y="14"/>
                      <a:pt x="65" y="13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7" y="13"/>
                      <a:pt x="68" y="12"/>
                      <a:pt x="66" y="10"/>
                    </a:cubicBezTo>
                    <a:cubicBezTo>
                      <a:pt x="67" y="10"/>
                      <a:pt x="67" y="10"/>
                      <a:pt x="67" y="10"/>
                    </a:cubicBezTo>
                    <a:cubicBezTo>
                      <a:pt x="65" y="9"/>
                      <a:pt x="70" y="11"/>
                      <a:pt x="66" y="8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6" y="8"/>
                      <a:pt x="67" y="8"/>
                      <a:pt x="66" y="7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7" y="8"/>
                      <a:pt x="65" y="6"/>
                      <a:pt x="65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9" y="7"/>
                      <a:pt x="72" y="3"/>
                      <a:pt x="68" y="4"/>
                    </a:cubicBezTo>
                    <a:close/>
                    <a:moveTo>
                      <a:pt x="61" y="9"/>
                    </a:moveTo>
                    <a:cubicBezTo>
                      <a:pt x="60" y="9"/>
                      <a:pt x="61" y="7"/>
                      <a:pt x="62" y="6"/>
                    </a:cubicBezTo>
                    <a:cubicBezTo>
                      <a:pt x="62" y="8"/>
                      <a:pt x="61" y="9"/>
                      <a:pt x="6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4" name="Freeform 255"/>
              <p:cNvSpPr/>
              <p:nvPr/>
            </p:nvSpPr>
            <p:spPr bwMode="auto">
              <a:xfrm>
                <a:off x="4011" y="3063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0 w 5"/>
                  <a:gd name="T3" fmla="*/ 0 h 5"/>
                  <a:gd name="T4" fmla="*/ 2 w 5"/>
                  <a:gd name="T5" fmla="*/ 5 h 5"/>
                  <a:gd name="T6" fmla="*/ 5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0" y="0"/>
                    </a:lnTo>
                    <a:lnTo>
                      <a:pt x="2" y="5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5" name="Freeform 256"/>
              <p:cNvSpPr/>
              <p:nvPr/>
            </p:nvSpPr>
            <p:spPr bwMode="auto">
              <a:xfrm>
                <a:off x="3912" y="3100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6" name="Freeform 257"/>
              <p:cNvSpPr/>
              <p:nvPr/>
            </p:nvSpPr>
            <p:spPr bwMode="auto">
              <a:xfrm>
                <a:off x="3996" y="3089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8" name="Oval 258"/>
              <p:cNvSpPr>
                <a:spLocks noChangeArrowheads="1"/>
              </p:cNvSpPr>
              <p:nvPr/>
            </p:nvSpPr>
            <p:spPr bwMode="auto">
              <a:xfrm>
                <a:off x="3595" y="1825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9" name="Freeform 259"/>
              <p:cNvSpPr/>
              <p:nvPr/>
            </p:nvSpPr>
            <p:spPr bwMode="auto">
              <a:xfrm>
                <a:off x="3598" y="1825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0 w 1"/>
                  <a:gd name="T4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0" name="Freeform 260"/>
              <p:cNvSpPr/>
              <p:nvPr/>
            </p:nvSpPr>
            <p:spPr bwMode="auto">
              <a:xfrm>
                <a:off x="3918" y="28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1" name="Freeform 261"/>
              <p:cNvSpPr/>
              <p:nvPr/>
            </p:nvSpPr>
            <p:spPr bwMode="auto">
              <a:xfrm>
                <a:off x="3924" y="3038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3" name="Freeform 262"/>
              <p:cNvSpPr/>
              <p:nvPr/>
            </p:nvSpPr>
            <p:spPr bwMode="auto">
              <a:xfrm>
                <a:off x="3986" y="302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7" name="Freeform 263"/>
              <p:cNvSpPr/>
              <p:nvPr/>
            </p:nvSpPr>
            <p:spPr bwMode="auto">
              <a:xfrm>
                <a:off x="3899" y="3091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1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8" name="Rectangle 264"/>
              <p:cNvSpPr>
                <a:spLocks noChangeArrowheads="1"/>
              </p:cNvSpPr>
              <p:nvPr/>
            </p:nvSpPr>
            <p:spPr bwMode="auto">
              <a:xfrm>
                <a:off x="4013" y="3004"/>
                <a:ext cx="1" cy="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9" name="Freeform 265"/>
              <p:cNvSpPr/>
              <p:nvPr/>
            </p:nvSpPr>
            <p:spPr bwMode="auto">
              <a:xfrm>
                <a:off x="3903" y="3055"/>
                <a:ext cx="6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0" name="Freeform 266"/>
              <p:cNvSpPr/>
              <p:nvPr/>
            </p:nvSpPr>
            <p:spPr bwMode="auto">
              <a:xfrm>
                <a:off x="3905" y="3055"/>
                <a:ext cx="4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1" name="Freeform 267"/>
              <p:cNvSpPr/>
              <p:nvPr/>
            </p:nvSpPr>
            <p:spPr bwMode="auto">
              <a:xfrm>
                <a:off x="3897" y="3085"/>
                <a:ext cx="4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2" name="Freeform 268"/>
              <p:cNvSpPr/>
              <p:nvPr/>
            </p:nvSpPr>
            <p:spPr bwMode="auto">
              <a:xfrm>
                <a:off x="3897" y="3095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3" name="Freeform 269"/>
              <p:cNvSpPr/>
              <p:nvPr/>
            </p:nvSpPr>
            <p:spPr bwMode="auto">
              <a:xfrm>
                <a:off x="3984" y="3095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4" name="Freeform 270"/>
              <p:cNvSpPr/>
              <p:nvPr/>
            </p:nvSpPr>
            <p:spPr bwMode="auto">
              <a:xfrm>
                <a:off x="3600" y="1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5" name="Freeform 271"/>
              <p:cNvSpPr/>
              <p:nvPr/>
            </p:nvSpPr>
            <p:spPr bwMode="auto">
              <a:xfrm>
                <a:off x="3905" y="3100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1 w 2"/>
                  <a:gd name="T3" fmla="*/ 1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2"/>
                      <a:pt x="1" y="0"/>
                      <a:pt x="1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6" name="Freeform 272"/>
              <p:cNvSpPr/>
              <p:nvPr/>
            </p:nvSpPr>
            <p:spPr bwMode="auto">
              <a:xfrm>
                <a:off x="4230" y="2480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0" y="1"/>
                      <a:pt x="1" y="1"/>
                      <a:pt x="2" y="1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7" name="Freeform 273"/>
              <p:cNvSpPr/>
              <p:nvPr/>
            </p:nvSpPr>
            <p:spPr bwMode="auto">
              <a:xfrm>
                <a:off x="3895" y="3080"/>
                <a:ext cx="4" cy="3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8" name="Freeform 274"/>
              <p:cNvSpPr/>
              <p:nvPr/>
            </p:nvSpPr>
            <p:spPr bwMode="auto">
              <a:xfrm>
                <a:off x="4007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9" name="Freeform 275"/>
              <p:cNvSpPr/>
              <p:nvPr/>
            </p:nvSpPr>
            <p:spPr bwMode="auto">
              <a:xfrm>
                <a:off x="3598" y="18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0" name="Freeform 276"/>
              <p:cNvSpPr/>
              <p:nvPr/>
            </p:nvSpPr>
            <p:spPr bwMode="auto">
              <a:xfrm>
                <a:off x="4005" y="3074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1" name="Freeform 277"/>
              <p:cNvSpPr/>
              <p:nvPr/>
            </p:nvSpPr>
            <p:spPr bwMode="auto">
              <a:xfrm>
                <a:off x="4007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2" name="Freeform 278"/>
              <p:cNvSpPr/>
              <p:nvPr/>
            </p:nvSpPr>
            <p:spPr bwMode="auto">
              <a:xfrm>
                <a:off x="3598" y="1823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3" name="Freeform 279"/>
              <p:cNvSpPr/>
              <p:nvPr/>
            </p:nvSpPr>
            <p:spPr bwMode="auto">
              <a:xfrm>
                <a:off x="3598" y="1823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0 w 1"/>
                  <a:gd name="T4" fmla="*/ 0 w 1"/>
                  <a:gd name="T5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4" name="Freeform 280"/>
              <p:cNvSpPr/>
              <p:nvPr/>
            </p:nvSpPr>
            <p:spPr bwMode="auto">
              <a:xfrm>
                <a:off x="4009" y="308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5" name="Freeform 281"/>
              <p:cNvSpPr/>
              <p:nvPr/>
            </p:nvSpPr>
            <p:spPr bwMode="auto">
              <a:xfrm>
                <a:off x="3602" y="1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6" name="Freeform 282"/>
              <p:cNvSpPr/>
              <p:nvPr/>
            </p:nvSpPr>
            <p:spPr bwMode="auto">
              <a:xfrm>
                <a:off x="3929" y="1870"/>
                <a:ext cx="4" cy="8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4 h 4"/>
                  <a:gd name="T4" fmla="*/ 2 w 2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1"/>
                      <a:pt x="0" y="1"/>
                      <a:pt x="1" y="4"/>
                    </a:cubicBezTo>
                    <a:cubicBezTo>
                      <a:pt x="1" y="0"/>
                      <a:pt x="2" y="4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7" name="Freeform 283"/>
              <p:cNvSpPr/>
              <p:nvPr/>
            </p:nvSpPr>
            <p:spPr bwMode="auto">
              <a:xfrm>
                <a:off x="3687" y="1579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4 w 4"/>
                  <a:gd name="T3" fmla="*/ 0 h 4"/>
                  <a:gd name="T4" fmla="*/ 0 w 4"/>
                  <a:gd name="T5" fmla="*/ 2 h 4"/>
                  <a:gd name="T6" fmla="*/ 0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8" name="Freeform 284"/>
              <p:cNvSpPr/>
              <p:nvPr/>
            </p:nvSpPr>
            <p:spPr bwMode="auto">
              <a:xfrm>
                <a:off x="4086" y="1583"/>
                <a:ext cx="8" cy="4"/>
              </a:xfrm>
              <a:custGeom>
                <a:avLst/>
                <a:gdLst>
                  <a:gd name="T0" fmla="*/ 2 w 4"/>
                  <a:gd name="T1" fmla="*/ 2 h 2"/>
                  <a:gd name="T2" fmla="*/ 1 w 4"/>
                  <a:gd name="T3" fmla="*/ 0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1"/>
                      <a:pt x="1" y="0"/>
                    </a:cubicBezTo>
                    <a:cubicBezTo>
                      <a:pt x="4" y="2"/>
                      <a:pt x="0" y="1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9" name="Freeform 285"/>
              <p:cNvSpPr/>
              <p:nvPr/>
            </p:nvSpPr>
            <p:spPr bwMode="auto">
              <a:xfrm>
                <a:off x="3574" y="1912"/>
                <a:ext cx="2" cy="21"/>
              </a:xfrm>
              <a:custGeom>
                <a:avLst/>
                <a:gdLst>
                  <a:gd name="T0" fmla="*/ 0 w 1"/>
                  <a:gd name="T1" fmla="*/ 0 h 10"/>
                  <a:gd name="T2" fmla="*/ 1 w 1"/>
                  <a:gd name="T3" fmla="*/ 10 h 10"/>
                  <a:gd name="T4" fmla="*/ 0 w 1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0">
                    <a:moveTo>
                      <a:pt x="0" y="0"/>
                    </a:moveTo>
                    <a:cubicBezTo>
                      <a:pt x="0" y="4"/>
                      <a:pt x="0" y="10"/>
                      <a:pt x="1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0" name="Freeform 286"/>
              <p:cNvSpPr>
                <a:spLocks noEditPoints="1"/>
              </p:cNvSpPr>
              <p:nvPr/>
            </p:nvSpPr>
            <p:spPr bwMode="auto">
              <a:xfrm>
                <a:off x="3559" y="1774"/>
                <a:ext cx="77" cy="91"/>
              </a:xfrm>
              <a:custGeom>
                <a:avLst/>
                <a:gdLst>
                  <a:gd name="T0" fmla="*/ 32 w 36"/>
                  <a:gd name="T1" fmla="*/ 19 h 43"/>
                  <a:gd name="T2" fmla="*/ 27 w 36"/>
                  <a:gd name="T3" fmla="*/ 2 h 43"/>
                  <a:gd name="T4" fmla="*/ 8 w 36"/>
                  <a:gd name="T5" fmla="*/ 14 h 43"/>
                  <a:gd name="T6" fmla="*/ 16 w 36"/>
                  <a:gd name="T7" fmla="*/ 25 h 43"/>
                  <a:gd name="T8" fmla="*/ 16 w 36"/>
                  <a:gd name="T9" fmla="*/ 24 h 43"/>
                  <a:gd name="T10" fmla="*/ 17 w 36"/>
                  <a:gd name="T11" fmla="*/ 24 h 43"/>
                  <a:gd name="T12" fmla="*/ 17 w 36"/>
                  <a:gd name="T13" fmla="*/ 23 h 43"/>
                  <a:gd name="T14" fmla="*/ 17 w 36"/>
                  <a:gd name="T15" fmla="*/ 24 h 43"/>
                  <a:gd name="T16" fmla="*/ 19 w 36"/>
                  <a:gd name="T17" fmla="*/ 23 h 43"/>
                  <a:gd name="T18" fmla="*/ 18 w 36"/>
                  <a:gd name="T19" fmla="*/ 24 h 43"/>
                  <a:gd name="T20" fmla="*/ 17 w 36"/>
                  <a:gd name="T21" fmla="*/ 24 h 43"/>
                  <a:gd name="T22" fmla="*/ 19 w 36"/>
                  <a:gd name="T23" fmla="*/ 23 h 43"/>
                  <a:gd name="T24" fmla="*/ 20 w 36"/>
                  <a:gd name="T25" fmla="*/ 23 h 43"/>
                  <a:gd name="T26" fmla="*/ 21 w 36"/>
                  <a:gd name="T27" fmla="*/ 24 h 43"/>
                  <a:gd name="T28" fmla="*/ 21 w 36"/>
                  <a:gd name="T29" fmla="*/ 23 h 43"/>
                  <a:gd name="T30" fmla="*/ 21 w 36"/>
                  <a:gd name="T31" fmla="*/ 23 h 43"/>
                  <a:gd name="T32" fmla="*/ 21 w 36"/>
                  <a:gd name="T33" fmla="*/ 23 h 43"/>
                  <a:gd name="T34" fmla="*/ 21 w 36"/>
                  <a:gd name="T35" fmla="*/ 24 h 43"/>
                  <a:gd name="T36" fmla="*/ 22 w 36"/>
                  <a:gd name="T37" fmla="*/ 24 h 43"/>
                  <a:gd name="T38" fmla="*/ 22 w 36"/>
                  <a:gd name="T39" fmla="*/ 24 h 43"/>
                  <a:gd name="T40" fmla="*/ 22 w 36"/>
                  <a:gd name="T41" fmla="*/ 19 h 43"/>
                  <a:gd name="T42" fmla="*/ 22 w 36"/>
                  <a:gd name="T43" fmla="*/ 19 h 43"/>
                  <a:gd name="T44" fmla="*/ 23 w 36"/>
                  <a:gd name="T45" fmla="*/ 23 h 43"/>
                  <a:gd name="T46" fmla="*/ 27 w 36"/>
                  <a:gd name="T47" fmla="*/ 24 h 43"/>
                  <a:gd name="T48" fmla="*/ 25 w 36"/>
                  <a:gd name="T49" fmla="*/ 24 h 43"/>
                  <a:gd name="T50" fmla="*/ 25 w 36"/>
                  <a:gd name="T51" fmla="*/ 24 h 43"/>
                  <a:gd name="T52" fmla="*/ 26 w 36"/>
                  <a:gd name="T53" fmla="*/ 23 h 43"/>
                  <a:gd name="T54" fmla="*/ 25 w 36"/>
                  <a:gd name="T55" fmla="*/ 24 h 43"/>
                  <a:gd name="T56" fmla="*/ 24 w 36"/>
                  <a:gd name="T57" fmla="*/ 24 h 43"/>
                  <a:gd name="T58" fmla="*/ 24 w 36"/>
                  <a:gd name="T59" fmla="*/ 22 h 43"/>
                  <a:gd name="T60" fmla="*/ 24 w 36"/>
                  <a:gd name="T61" fmla="*/ 24 h 43"/>
                  <a:gd name="T62" fmla="*/ 23 w 36"/>
                  <a:gd name="T63" fmla="*/ 24 h 43"/>
                  <a:gd name="T64" fmla="*/ 23 w 36"/>
                  <a:gd name="T65" fmla="*/ 24 h 43"/>
                  <a:gd name="T66" fmla="*/ 24 w 36"/>
                  <a:gd name="T67" fmla="*/ 24 h 43"/>
                  <a:gd name="T68" fmla="*/ 24 w 36"/>
                  <a:gd name="T69" fmla="*/ 24 h 43"/>
                  <a:gd name="T70" fmla="*/ 25 w 36"/>
                  <a:gd name="T71" fmla="*/ 24 h 43"/>
                  <a:gd name="T72" fmla="*/ 29 w 36"/>
                  <a:gd name="T73" fmla="*/ 24 h 43"/>
                  <a:gd name="T74" fmla="*/ 26 w 36"/>
                  <a:gd name="T75" fmla="*/ 24 h 43"/>
                  <a:gd name="T76" fmla="*/ 24 w 36"/>
                  <a:gd name="T77" fmla="*/ 22 h 43"/>
                  <a:gd name="T78" fmla="*/ 23 w 36"/>
                  <a:gd name="T79" fmla="*/ 21 h 43"/>
                  <a:gd name="T80" fmla="*/ 24 w 36"/>
                  <a:gd name="T81" fmla="*/ 21 h 43"/>
                  <a:gd name="T82" fmla="*/ 24 w 36"/>
                  <a:gd name="T83" fmla="*/ 21 h 43"/>
                  <a:gd name="T84" fmla="*/ 23 w 36"/>
                  <a:gd name="T85" fmla="*/ 20 h 43"/>
                  <a:gd name="T86" fmla="*/ 22 w 36"/>
                  <a:gd name="T87" fmla="*/ 19 h 43"/>
                  <a:gd name="T88" fmla="*/ 22 w 36"/>
                  <a:gd name="T89" fmla="*/ 20 h 43"/>
                  <a:gd name="T90" fmla="*/ 21 w 36"/>
                  <a:gd name="T91" fmla="*/ 19 h 43"/>
                  <a:gd name="T92" fmla="*/ 22 w 36"/>
                  <a:gd name="T93" fmla="*/ 21 h 43"/>
                  <a:gd name="T94" fmla="*/ 20 w 36"/>
                  <a:gd name="T95" fmla="*/ 21 h 43"/>
                  <a:gd name="T96" fmla="*/ 17 w 36"/>
                  <a:gd name="T97" fmla="*/ 20 h 43"/>
                  <a:gd name="T98" fmla="*/ 20 w 36"/>
                  <a:gd name="T99" fmla="*/ 19 h 43"/>
                  <a:gd name="T100" fmla="*/ 18 w 36"/>
                  <a:gd name="T101" fmla="*/ 18 h 43"/>
                  <a:gd name="T102" fmla="*/ 19 w 36"/>
                  <a:gd name="T103" fmla="*/ 18 h 43"/>
                  <a:gd name="T104" fmla="*/ 20 w 36"/>
                  <a:gd name="T105" fmla="*/ 18 h 43"/>
                  <a:gd name="T106" fmla="*/ 21 w 36"/>
                  <a:gd name="T107" fmla="*/ 19 h 43"/>
                  <a:gd name="T108" fmla="*/ 20 w 36"/>
                  <a:gd name="T109" fmla="*/ 18 h 43"/>
                  <a:gd name="T110" fmla="*/ 18 w 36"/>
                  <a:gd name="T111" fmla="*/ 18 h 43"/>
                  <a:gd name="T112" fmla="*/ 18 w 36"/>
                  <a:gd name="T113" fmla="*/ 18 h 43"/>
                  <a:gd name="T114" fmla="*/ 15 w 36"/>
                  <a:gd name="T115" fmla="*/ 18 h 43"/>
                  <a:gd name="T116" fmla="*/ 18 w 36"/>
                  <a:gd name="T117" fmla="*/ 18 h 43"/>
                  <a:gd name="T118" fmla="*/ 18 w 36"/>
                  <a:gd name="T119" fmla="*/ 18 h 43"/>
                  <a:gd name="T120" fmla="*/ 17 w 36"/>
                  <a:gd name="T121" fmla="*/ 19 h 43"/>
                  <a:gd name="T122" fmla="*/ 16 w 36"/>
                  <a:gd name="T123" fmla="*/ 25 h 43"/>
                  <a:gd name="T124" fmla="*/ 14 w 36"/>
                  <a:gd name="T125" fmla="*/ 2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6" h="43">
                    <a:moveTo>
                      <a:pt x="5" y="16"/>
                    </a:moveTo>
                    <a:cubicBezTo>
                      <a:pt x="6" y="19"/>
                      <a:pt x="3" y="20"/>
                      <a:pt x="0" y="23"/>
                    </a:cubicBezTo>
                    <a:cubicBezTo>
                      <a:pt x="0" y="23"/>
                      <a:pt x="1" y="25"/>
                      <a:pt x="1" y="28"/>
                    </a:cubicBezTo>
                    <a:cubicBezTo>
                      <a:pt x="5" y="39"/>
                      <a:pt x="13" y="43"/>
                      <a:pt x="19" y="41"/>
                    </a:cubicBezTo>
                    <a:cubicBezTo>
                      <a:pt x="18" y="40"/>
                      <a:pt x="18" y="39"/>
                      <a:pt x="19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9"/>
                      <a:pt x="19" y="40"/>
                    </a:cubicBezTo>
                    <a:cubicBezTo>
                      <a:pt x="20" y="39"/>
                      <a:pt x="21" y="39"/>
                      <a:pt x="23" y="39"/>
                    </a:cubicBezTo>
                    <a:cubicBezTo>
                      <a:pt x="22" y="36"/>
                      <a:pt x="23" y="38"/>
                      <a:pt x="23" y="36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6"/>
                      <a:pt x="23" y="36"/>
                      <a:pt x="25" y="38"/>
                    </a:cubicBezTo>
                    <a:cubicBezTo>
                      <a:pt x="29" y="38"/>
                      <a:pt x="31" y="35"/>
                      <a:pt x="33" y="33"/>
                    </a:cubicBezTo>
                    <a:cubicBezTo>
                      <a:pt x="36" y="30"/>
                      <a:pt x="36" y="26"/>
                      <a:pt x="36" y="21"/>
                    </a:cubicBezTo>
                    <a:cubicBezTo>
                      <a:pt x="33" y="20"/>
                      <a:pt x="35" y="19"/>
                      <a:pt x="32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8"/>
                      <a:pt x="33" y="18"/>
                      <a:pt x="34" y="17"/>
                    </a:cubicBezTo>
                    <a:cubicBezTo>
                      <a:pt x="33" y="17"/>
                      <a:pt x="34" y="17"/>
                      <a:pt x="32" y="17"/>
                    </a:cubicBezTo>
                    <a:cubicBezTo>
                      <a:pt x="30" y="17"/>
                      <a:pt x="35" y="17"/>
                      <a:pt x="34" y="16"/>
                    </a:cubicBezTo>
                    <a:cubicBezTo>
                      <a:pt x="34" y="16"/>
                      <a:pt x="33" y="17"/>
                      <a:pt x="33" y="16"/>
                    </a:cubicBezTo>
                    <a:cubicBezTo>
                      <a:pt x="31" y="16"/>
                      <a:pt x="34" y="17"/>
                      <a:pt x="36" y="15"/>
                    </a:cubicBezTo>
                    <a:cubicBezTo>
                      <a:pt x="35" y="13"/>
                      <a:pt x="32" y="12"/>
                      <a:pt x="33" y="10"/>
                    </a:cubicBezTo>
                    <a:cubicBezTo>
                      <a:pt x="33" y="11"/>
                      <a:pt x="32" y="11"/>
                      <a:pt x="32" y="11"/>
                    </a:cubicBezTo>
                    <a:cubicBezTo>
                      <a:pt x="35" y="9"/>
                      <a:pt x="31" y="11"/>
                      <a:pt x="32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4" y="9"/>
                      <a:pt x="32" y="9"/>
                      <a:pt x="32" y="7"/>
                    </a:cubicBezTo>
                    <a:cubicBezTo>
                      <a:pt x="30" y="7"/>
                      <a:pt x="32" y="5"/>
                      <a:pt x="30" y="5"/>
                    </a:cubicBezTo>
                    <a:cubicBezTo>
                      <a:pt x="31" y="5"/>
                      <a:pt x="30" y="4"/>
                      <a:pt x="30" y="4"/>
                    </a:cubicBezTo>
                    <a:cubicBezTo>
                      <a:pt x="27" y="6"/>
                      <a:pt x="29" y="1"/>
                      <a:pt x="27" y="3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5" y="1"/>
                      <a:pt x="21" y="0"/>
                      <a:pt x="18" y="3"/>
                    </a:cubicBezTo>
                    <a:cubicBezTo>
                      <a:pt x="16" y="3"/>
                      <a:pt x="12" y="1"/>
                      <a:pt x="13" y="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4"/>
                      <a:pt x="12" y="3"/>
                    </a:cubicBezTo>
                    <a:cubicBezTo>
                      <a:pt x="13" y="5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6"/>
                    </a:cubicBezTo>
                    <a:cubicBezTo>
                      <a:pt x="9" y="4"/>
                      <a:pt x="11" y="8"/>
                      <a:pt x="9" y="7"/>
                    </a:cubicBezTo>
                    <a:cubicBezTo>
                      <a:pt x="12" y="9"/>
                      <a:pt x="10" y="8"/>
                      <a:pt x="10" y="9"/>
                    </a:cubicBezTo>
                    <a:cubicBezTo>
                      <a:pt x="10" y="9"/>
                      <a:pt x="10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8" y="9"/>
                      <a:pt x="10" y="10"/>
                      <a:pt x="9" y="10"/>
                    </a:cubicBezTo>
                    <a:cubicBezTo>
                      <a:pt x="7" y="9"/>
                      <a:pt x="9" y="11"/>
                      <a:pt x="8" y="10"/>
                    </a:cubicBezTo>
                    <a:cubicBezTo>
                      <a:pt x="10" y="11"/>
                      <a:pt x="11" y="13"/>
                      <a:pt x="10" y="1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2"/>
                      <a:pt x="5" y="12"/>
                      <a:pt x="8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8" y="15"/>
                      <a:pt x="6" y="15"/>
                      <a:pt x="8" y="17"/>
                    </a:cubicBezTo>
                    <a:cubicBezTo>
                      <a:pt x="8" y="17"/>
                      <a:pt x="7" y="17"/>
                      <a:pt x="7" y="17"/>
                    </a:cubicBezTo>
                    <a:cubicBezTo>
                      <a:pt x="6" y="17"/>
                      <a:pt x="5" y="16"/>
                      <a:pt x="5" y="16"/>
                    </a:cubicBezTo>
                    <a:close/>
                    <a:moveTo>
                      <a:pt x="16" y="26"/>
                    </a:move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7"/>
                      <a:pt x="16" y="27"/>
                      <a:pt x="16" y="26"/>
                    </a:cubicBezTo>
                    <a:close/>
                    <a:moveTo>
                      <a:pt x="17" y="24"/>
                    </a:moveTo>
                    <a:cubicBezTo>
                      <a:pt x="17" y="25"/>
                      <a:pt x="16" y="25"/>
                      <a:pt x="17" y="27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4"/>
                      <a:pt x="16" y="24"/>
                      <a:pt x="17" y="24"/>
                    </a:cubicBezTo>
                    <a:cubicBezTo>
                      <a:pt x="17" y="25"/>
                      <a:pt x="17" y="25"/>
                      <a:pt x="17" y="24"/>
                    </a:cubicBezTo>
                    <a:close/>
                    <a:moveTo>
                      <a:pt x="16" y="25"/>
                    </a:move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25"/>
                      <a:pt x="17" y="23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6" y="25"/>
                      <a:pt x="17" y="24"/>
                      <a:pt x="16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6" y="24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lose/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lose/>
                    <a:moveTo>
                      <a:pt x="17" y="23"/>
                    </a:move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lose/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lose/>
                    <a:moveTo>
                      <a:pt x="17" y="23"/>
                    </a:moveTo>
                    <a:cubicBezTo>
                      <a:pt x="17" y="23"/>
                      <a:pt x="17" y="23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lose/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lose/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lose/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5"/>
                      <a:pt x="17" y="24"/>
                      <a:pt x="17" y="24"/>
                    </a:cubicBezTo>
                    <a:close/>
                    <a:moveTo>
                      <a:pt x="18" y="24"/>
                    </a:move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lose/>
                    <a:moveTo>
                      <a:pt x="20" y="23"/>
                    </a:move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19" y="23"/>
                      <a:pt x="19" y="23"/>
                    </a:cubicBezTo>
                    <a:cubicBezTo>
                      <a:pt x="19" y="23"/>
                      <a:pt x="18" y="23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3"/>
                      <a:pt x="19" y="23"/>
                      <a:pt x="18" y="24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8" y="25"/>
                      <a:pt x="19" y="26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3"/>
                      <a:pt x="17" y="23"/>
                    </a:cubicBezTo>
                    <a:cubicBezTo>
                      <a:pt x="17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2"/>
                      <a:pt x="17" y="22"/>
                      <a:pt x="17" y="22"/>
                    </a:cubicBezTo>
                    <a:cubicBezTo>
                      <a:pt x="18" y="22"/>
                      <a:pt x="18" y="23"/>
                      <a:pt x="18" y="23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9" y="23"/>
                      <a:pt x="19" y="23"/>
                    </a:cubicBezTo>
                    <a:cubicBezTo>
                      <a:pt x="19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1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lose/>
                    <a:moveTo>
                      <a:pt x="21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lose/>
                    <a:moveTo>
                      <a:pt x="21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lose/>
                    <a:moveTo>
                      <a:pt x="21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lose/>
                    <a:moveTo>
                      <a:pt x="20" y="24"/>
                    </a:move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4"/>
                    </a:cubicBezTo>
                    <a:close/>
                    <a:moveTo>
                      <a:pt x="20" y="24"/>
                    </a:moveTo>
                    <a:cubicBezTo>
                      <a:pt x="20" y="24"/>
                      <a:pt x="20" y="24"/>
                      <a:pt x="20" y="24"/>
                    </a:cubicBezTo>
                    <a:cubicBezTo>
                      <a:pt x="21" y="24"/>
                      <a:pt x="21" y="24"/>
                      <a:pt x="21" y="25"/>
                    </a:cubicBezTo>
                    <a:lnTo>
                      <a:pt x="20" y="24"/>
                    </a:ln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2" y="25"/>
                    </a:cubicBezTo>
                    <a:lnTo>
                      <a:pt x="21" y="24"/>
                    </a:lnTo>
                    <a:close/>
                    <a:moveTo>
                      <a:pt x="22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lose/>
                    <a:moveTo>
                      <a:pt x="22" y="23"/>
                    </a:move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lnTo>
                      <a:pt x="22" y="23"/>
                    </a:lnTo>
                    <a:close/>
                    <a:moveTo>
                      <a:pt x="22" y="23"/>
                    </a:move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lose/>
                    <a:moveTo>
                      <a:pt x="22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lose/>
                    <a:moveTo>
                      <a:pt x="22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lose/>
                    <a:moveTo>
                      <a:pt x="22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3" y="24"/>
                      <a:pt x="22" y="24"/>
                    </a:cubicBezTo>
                    <a:close/>
                    <a:moveTo>
                      <a:pt x="22" y="22"/>
                    </a:move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2" y="22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19"/>
                    </a:move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2" y="20"/>
                      <a:pt x="22" y="20"/>
                    </a:cubicBezTo>
                    <a:cubicBezTo>
                      <a:pt x="22" y="20"/>
                      <a:pt x="22" y="19"/>
                      <a:pt x="22" y="19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2" y="19"/>
                    </a:cubicBezTo>
                    <a:close/>
                    <a:moveTo>
                      <a:pt x="22" y="20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lose/>
                    <a:moveTo>
                      <a:pt x="23" y="23"/>
                    </a:moveTo>
                    <a:cubicBezTo>
                      <a:pt x="23" y="23"/>
                      <a:pt x="23" y="22"/>
                      <a:pt x="22" y="22"/>
                    </a:cubicBezTo>
                    <a:cubicBezTo>
                      <a:pt x="22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close/>
                    <a:moveTo>
                      <a:pt x="23" y="22"/>
                    </a:move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2"/>
                      <a:pt x="23" y="22"/>
                    </a:cubicBezTo>
                    <a:close/>
                    <a:moveTo>
                      <a:pt x="27" y="24"/>
                    </a:moveTo>
                    <a:cubicBezTo>
                      <a:pt x="26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lose/>
                    <a:moveTo>
                      <a:pt x="27" y="24"/>
                    </a:move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lose/>
                    <a:moveTo>
                      <a:pt x="27" y="24"/>
                    </a:move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7" y="24"/>
                    </a:cubicBezTo>
                    <a:close/>
                    <a:moveTo>
                      <a:pt x="26" y="24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lose/>
                    <a:moveTo>
                      <a:pt x="26" y="24"/>
                    </a:moveTo>
                    <a:cubicBezTo>
                      <a:pt x="26" y="24"/>
                      <a:pt x="26" y="24"/>
                      <a:pt x="25" y="24"/>
                    </a:cubicBezTo>
                    <a:cubicBezTo>
                      <a:pt x="26" y="24"/>
                      <a:pt x="25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lose/>
                    <a:moveTo>
                      <a:pt x="26" y="24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6" y="24"/>
                    </a:cubicBezTo>
                    <a:close/>
                    <a:moveTo>
                      <a:pt x="25" y="24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lose/>
                    <a:moveTo>
                      <a:pt x="25" y="24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5" y="24"/>
                      <a:pt x="25" y="24"/>
                    </a:cubicBezTo>
                    <a:close/>
                    <a:moveTo>
                      <a:pt x="26" y="24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lose/>
                    <a:moveTo>
                      <a:pt x="26" y="23"/>
                    </a:move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3"/>
                      <a:pt x="26" y="23"/>
                      <a:pt x="26" y="23"/>
                    </a:cubicBezTo>
                    <a:close/>
                    <a:moveTo>
                      <a:pt x="26" y="23"/>
                    </a:move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6" y="23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3"/>
                      <a:pt x="26" y="23"/>
                      <a:pt x="26" y="23"/>
                    </a:cubicBezTo>
                    <a:close/>
                    <a:moveTo>
                      <a:pt x="25" y="23"/>
                    </a:move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5" y="23"/>
                      <a:pt x="26" y="23"/>
                    </a:cubicBezTo>
                    <a:cubicBezTo>
                      <a:pt x="25" y="23"/>
                      <a:pt x="25" y="23"/>
                      <a:pt x="25" y="23"/>
                    </a:cubicBezTo>
                    <a:close/>
                    <a:moveTo>
                      <a:pt x="25" y="24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lose/>
                    <a:moveTo>
                      <a:pt x="25" y="24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2"/>
                    </a:move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lose/>
                    <a:moveTo>
                      <a:pt x="24" y="22"/>
                    </a:move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lose/>
                    <a:moveTo>
                      <a:pt x="24" y="22"/>
                    </a:move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2"/>
                      <a:pt x="23" y="22"/>
                      <a:pt x="23" y="22"/>
                    </a:cubicBezTo>
                    <a:lnTo>
                      <a:pt x="24" y="22"/>
                    </a:lnTo>
                    <a:close/>
                    <a:moveTo>
                      <a:pt x="24" y="22"/>
                    </a:move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4" y="22"/>
                      <a:pt x="24" y="22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3" y="22"/>
                    </a:moveTo>
                    <a:cubicBezTo>
                      <a:pt x="23" y="22"/>
                      <a:pt x="23" y="23"/>
                      <a:pt x="23" y="23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3" y="24"/>
                    </a:move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3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3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5" y="24"/>
                      <a:pt x="25" y="24"/>
                      <a:pt x="26" y="24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5"/>
                      <a:pt x="27" y="25"/>
                      <a:pt x="27" y="25"/>
                    </a:cubicBezTo>
                    <a:cubicBezTo>
                      <a:pt x="26" y="24"/>
                      <a:pt x="25" y="24"/>
                      <a:pt x="24" y="24"/>
                    </a:cubicBezTo>
                    <a:close/>
                    <a:moveTo>
                      <a:pt x="27" y="25"/>
                    </a:move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5"/>
                      <a:pt x="27" y="25"/>
                      <a:pt x="27" y="25"/>
                    </a:cubicBezTo>
                    <a:close/>
                    <a:moveTo>
                      <a:pt x="27" y="24"/>
                    </a:move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8" y="24"/>
                      <a:pt x="28" y="24"/>
                      <a:pt x="27" y="24"/>
                    </a:cubicBezTo>
                    <a:close/>
                    <a:moveTo>
                      <a:pt x="29" y="24"/>
                    </a:moveTo>
                    <a:cubicBezTo>
                      <a:pt x="29" y="24"/>
                      <a:pt x="26" y="24"/>
                      <a:pt x="27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6" y="24"/>
                    </a:cubicBezTo>
                    <a:lnTo>
                      <a:pt x="29" y="24"/>
                    </a:lnTo>
                    <a:close/>
                    <a:moveTo>
                      <a:pt x="27" y="24"/>
                    </a:moveTo>
                    <a:cubicBezTo>
                      <a:pt x="27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7" y="24"/>
                    </a:cubicBezTo>
                    <a:close/>
                    <a:moveTo>
                      <a:pt x="26" y="24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lose/>
                    <a:moveTo>
                      <a:pt x="26" y="22"/>
                    </a:moveTo>
                    <a:cubicBezTo>
                      <a:pt x="26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6" y="22"/>
                      <a:pt x="26" y="22"/>
                    </a:cubicBezTo>
                    <a:close/>
                    <a:moveTo>
                      <a:pt x="25" y="22"/>
                    </a:move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5" y="22"/>
                      <a:pt x="25" y="22"/>
                    </a:cubicBezTo>
                    <a:cubicBezTo>
                      <a:pt x="25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5" y="22"/>
                    </a:cubicBezTo>
                    <a:cubicBezTo>
                      <a:pt x="24" y="22"/>
                      <a:pt x="24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1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4" y="21"/>
                    </a:cubicBezTo>
                    <a:cubicBezTo>
                      <a:pt x="24" y="22"/>
                      <a:pt x="24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lose/>
                    <a:moveTo>
                      <a:pt x="23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3" y="21"/>
                      <a:pt x="23" y="21"/>
                    </a:cubicBezTo>
                    <a:close/>
                    <a:moveTo>
                      <a:pt x="24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5" y="21"/>
                    </a:cubicBezTo>
                    <a:cubicBezTo>
                      <a:pt x="25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5" y="21"/>
                      <a:pt x="25" y="21"/>
                      <a:pt x="25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3" y="20"/>
                    </a:move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lose/>
                    <a:moveTo>
                      <a:pt x="23" y="20"/>
                    </a:move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lose/>
                    <a:moveTo>
                      <a:pt x="23" y="20"/>
                    </a:move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19"/>
                      <a:pt x="23" y="19"/>
                      <a:pt x="23" y="20"/>
                    </a:cubicBezTo>
                    <a:close/>
                    <a:moveTo>
                      <a:pt x="23" y="20"/>
                    </a:move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19"/>
                      <a:pt x="22" y="18"/>
                      <a:pt x="22" y="18"/>
                    </a:cubicBezTo>
                    <a:cubicBezTo>
                      <a:pt x="21" y="17"/>
                      <a:pt x="22" y="18"/>
                      <a:pt x="23" y="20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20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20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lose/>
                    <a:moveTo>
                      <a:pt x="21" y="19"/>
                    </a:moveTo>
                    <a:cubicBezTo>
                      <a:pt x="21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  <a:moveTo>
                      <a:pt x="21" y="19"/>
                    </a:move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  <a:moveTo>
                      <a:pt x="21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19"/>
                    </a:cubicBezTo>
                    <a:close/>
                    <a:moveTo>
                      <a:pt x="22" y="21"/>
                    </a:move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2" y="21"/>
                    </a:cubicBezTo>
                    <a:close/>
                    <a:moveTo>
                      <a:pt x="22" y="21"/>
                    </a:move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1"/>
                      <a:pt x="21" y="21"/>
                      <a:pt x="21" y="21"/>
                    </a:cubicBezTo>
                    <a:cubicBezTo>
                      <a:pt x="21" y="21"/>
                      <a:pt x="22" y="21"/>
                      <a:pt x="22" y="21"/>
                    </a:cubicBezTo>
                    <a:close/>
                    <a:moveTo>
                      <a:pt x="20" y="21"/>
                    </a:moveTo>
                    <a:cubicBezTo>
                      <a:pt x="20" y="21"/>
                      <a:pt x="20" y="22"/>
                      <a:pt x="20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0" y="21"/>
                      <a:pt x="20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21"/>
                      <a:pt x="18" y="20"/>
                      <a:pt x="17" y="21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7" y="20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7" y="20"/>
                      <a:pt x="17" y="20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20" y="18"/>
                    </a:cubicBezTo>
                    <a:cubicBezTo>
                      <a:pt x="19" y="19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" y="18"/>
                      <a:pt x="19" y="21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20" y="20"/>
                    </a:cubicBezTo>
                    <a:cubicBezTo>
                      <a:pt x="20" y="20"/>
                      <a:pt x="20" y="19"/>
                      <a:pt x="20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0" y="20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20"/>
                      <a:pt x="20" y="21"/>
                      <a:pt x="20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0" y="21"/>
                    </a:cubicBezTo>
                    <a:close/>
                    <a:moveTo>
                      <a:pt x="18" y="18"/>
                    </a:moveTo>
                    <a:cubicBezTo>
                      <a:pt x="19" y="18"/>
                      <a:pt x="19" y="18"/>
                      <a:pt x="18" y="18"/>
                    </a:cubicBezTo>
                    <a:cubicBezTo>
                      <a:pt x="19" y="18"/>
                      <a:pt x="19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8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9" y="18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lose/>
                    <a:moveTo>
                      <a:pt x="19" y="18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8" y="18"/>
                      <a:pt x="18" y="18"/>
                    </a:cubicBezTo>
                    <a:cubicBezTo>
                      <a:pt x="18" y="18"/>
                      <a:pt x="19" y="18"/>
                      <a:pt x="19" y="18"/>
                    </a:cubicBezTo>
                    <a:close/>
                    <a:moveTo>
                      <a:pt x="19" y="18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20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lose/>
                    <a:moveTo>
                      <a:pt x="19" y="18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20" y="18"/>
                      <a:pt x="19" y="18"/>
                    </a:cubicBezTo>
                    <a:close/>
                    <a:moveTo>
                      <a:pt x="20" y="18"/>
                    </a:moveTo>
                    <a:cubicBezTo>
                      <a:pt x="20" y="18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lose/>
                    <a:moveTo>
                      <a:pt x="20" y="18"/>
                    </a:move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lose/>
                    <a:moveTo>
                      <a:pt x="21" y="19"/>
                    </a:move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8"/>
                    </a:cubicBezTo>
                    <a:cubicBezTo>
                      <a:pt x="20" y="19"/>
                      <a:pt x="20" y="19"/>
                      <a:pt x="21" y="19"/>
                    </a:cubicBezTo>
                    <a:close/>
                    <a:moveTo>
                      <a:pt x="20" y="18"/>
                    </a:moveTo>
                    <a:cubicBezTo>
                      <a:pt x="20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19"/>
                      <a:pt x="20" y="18"/>
                      <a:pt x="20" y="18"/>
                    </a:cubicBezTo>
                    <a:close/>
                    <a:moveTo>
                      <a:pt x="21" y="19"/>
                    </a:move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  <a:moveTo>
                      <a:pt x="21" y="19"/>
                    </a:move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  <a:moveTo>
                      <a:pt x="21" y="19"/>
                    </a:move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  <a:moveTo>
                      <a:pt x="20" y="18"/>
                    </a:move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1" y="19"/>
                    </a:cubicBezTo>
                    <a:lnTo>
                      <a:pt x="20" y="18"/>
                    </a:lnTo>
                    <a:close/>
                    <a:moveTo>
                      <a:pt x="19" y="18"/>
                    </a:move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lose/>
                    <a:moveTo>
                      <a:pt x="19" y="18"/>
                    </a:move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lose/>
                    <a:moveTo>
                      <a:pt x="18" y="18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8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8" y="18"/>
                      <a:pt x="18" y="18"/>
                    </a:cubicBezTo>
                    <a:close/>
                    <a:moveTo>
                      <a:pt x="18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8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8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8" y="18"/>
                    </a:move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6" y="19"/>
                      <a:pt x="18" y="18"/>
                      <a:pt x="16" y="18"/>
                    </a:cubicBezTo>
                    <a:cubicBezTo>
                      <a:pt x="18" y="18"/>
                      <a:pt x="16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6" y="18"/>
                      <a:pt x="17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8"/>
                      <a:pt x="18" y="18"/>
                      <a:pt x="17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7" y="18"/>
                      <a:pt x="18" y="18"/>
                    </a:cubicBezTo>
                    <a:cubicBezTo>
                      <a:pt x="17" y="18"/>
                      <a:pt x="17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8"/>
                      <a:pt x="17" y="18"/>
                      <a:pt x="17" y="19"/>
                    </a:cubicBezTo>
                    <a:cubicBezTo>
                      <a:pt x="16" y="19"/>
                      <a:pt x="17" y="18"/>
                      <a:pt x="18" y="18"/>
                    </a:cubicBezTo>
                    <a:cubicBezTo>
                      <a:pt x="16" y="19"/>
                      <a:pt x="17" y="18"/>
                      <a:pt x="16" y="19"/>
                    </a:cubicBezTo>
                    <a:cubicBezTo>
                      <a:pt x="16" y="19"/>
                      <a:pt x="17" y="19"/>
                      <a:pt x="17" y="19"/>
                    </a:cubicBezTo>
                    <a:cubicBezTo>
                      <a:pt x="17" y="19"/>
                      <a:pt x="19" y="18"/>
                      <a:pt x="17" y="19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9" y="18"/>
                    </a:cubicBezTo>
                    <a:cubicBezTo>
                      <a:pt x="18" y="18"/>
                      <a:pt x="18" y="19"/>
                      <a:pt x="18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6" y="19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5" y="18"/>
                      <a:pt x="15" y="18"/>
                    </a:cubicBezTo>
                    <a:cubicBezTo>
                      <a:pt x="16" y="18"/>
                      <a:pt x="16" y="18"/>
                      <a:pt x="16" y="19"/>
                    </a:cubicBezTo>
                    <a:cubicBezTo>
                      <a:pt x="18" y="18"/>
                      <a:pt x="15" y="19"/>
                      <a:pt x="18" y="18"/>
                    </a:cubicBezTo>
                    <a:close/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6" y="24"/>
                      <a:pt x="16" y="24"/>
                    </a:cubicBezTo>
                    <a:cubicBezTo>
                      <a:pt x="16" y="24"/>
                      <a:pt x="15" y="24"/>
                      <a:pt x="15" y="23"/>
                    </a:cubicBezTo>
                    <a:cubicBezTo>
                      <a:pt x="16" y="23"/>
                      <a:pt x="16" y="24"/>
                      <a:pt x="17" y="24"/>
                    </a:cubicBezTo>
                    <a:close/>
                    <a:moveTo>
                      <a:pt x="15" y="26"/>
                    </a:moveTo>
                    <a:cubicBezTo>
                      <a:pt x="15" y="26"/>
                      <a:pt x="15" y="26"/>
                      <a:pt x="15" y="26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5" y="26"/>
                      <a:pt x="15" y="26"/>
                      <a:pt x="15" y="27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lose/>
                    <a:moveTo>
                      <a:pt x="15" y="26"/>
                    </a:moveTo>
                    <a:cubicBezTo>
                      <a:pt x="14" y="27"/>
                      <a:pt x="15" y="26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15" y="26"/>
                      <a:pt x="15" y="26"/>
                    </a:cubicBezTo>
                    <a:close/>
                    <a:moveTo>
                      <a:pt x="15" y="29"/>
                    </a:moveTo>
                    <a:cubicBezTo>
                      <a:pt x="14" y="30"/>
                      <a:pt x="14" y="30"/>
                      <a:pt x="14" y="29"/>
                    </a:cubicBezTo>
                    <a:cubicBezTo>
                      <a:pt x="14" y="29"/>
                      <a:pt x="14" y="29"/>
                      <a:pt x="15" y="29"/>
                    </a:cubicBezTo>
                    <a:close/>
                    <a:moveTo>
                      <a:pt x="13" y="28"/>
                    </a:moveTo>
                    <a:cubicBezTo>
                      <a:pt x="13" y="28"/>
                      <a:pt x="13" y="27"/>
                      <a:pt x="13" y="27"/>
                    </a:cubicBezTo>
                    <a:cubicBezTo>
                      <a:pt x="13" y="27"/>
                      <a:pt x="13" y="28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8"/>
                      <a:pt x="12" y="29"/>
                    </a:cubicBezTo>
                    <a:lnTo>
                      <a:pt x="13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1" name="Freeform 287"/>
              <p:cNvSpPr/>
              <p:nvPr/>
            </p:nvSpPr>
            <p:spPr bwMode="auto">
              <a:xfrm>
                <a:off x="3608" y="1908"/>
                <a:ext cx="4" cy="6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2 h 3"/>
                  <a:gd name="T4" fmla="*/ 1 w 2"/>
                  <a:gd name="T5" fmla="*/ 3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2" name="Freeform 288"/>
              <p:cNvSpPr/>
              <p:nvPr/>
            </p:nvSpPr>
            <p:spPr bwMode="auto">
              <a:xfrm>
                <a:off x="4113" y="1587"/>
                <a:ext cx="4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2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1" y="2"/>
                      <a:pt x="1" y="2"/>
                      <a:pt x="2" y="2"/>
                    </a:cubicBezTo>
                    <a:cubicBezTo>
                      <a:pt x="0" y="0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3" name="Freeform 289"/>
              <p:cNvSpPr/>
              <p:nvPr/>
            </p:nvSpPr>
            <p:spPr bwMode="auto">
              <a:xfrm>
                <a:off x="3593" y="18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4" name="Freeform 290"/>
              <p:cNvSpPr/>
              <p:nvPr/>
            </p:nvSpPr>
            <p:spPr bwMode="auto">
              <a:xfrm>
                <a:off x="4251" y="1730"/>
                <a:ext cx="4" cy="4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4 h 4"/>
                  <a:gd name="T4" fmla="*/ 4 w 4"/>
                  <a:gd name="T5" fmla="*/ 0 h 4"/>
                  <a:gd name="T6" fmla="*/ 0 w 4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4"/>
                    </a:lnTo>
                    <a:lnTo>
                      <a:pt x="4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5" name="Freeform 291"/>
              <p:cNvSpPr/>
              <p:nvPr/>
            </p:nvSpPr>
            <p:spPr bwMode="auto">
              <a:xfrm>
                <a:off x="3980" y="2436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6" name="Freeform 292"/>
              <p:cNvSpPr/>
              <p:nvPr/>
            </p:nvSpPr>
            <p:spPr bwMode="auto">
              <a:xfrm>
                <a:off x="3980" y="2446"/>
                <a:ext cx="4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0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2"/>
                      <a:pt x="0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7" name="Freeform 293"/>
              <p:cNvSpPr/>
              <p:nvPr/>
            </p:nvSpPr>
            <p:spPr bwMode="auto">
              <a:xfrm>
                <a:off x="4062" y="225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8" name="Freeform 294"/>
              <p:cNvSpPr/>
              <p:nvPr/>
            </p:nvSpPr>
            <p:spPr bwMode="auto">
              <a:xfrm>
                <a:off x="4162" y="2200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1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0"/>
                      <a:pt x="1" y="2"/>
                      <a:pt x="1" y="1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9" name="Freeform 295"/>
              <p:cNvSpPr/>
              <p:nvPr/>
            </p:nvSpPr>
            <p:spPr bwMode="auto">
              <a:xfrm>
                <a:off x="4164" y="2139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4 w 4"/>
                  <a:gd name="T3" fmla="*/ 0 h 2"/>
                  <a:gd name="T4" fmla="*/ 0 w 4"/>
                  <a:gd name="T5" fmla="*/ 2 h 2"/>
                  <a:gd name="T6" fmla="*/ 4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0" name="Freeform 296"/>
              <p:cNvSpPr/>
              <p:nvPr/>
            </p:nvSpPr>
            <p:spPr bwMode="auto">
              <a:xfrm>
                <a:off x="3606" y="18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1" name="Oval 297"/>
              <p:cNvSpPr>
                <a:spLocks noChangeArrowheads="1"/>
              </p:cNvSpPr>
              <p:nvPr/>
            </p:nvSpPr>
            <p:spPr bwMode="auto">
              <a:xfrm>
                <a:off x="3598" y="1817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2" name="Oval 298"/>
              <p:cNvSpPr>
                <a:spLocks noChangeArrowheads="1"/>
              </p:cNvSpPr>
              <p:nvPr/>
            </p:nvSpPr>
            <p:spPr bwMode="auto">
              <a:xfrm>
                <a:off x="3600" y="1817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3" name="Freeform 299"/>
              <p:cNvSpPr/>
              <p:nvPr/>
            </p:nvSpPr>
            <p:spPr bwMode="auto">
              <a:xfrm>
                <a:off x="3598" y="181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0 w 1"/>
                  <a:gd name="T5" fmla="*/ 1 w 1"/>
                  <a:gd name="T6" fmla="*/ 1 w 1"/>
                  <a:gd name="T7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4" name="Oval 300"/>
              <p:cNvSpPr>
                <a:spLocks noChangeArrowheads="1"/>
              </p:cNvSpPr>
              <p:nvPr/>
            </p:nvSpPr>
            <p:spPr bwMode="auto">
              <a:xfrm>
                <a:off x="3602" y="1819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5" name="Freeform 301"/>
              <p:cNvSpPr/>
              <p:nvPr/>
            </p:nvSpPr>
            <p:spPr bwMode="auto">
              <a:xfrm>
                <a:off x="3602" y="18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  <a:gd name="T4" fmla="*/ 0 h 1"/>
                  <a:gd name="T5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6" name="Freeform 302"/>
              <p:cNvSpPr/>
              <p:nvPr/>
            </p:nvSpPr>
            <p:spPr bwMode="auto">
              <a:xfrm>
                <a:off x="3602" y="181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7" name="Oval 303"/>
              <p:cNvSpPr>
                <a:spLocks noChangeArrowheads="1"/>
              </p:cNvSpPr>
              <p:nvPr/>
            </p:nvSpPr>
            <p:spPr bwMode="auto">
              <a:xfrm>
                <a:off x="3593" y="1814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8" name="Freeform 304"/>
              <p:cNvSpPr/>
              <p:nvPr/>
            </p:nvSpPr>
            <p:spPr bwMode="auto">
              <a:xfrm>
                <a:off x="3598" y="181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9" name="Freeform 305"/>
              <p:cNvSpPr/>
              <p:nvPr/>
            </p:nvSpPr>
            <p:spPr bwMode="auto">
              <a:xfrm>
                <a:off x="3598" y="18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0" name="Oval 306"/>
              <p:cNvSpPr>
                <a:spLocks noChangeArrowheads="1"/>
              </p:cNvSpPr>
              <p:nvPr/>
            </p:nvSpPr>
            <p:spPr bwMode="auto">
              <a:xfrm>
                <a:off x="3612" y="1821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1" name="Freeform 307"/>
              <p:cNvSpPr/>
              <p:nvPr/>
            </p:nvSpPr>
            <p:spPr bwMode="auto">
              <a:xfrm>
                <a:off x="3977" y="24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2" name="Freeform 308"/>
              <p:cNvSpPr/>
              <p:nvPr/>
            </p:nvSpPr>
            <p:spPr bwMode="auto">
              <a:xfrm>
                <a:off x="3595" y="1812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3" name="Freeform 309"/>
              <p:cNvSpPr/>
              <p:nvPr/>
            </p:nvSpPr>
            <p:spPr bwMode="auto">
              <a:xfrm>
                <a:off x="3598" y="181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4" name="Freeform 310"/>
              <p:cNvSpPr/>
              <p:nvPr/>
            </p:nvSpPr>
            <p:spPr bwMode="auto">
              <a:xfrm>
                <a:off x="3967" y="2491"/>
                <a:ext cx="4" cy="4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5" name="Freeform 311"/>
              <p:cNvSpPr/>
              <p:nvPr/>
            </p:nvSpPr>
            <p:spPr bwMode="auto">
              <a:xfrm>
                <a:off x="3825" y="22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6" name="Freeform 312"/>
              <p:cNvSpPr/>
              <p:nvPr/>
            </p:nvSpPr>
            <p:spPr bwMode="auto">
              <a:xfrm>
                <a:off x="3810" y="2268"/>
                <a:ext cx="8" cy="2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0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2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7" name="Freeform 313"/>
              <p:cNvSpPr/>
              <p:nvPr/>
            </p:nvSpPr>
            <p:spPr bwMode="auto">
              <a:xfrm>
                <a:off x="3835" y="2275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8" name="Freeform 314"/>
              <p:cNvSpPr/>
              <p:nvPr/>
            </p:nvSpPr>
            <p:spPr bwMode="auto">
              <a:xfrm>
                <a:off x="3833" y="2268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1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1" y="2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9" name="Freeform 315"/>
              <p:cNvSpPr/>
              <p:nvPr/>
            </p:nvSpPr>
            <p:spPr bwMode="auto">
              <a:xfrm>
                <a:off x="3833" y="2328"/>
                <a:ext cx="9" cy="2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4 w 4"/>
                  <a:gd name="T5" fmla="*/ 0 h 1"/>
                  <a:gd name="T6" fmla="*/ 3 w 4"/>
                  <a:gd name="T7" fmla="*/ 0 h 1"/>
                  <a:gd name="T8" fmla="*/ 2 w 4"/>
                  <a:gd name="T9" fmla="*/ 0 h 1"/>
                  <a:gd name="T10" fmla="*/ 0 w 4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2" y="0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0" name="Freeform 316"/>
              <p:cNvSpPr/>
              <p:nvPr/>
            </p:nvSpPr>
            <p:spPr bwMode="auto">
              <a:xfrm>
                <a:off x="3837" y="2330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1" name="Freeform 317"/>
              <p:cNvSpPr/>
              <p:nvPr/>
            </p:nvSpPr>
            <p:spPr bwMode="auto">
              <a:xfrm>
                <a:off x="3839" y="2328"/>
                <a:ext cx="5" cy="0"/>
              </a:xfrm>
              <a:custGeom>
                <a:avLst/>
                <a:gdLst>
                  <a:gd name="T0" fmla="*/ 1 w 2"/>
                  <a:gd name="T1" fmla="*/ 0 w 2"/>
                  <a:gd name="T2" fmla="*/ 1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2" name="Freeform 318"/>
              <p:cNvSpPr/>
              <p:nvPr/>
            </p:nvSpPr>
            <p:spPr bwMode="auto">
              <a:xfrm>
                <a:off x="3827" y="2268"/>
                <a:ext cx="2" cy="4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3" name="Freeform 319"/>
              <p:cNvSpPr/>
              <p:nvPr/>
            </p:nvSpPr>
            <p:spPr bwMode="auto">
              <a:xfrm>
                <a:off x="3729" y="2856"/>
                <a:ext cx="6" cy="4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4" name="Freeform 320"/>
              <p:cNvSpPr/>
              <p:nvPr/>
            </p:nvSpPr>
            <p:spPr bwMode="auto">
              <a:xfrm>
                <a:off x="3731" y="2854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0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5" name="Freeform 321"/>
              <p:cNvSpPr/>
              <p:nvPr/>
            </p:nvSpPr>
            <p:spPr bwMode="auto">
              <a:xfrm>
                <a:off x="3897" y="2822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6" name="Freeform 322"/>
              <p:cNvSpPr/>
              <p:nvPr/>
            </p:nvSpPr>
            <p:spPr bwMode="auto">
              <a:xfrm>
                <a:off x="4007" y="2790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7" name="Freeform 323"/>
              <p:cNvSpPr/>
              <p:nvPr/>
            </p:nvSpPr>
            <p:spPr bwMode="auto">
              <a:xfrm>
                <a:off x="3971" y="2813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1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0"/>
                      <a:pt x="0" y="2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8" name="Freeform 324"/>
              <p:cNvSpPr/>
              <p:nvPr/>
            </p:nvSpPr>
            <p:spPr bwMode="auto">
              <a:xfrm>
                <a:off x="3969" y="2501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9" name="Freeform 325"/>
              <p:cNvSpPr/>
              <p:nvPr/>
            </p:nvSpPr>
            <p:spPr bwMode="auto">
              <a:xfrm>
                <a:off x="3850" y="28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0" name="Freeform 326"/>
              <p:cNvSpPr/>
              <p:nvPr/>
            </p:nvSpPr>
            <p:spPr bwMode="auto">
              <a:xfrm>
                <a:off x="3668" y="2060"/>
                <a:ext cx="8" cy="17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6 h 8"/>
                  <a:gd name="T4" fmla="*/ 4 w 4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2" y="1"/>
                      <a:pt x="1" y="5"/>
                      <a:pt x="0" y="6"/>
                    </a:cubicBezTo>
                    <a:cubicBezTo>
                      <a:pt x="1" y="8"/>
                      <a:pt x="3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1" name="Freeform 327"/>
              <p:cNvSpPr/>
              <p:nvPr/>
            </p:nvSpPr>
            <p:spPr bwMode="auto">
              <a:xfrm>
                <a:off x="3837" y="2328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2" name="Freeform 328"/>
              <p:cNvSpPr/>
              <p:nvPr/>
            </p:nvSpPr>
            <p:spPr bwMode="auto">
              <a:xfrm>
                <a:off x="3965" y="2504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3" name="Freeform 329"/>
              <p:cNvSpPr/>
              <p:nvPr/>
            </p:nvSpPr>
            <p:spPr bwMode="auto">
              <a:xfrm>
                <a:off x="3973" y="2476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4" name="Freeform 330"/>
              <p:cNvSpPr/>
              <p:nvPr/>
            </p:nvSpPr>
            <p:spPr bwMode="auto">
              <a:xfrm>
                <a:off x="3965" y="2497"/>
                <a:ext cx="10" cy="4"/>
              </a:xfrm>
              <a:custGeom>
                <a:avLst/>
                <a:gdLst>
                  <a:gd name="T0" fmla="*/ 5 w 5"/>
                  <a:gd name="T1" fmla="*/ 1 h 2"/>
                  <a:gd name="T2" fmla="*/ 1 w 5"/>
                  <a:gd name="T3" fmla="*/ 2 h 2"/>
                  <a:gd name="T4" fmla="*/ 0 w 5"/>
                  <a:gd name="T5" fmla="*/ 2 h 2"/>
                  <a:gd name="T6" fmla="*/ 2 w 5"/>
                  <a:gd name="T7" fmla="*/ 2 h 2"/>
                  <a:gd name="T8" fmla="*/ 3 w 5"/>
                  <a:gd name="T9" fmla="*/ 1 h 2"/>
                  <a:gd name="T10" fmla="*/ 5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4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3" y="1"/>
                    </a:cubicBezTo>
                    <a:cubicBezTo>
                      <a:pt x="4" y="1"/>
                      <a:pt x="5" y="1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5" name="Freeform 331"/>
              <p:cNvSpPr/>
              <p:nvPr/>
            </p:nvSpPr>
            <p:spPr bwMode="auto">
              <a:xfrm>
                <a:off x="3835" y="2474"/>
                <a:ext cx="4" cy="0"/>
              </a:xfrm>
              <a:custGeom>
                <a:avLst/>
                <a:gdLst>
                  <a:gd name="T0" fmla="*/ 0 w 2"/>
                  <a:gd name="T1" fmla="*/ 1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6" name="Freeform 332"/>
              <p:cNvSpPr/>
              <p:nvPr/>
            </p:nvSpPr>
            <p:spPr bwMode="auto">
              <a:xfrm>
                <a:off x="3829" y="2345"/>
                <a:ext cx="4" cy="0"/>
              </a:xfrm>
              <a:custGeom>
                <a:avLst/>
                <a:gdLst>
                  <a:gd name="T0" fmla="*/ 1 w 2"/>
                  <a:gd name="T1" fmla="*/ 1 w 2"/>
                  <a:gd name="T2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0" y="0"/>
                      <a:pt x="2" y="0"/>
                      <a:pt x="1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7" name="Freeform 333"/>
              <p:cNvSpPr/>
              <p:nvPr/>
            </p:nvSpPr>
            <p:spPr bwMode="auto">
              <a:xfrm>
                <a:off x="3831" y="2336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8" name="Freeform 334"/>
              <p:cNvSpPr/>
              <p:nvPr/>
            </p:nvSpPr>
            <p:spPr bwMode="auto">
              <a:xfrm>
                <a:off x="3850" y="2491"/>
                <a:ext cx="4" cy="2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2 h 2"/>
                  <a:gd name="T4" fmla="*/ 4 w 4"/>
                  <a:gd name="T5" fmla="*/ 0 h 2"/>
                  <a:gd name="T6" fmla="*/ 0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9" name="Freeform 335"/>
              <p:cNvSpPr/>
              <p:nvPr/>
            </p:nvSpPr>
            <p:spPr bwMode="auto">
              <a:xfrm>
                <a:off x="3835" y="2336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0" name="Rectangle 336"/>
              <p:cNvSpPr>
                <a:spLocks noChangeArrowheads="1"/>
              </p:cNvSpPr>
              <p:nvPr/>
            </p:nvSpPr>
            <p:spPr bwMode="auto">
              <a:xfrm>
                <a:off x="3835" y="2434"/>
                <a:ext cx="2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1" name="Freeform 337"/>
              <p:cNvSpPr/>
              <p:nvPr/>
            </p:nvSpPr>
            <p:spPr bwMode="auto">
              <a:xfrm>
                <a:off x="3831" y="2349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2" name="Freeform 338"/>
              <p:cNvSpPr/>
              <p:nvPr/>
            </p:nvSpPr>
            <p:spPr bwMode="auto">
              <a:xfrm>
                <a:off x="3602" y="1823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0 w 1"/>
                  <a:gd name="T4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3" name="Freeform 339"/>
              <p:cNvSpPr/>
              <p:nvPr/>
            </p:nvSpPr>
            <p:spPr bwMode="auto">
              <a:xfrm>
                <a:off x="3905" y="22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4" name="Freeform 340"/>
              <p:cNvSpPr/>
              <p:nvPr/>
            </p:nvSpPr>
            <p:spPr bwMode="auto">
              <a:xfrm>
                <a:off x="3778" y="2979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5" name="Freeform 341"/>
              <p:cNvSpPr/>
              <p:nvPr/>
            </p:nvSpPr>
            <p:spPr bwMode="auto">
              <a:xfrm>
                <a:off x="3746" y="2826"/>
                <a:ext cx="399" cy="167"/>
              </a:xfrm>
              <a:custGeom>
                <a:avLst/>
                <a:gdLst>
                  <a:gd name="T0" fmla="*/ 154 w 188"/>
                  <a:gd name="T1" fmla="*/ 20 h 79"/>
                  <a:gd name="T2" fmla="*/ 145 w 188"/>
                  <a:gd name="T3" fmla="*/ 25 h 79"/>
                  <a:gd name="T4" fmla="*/ 108 w 188"/>
                  <a:gd name="T5" fmla="*/ 47 h 79"/>
                  <a:gd name="T6" fmla="*/ 94 w 188"/>
                  <a:gd name="T7" fmla="*/ 49 h 79"/>
                  <a:gd name="T8" fmla="*/ 84 w 188"/>
                  <a:gd name="T9" fmla="*/ 48 h 79"/>
                  <a:gd name="T10" fmla="*/ 64 w 188"/>
                  <a:gd name="T11" fmla="*/ 52 h 79"/>
                  <a:gd name="T12" fmla="*/ 52 w 188"/>
                  <a:gd name="T13" fmla="*/ 54 h 79"/>
                  <a:gd name="T14" fmla="*/ 33 w 188"/>
                  <a:gd name="T15" fmla="*/ 56 h 79"/>
                  <a:gd name="T16" fmla="*/ 23 w 188"/>
                  <a:gd name="T17" fmla="*/ 60 h 79"/>
                  <a:gd name="T18" fmla="*/ 12 w 188"/>
                  <a:gd name="T19" fmla="*/ 55 h 79"/>
                  <a:gd name="T20" fmla="*/ 5 w 188"/>
                  <a:gd name="T21" fmla="*/ 55 h 79"/>
                  <a:gd name="T22" fmla="*/ 5 w 188"/>
                  <a:gd name="T23" fmla="*/ 53 h 79"/>
                  <a:gd name="T24" fmla="*/ 4 w 188"/>
                  <a:gd name="T25" fmla="*/ 51 h 79"/>
                  <a:gd name="T26" fmla="*/ 3 w 188"/>
                  <a:gd name="T27" fmla="*/ 53 h 79"/>
                  <a:gd name="T28" fmla="*/ 3 w 188"/>
                  <a:gd name="T29" fmla="*/ 56 h 79"/>
                  <a:gd name="T30" fmla="*/ 0 w 188"/>
                  <a:gd name="T31" fmla="*/ 58 h 79"/>
                  <a:gd name="T32" fmla="*/ 2 w 188"/>
                  <a:gd name="T33" fmla="*/ 61 h 79"/>
                  <a:gd name="T34" fmla="*/ 13 w 188"/>
                  <a:gd name="T35" fmla="*/ 66 h 79"/>
                  <a:gd name="T36" fmla="*/ 15 w 188"/>
                  <a:gd name="T37" fmla="*/ 70 h 79"/>
                  <a:gd name="T38" fmla="*/ 16 w 188"/>
                  <a:gd name="T39" fmla="*/ 72 h 79"/>
                  <a:gd name="T40" fmla="*/ 18 w 188"/>
                  <a:gd name="T41" fmla="*/ 76 h 79"/>
                  <a:gd name="T42" fmla="*/ 21 w 188"/>
                  <a:gd name="T43" fmla="*/ 71 h 79"/>
                  <a:gd name="T44" fmla="*/ 26 w 188"/>
                  <a:gd name="T45" fmla="*/ 67 h 79"/>
                  <a:gd name="T46" fmla="*/ 27 w 188"/>
                  <a:gd name="T47" fmla="*/ 76 h 79"/>
                  <a:gd name="T48" fmla="*/ 30 w 188"/>
                  <a:gd name="T49" fmla="*/ 74 h 79"/>
                  <a:gd name="T50" fmla="*/ 31 w 188"/>
                  <a:gd name="T51" fmla="*/ 78 h 79"/>
                  <a:gd name="T52" fmla="*/ 35 w 188"/>
                  <a:gd name="T53" fmla="*/ 74 h 79"/>
                  <a:gd name="T54" fmla="*/ 38 w 188"/>
                  <a:gd name="T55" fmla="*/ 73 h 79"/>
                  <a:gd name="T56" fmla="*/ 42 w 188"/>
                  <a:gd name="T57" fmla="*/ 64 h 79"/>
                  <a:gd name="T58" fmla="*/ 43 w 188"/>
                  <a:gd name="T59" fmla="*/ 76 h 79"/>
                  <a:gd name="T60" fmla="*/ 51 w 188"/>
                  <a:gd name="T61" fmla="*/ 72 h 79"/>
                  <a:gd name="T62" fmla="*/ 57 w 188"/>
                  <a:gd name="T63" fmla="*/ 72 h 79"/>
                  <a:gd name="T64" fmla="*/ 61 w 188"/>
                  <a:gd name="T65" fmla="*/ 70 h 79"/>
                  <a:gd name="T66" fmla="*/ 70 w 188"/>
                  <a:gd name="T67" fmla="*/ 68 h 79"/>
                  <a:gd name="T68" fmla="*/ 75 w 188"/>
                  <a:gd name="T69" fmla="*/ 71 h 79"/>
                  <a:gd name="T70" fmla="*/ 77 w 188"/>
                  <a:gd name="T71" fmla="*/ 68 h 79"/>
                  <a:gd name="T72" fmla="*/ 80 w 188"/>
                  <a:gd name="T73" fmla="*/ 68 h 79"/>
                  <a:gd name="T74" fmla="*/ 81 w 188"/>
                  <a:gd name="T75" fmla="*/ 66 h 79"/>
                  <a:gd name="T76" fmla="*/ 86 w 188"/>
                  <a:gd name="T77" fmla="*/ 67 h 79"/>
                  <a:gd name="T78" fmla="*/ 92 w 188"/>
                  <a:gd name="T79" fmla="*/ 65 h 79"/>
                  <a:gd name="T80" fmla="*/ 98 w 188"/>
                  <a:gd name="T81" fmla="*/ 64 h 79"/>
                  <a:gd name="T82" fmla="*/ 104 w 188"/>
                  <a:gd name="T83" fmla="*/ 60 h 79"/>
                  <a:gd name="T84" fmla="*/ 107 w 188"/>
                  <a:gd name="T85" fmla="*/ 62 h 79"/>
                  <a:gd name="T86" fmla="*/ 108 w 188"/>
                  <a:gd name="T87" fmla="*/ 62 h 79"/>
                  <a:gd name="T88" fmla="*/ 114 w 188"/>
                  <a:gd name="T89" fmla="*/ 59 h 79"/>
                  <a:gd name="T90" fmla="*/ 119 w 188"/>
                  <a:gd name="T91" fmla="*/ 59 h 79"/>
                  <a:gd name="T92" fmla="*/ 122 w 188"/>
                  <a:gd name="T93" fmla="*/ 52 h 79"/>
                  <a:gd name="T94" fmla="*/ 126 w 188"/>
                  <a:gd name="T95" fmla="*/ 52 h 79"/>
                  <a:gd name="T96" fmla="*/ 132 w 188"/>
                  <a:gd name="T97" fmla="*/ 50 h 79"/>
                  <a:gd name="T98" fmla="*/ 139 w 188"/>
                  <a:gd name="T99" fmla="*/ 45 h 79"/>
                  <a:gd name="T100" fmla="*/ 143 w 188"/>
                  <a:gd name="T101" fmla="*/ 43 h 79"/>
                  <a:gd name="T102" fmla="*/ 156 w 188"/>
                  <a:gd name="T103" fmla="*/ 39 h 79"/>
                  <a:gd name="T104" fmla="*/ 160 w 188"/>
                  <a:gd name="T105" fmla="*/ 37 h 79"/>
                  <a:gd name="T106" fmla="*/ 167 w 188"/>
                  <a:gd name="T107" fmla="*/ 26 h 79"/>
                  <a:gd name="T108" fmla="*/ 172 w 188"/>
                  <a:gd name="T109" fmla="*/ 21 h 79"/>
                  <a:gd name="T110" fmla="*/ 180 w 188"/>
                  <a:gd name="T111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88" h="79">
                    <a:moveTo>
                      <a:pt x="180" y="0"/>
                    </a:moveTo>
                    <a:cubicBezTo>
                      <a:pt x="179" y="5"/>
                      <a:pt x="175" y="6"/>
                      <a:pt x="171" y="7"/>
                    </a:cubicBezTo>
                    <a:cubicBezTo>
                      <a:pt x="170" y="8"/>
                      <a:pt x="169" y="10"/>
                      <a:pt x="168" y="10"/>
                    </a:cubicBezTo>
                    <a:cubicBezTo>
                      <a:pt x="164" y="15"/>
                      <a:pt x="157" y="14"/>
                      <a:pt x="154" y="19"/>
                    </a:cubicBezTo>
                    <a:cubicBezTo>
                      <a:pt x="155" y="19"/>
                      <a:pt x="155" y="20"/>
                      <a:pt x="155" y="21"/>
                    </a:cubicBezTo>
                    <a:cubicBezTo>
                      <a:pt x="154" y="20"/>
                      <a:pt x="154" y="20"/>
                      <a:pt x="154" y="20"/>
                    </a:cubicBezTo>
                    <a:cubicBezTo>
                      <a:pt x="155" y="22"/>
                      <a:pt x="155" y="22"/>
                      <a:pt x="155" y="22"/>
                    </a:cubicBezTo>
                    <a:cubicBezTo>
                      <a:pt x="155" y="22"/>
                      <a:pt x="154" y="20"/>
                      <a:pt x="154" y="20"/>
                    </a:cubicBezTo>
                    <a:cubicBezTo>
                      <a:pt x="152" y="21"/>
                      <a:pt x="151" y="23"/>
                      <a:pt x="149" y="23"/>
                    </a:cubicBezTo>
                    <a:cubicBezTo>
                      <a:pt x="149" y="25"/>
                      <a:pt x="148" y="24"/>
                      <a:pt x="149" y="26"/>
                    </a:cubicBezTo>
                    <a:cubicBezTo>
                      <a:pt x="148" y="25"/>
                      <a:pt x="148" y="25"/>
                      <a:pt x="148" y="25"/>
                    </a:cubicBezTo>
                    <a:cubicBezTo>
                      <a:pt x="147" y="27"/>
                      <a:pt x="147" y="27"/>
                      <a:pt x="145" y="25"/>
                    </a:cubicBezTo>
                    <a:cubicBezTo>
                      <a:pt x="139" y="27"/>
                      <a:pt x="134" y="30"/>
                      <a:pt x="128" y="32"/>
                    </a:cubicBezTo>
                    <a:cubicBezTo>
                      <a:pt x="123" y="34"/>
                      <a:pt x="118" y="39"/>
                      <a:pt x="112" y="41"/>
                    </a:cubicBezTo>
                    <a:cubicBezTo>
                      <a:pt x="112" y="45"/>
                      <a:pt x="111" y="43"/>
                      <a:pt x="110" y="47"/>
                    </a:cubicBezTo>
                    <a:cubicBezTo>
                      <a:pt x="110" y="46"/>
                      <a:pt x="110" y="46"/>
                      <a:pt x="110" y="46"/>
                    </a:cubicBezTo>
                    <a:cubicBezTo>
                      <a:pt x="110" y="47"/>
                      <a:pt x="109" y="46"/>
                      <a:pt x="107" y="45"/>
                    </a:cubicBezTo>
                    <a:cubicBezTo>
                      <a:pt x="108" y="46"/>
                      <a:pt x="107" y="45"/>
                      <a:pt x="108" y="47"/>
                    </a:cubicBezTo>
                    <a:cubicBezTo>
                      <a:pt x="108" y="49"/>
                      <a:pt x="106" y="45"/>
                      <a:pt x="106" y="46"/>
                    </a:cubicBezTo>
                    <a:cubicBezTo>
                      <a:pt x="105" y="45"/>
                      <a:pt x="106" y="47"/>
                      <a:pt x="106" y="46"/>
                    </a:cubicBezTo>
                    <a:cubicBezTo>
                      <a:pt x="105" y="49"/>
                      <a:pt x="106" y="45"/>
                      <a:pt x="103" y="44"/>
                    </a:cubicBezTo>
                    <a:cubicBezTo>
                      <a:pt x="101" y="45"/>
                      <a:pt x="98" y="48"/>
                      <a:pt x="95" y="47"/>
                    </a:cubicBezTo>
                    <a:cubicBezTo>
                      <a:pt x="95" y="47"/>
                      <a:pt x="96" y="49"/>
                      <a:pt x="96" y="49"/>
                    </a:cubicBezTo>
                    <a:cubicBezTo>
                      <a:pt x="95" y="46"/>
                      <a:pt x="95" y="50"/>
                      <a:pt x="94" y="49"/>
                    </a:cubicBezTo>
                    <a:cubicBezTo>
                      <a:pt x="94" y="48"/>
                      <a:pt x="94" y="48"/>
                      <a:pt x="94" y="48"/>
                    </a:cubicBezTo>
                    <a:cubicBezTo>
                      <a:pt x="93" y="47"/>
                      <a:pt x="92" y="49"/>
                      <a:pt x="91" y="48"/>
                    </a:cubicBezTo>
                    <a:cubicBezTo>
                      <a:pt x="90" y="49"/>
                      <a:pt x="88" y="47"/>
                      <a:pt x="88" y="49"/>
                    </a:cubicBezTo>
                    <a:cubicBezTo>
                      <a:pt x="88" y="47"/>
                      <a:pt x="87" y="48"/>
                      <a:pt x="87" y="47"/>
                    </a:cubicBezTo>
                    <a:cubicBezTo>
                      <a:pt x="87" y="51"/>
                      <a:pt x="84" y="46"/>
                      <a:pt x="84" y="49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1" y="49"/>
                      <a:pt x="77" y="49"/>
                      <a:pt x="74" y="51"/>
                    </a:cubicBezTo>
                    <a:cubicBezTo>
                      <a:pt x="73" y="52"/>
                      <a:pt x="70" y="48"/>
                      <a:pt x="69" y="50"/>
                    </a:cubicBezTo>
                    <a:cubicBezTo>
                      <a:pt x="68" y="52"/>
                      <a:pt x="68" y="52"/>
                      <a:pt x="68" y="52"/>
                    </a:cubicBezTo>
                    <a:cubicBezTo>
                      <a:pt x="68" y="52"/>
                      <a:pt x="68" y="51"/>
                      <a:pt x="68" y="51"/>
                    </a:cubicBezTo>
                    <a:cubicBezTo>
                      <a:pt x="67" y="52"/>
                      <a:pt x="66" y="51"/>
                      <a:pt x="65" y="51"/>
                    </a:cubicBezTo>
                    <a:cubicBezTo>
                      <a:pt x="65" y="51"/>
                      <a:pt x="64" y="52"/>
                      <a:pt x="64" y="52"/>
                    </a:cubicBezTo>
                    <a:cubicBezTo>
                      <a:pt x="63" y="50"/>
                      <a:pt x="61" y="54"/>
                      <a:pt x="60" y="52"/>
                    </a:cubicBezTo>
                    <a:cubicBezTo>
                      <a:pt x="61" y="55"/>
                      <a:pt x="59" y="54"/>
                      <a:pt x="59" y="55"/>
                    </a:cubicBezTo>
                    <a:cubicBezTo>
                      <a:pt x="58" y="55"/>
                      <a:pt x="58" y="54"/>
                      <a:pt x="58" y="53"/>
                    </a:cubicBezTo>
                    <a:cubicBezTo>
                      <a:pt x="57" y="53"/>
                      <a:pt x="57" y="54"/>
                      <a:pt x="56" y="53"/>
                    </a:cubicBezTo>
                    <a:cubicBezTo>
                      <a:pt x="55" y="53"/>
                      <a:pt x="55" y="55"/>
                      <a:pt x="54" y="55"/>
                    </a:cubicBezTo>
                    <a:cubicBezTo>
                      <a:pt x="54" y="52"/>
                      <a:pt x="53" y="54"/>
                      <a:pt x="52" y="54"/>
                    </a:cubicBezTo>
                    <a:cubicBezTo>
                      <a:pt x="52" y="56"/>
                      <a:pt x="52" y="57"/>
                      <a:pt x="51" y="56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49" y="56"/>
                      <a:pt x="46" y="53"/>
                      <a:pt x="43" y="56"/>
                    </a:cubicBezTo>
                    <a:cubicBezTo>
                      <a:pt x="43" y="54"/>
                      <a:pt x="43" y="54"/>
                      <a:pt x="43" y="54"/>
                    </a:cubicBezTo>
                    <a:cubicBezTo>
                      <a:pt x="41" y="56"/>
                      <a:pt x="38" y="54"/>
                      <a:pt x="36" y="57"/>
                    </a:cubicBezTo>
                    <a:cubicBezTo>
                      <a:pt x="35" y="56"/>
                      <a:pt x="34" y="56"/>
                      <a:pt x="33" y="56"/>
                    </a:cubicBezTo>
                    <a:cubicBezTo>
                      <a:pt x="32" y="57"/>
                      <a:pt x="32" y="57"/>
                      <a:pt x="31" y="59"/>
                    </a:cubicBezTo>
                    <a:cubicBezTo>
                      <a:pt x="31" y="59"/>
                      <a:pt x="31" y="58"/>
                      <a:pt x="31" y="57"/>
                    </a:cubicBezTo>
                    <a:cubicBezTo>
                      <a:pt x="30" y="57"/>
                      <a:pt x="29" y="54"/>
                      <a:pt x="28" y="57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7" y="57"/>
                      <a:pt x="25" y="58"/>
                      <a:pt x="25" y="57"/>
                    </a:cubicBezTo>
                    <a:cubicBezTo>
                      <a:pt x="24" y="58"/>
                      <a:pt x="23" y="58"/>
                      <a:pt x="23" y="60"/>
                    </a:cubicBezTo>
                    <a:cubicBezTo>
                      <a:pt x="23" y="60"/>
                      <a:pt x="23" y="57"/>
                      <a:pt x="23" y="59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1" y="56"/>
                      <a:pt x="19" y="56"/>
                      <a:pt x="17" y="57"/>
                    </a:cubicBezTo>
                    <a:cubicBezTo>
                      <a:pt x="17" y="55"/>
                      <a:pt x="15" y="57"/>
                      <a:pt x="14" y="55"/>
                    </a:cubicBezTo>
                    <a:cubicBezTo>
                      <a:pt x="13" y="56"/>
                      <a:pt x="13" y="54"/>
                      <a:pt x="11" y="56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1" y="54"/>
                      <a:pt x="10" y="54"/>
                      <a:pt x="9" y="53"/>
                    </a:cubicBezTo>
                    <a:cubicBezTo>
                      <a:pt x="9" y="52"/>
                      <a:pt x="8" y="54"/>
                      <a:pt x="7" y="54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8" y="53"/>
                      <a:pt x="7" y="54"/>
                      <a:pt x="6" y="55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5" y="55"/>
                      <a:pt x="5" y="56"/>
                      <a:pt x="5" y="56"/>
                    </a:cubicBezTo>
                    <a:cubicBezTo>
                      <a:pt x="5" y="55"/>
                      <a:pt x="4" y="56"/>
                      <a:pt x="4" y="54"/>
                    </a:cubicBezTo>
                    <a:cubicBezTo>
                      <a:pt x="5" y="54"/>
                      <a:pt x="7" y="53"/>
                      <a:pt x="8" y="52"/>
                    </a:cubicBezTo>
                    <a:cubicBezTo>
                      <a:pt x="8" y="51"/>
                      <a:pt x="5" y="53"/>
                      <a:pt x="6" y="52"/>
                    </a:cubicBezTo>
                    <a:cubicBezTo>
                      <a:pt x="6" y="51"/>
                      <a:pt x="6" y="51"/>
                      <a:pt x="5" y="51"/>
                    </a:cubicBezTo>
                    <a:cubicBezTo>
                      <a:pt x="5" y="52"/>
                      <a:pt x="5" y="52"/>
                      <a:pt x="5" y="53"/>
                    </a:cubicBezTo>
                    <a:cubicBezTo>
                      <a:pt x="5" y="53"/>
                      <a:pt x="5" y="52"/>
                      <a:pt x="5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5" y="52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1"/>
                      <a:pt x="3" y="51"/>
                      <a:pt x="2" y="50"/>
                    </a:cubicBezTo>
                    <a:cubicBezTo>
                      <a:pt x="1" y="52"/>
                      <a:pt x="4" y="46"/>
                      <a:pt x="0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3" y="54"/>
                      <a:pt x="3" y="54"/>
                    </a:cubicBezTo>
                    <a:cubicBezTo>
                      <a:pt x="3" y="54"/>
                      <a:pt x="3" y="53"/>
                      <a:pt x="3" y="53"/>
                    </a:cubicBezTo>
                    <a:cubicBezTo>
                      <a:pt x="3" y="53"/>
                      <a:pt x="3" y="54"/>
                      <a:pt x="3" y="53"/>
                    </a:cubicBezTo>
                    <a:cubicBezTo>
                      <a:pt x="3" y="52"/>
                      <a:pt x="4" y="51"/>
                      <a:pt x="4" y="53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5"/>
                      <a:pt x="3" y="55"/>
                    </a:cubicBezTo>
                    <a:cubicBezTo>
                      <a:pt x="2" y="55"/>
                      <a:pt x="2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2" y="57"/>
                      <a:pt x="2" y="57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0"/>
                      <a:pt x="4" y="57"/>
                      <a:pt x="4" y="58"/>
                    </a:cubicBezTo>
                    <a:cubicBezTo>
                      <a:pt x="4" y="58"/>
                      <a:pt x="2" y="60"/>
                      <a:pt x="2" y="61"/>
                    </a:cubicBezTo>
                    <a:cubicBezTo>
                      <a:pt x="3" y="62"/>
                      <a:pt x="6" y="61"/>
                      <a:pt x="6" y="63"/>
                    </a:cubicBezTo>
                    <a:cubicBezTo>
                      <a:pt x="7" y="63"/>
                      <a:pt x="8" y="63"/>
                      <a:pt x="9" y="62"/>
                    </a:cubicBezTo>
                    <a:cubicBezTo>
                      <a:pt x="10" y="62"/>
                      <a:pt x="8" y="65"/>
                      <a:pt x="9" y="64"/>
                    </a:cubicBezTo>
                    <a:cubicBezTo>
                      <a:pt x="9" y="65"/>
                      <a:pt x="9" y="66"/>
                      <a:pt x="8" y="66"/>
                    </a:cubicBezTo>
                    <a:cubicBezTo>
                      <a:pt x="9" y="66"/>
                      <a:pt x="10" y="67"/>
                      <a:pt x="10" y="65"/>
                    </a:cubicBezTo>
                    <a:cubicBezTo>
                      <a:pt x="11" y="66"/>
                      <a:pt x="12" y="67"/>
                      <a:pt x="13" y="66"/>
                    </a:cubicBezTo>
                    <a:cubicBezTo>
                      <a:pt x="13" y="66"/>
                      <a:pt x="12" y="68"/>
                      <a:pt x="12" y="69"/>
                    </a:cubicBezTo>
                    <a:cubicBezTo>
                      <a:pt x="13" y="67"/>
                      <a:pt x="15" y="67"/>
                      <a:pt x="15" y="67"/>
                    </a:cubicBezTo>
                    <a:cubicBezTo>
                      <a:pt x="16" y="66"/>
                      <a:pt x="16" y="66"/>
                      <a:pt x="16" y="64"/>
                    </a:cubicBezTo>
                    <a:cubicBezTo>
                      <a:pt x="16" y="64"/>
                      <a:pt x="17" y="63"/>
                      <a:pt x="17" y="63"/>
                    </a:cubicBezTo>
                    <a:cubicBezTo>
                      <a:pt x="17" y="65"/>
                      <a:pt x="16" y="68"/>
                      <a:pt x="17" y="68"/>
                    </a:cubicBezTo>
                    <a:cubicBezTo>
                      <a:pt x="16" y="71"/>
                      <a:pt x="15" y="67"/>
                      <a:pt x="15" y="70"/>
                    </a:cubicBezTo>
                    <a:cubicBezTo>
                      <a:pt x="14" y="72"/>
                      <a:pt x="12" y="72"/>
                      <a:pt x="12" y="70"/>
                    </a:cubicBezTo>
                    <a:cubicBezTo>
                      <a:pt x="11" y="73"/>
                      <a:pt x="13" y="71"/>
                      <a:pt x="12" y="73"/>
                    </a:cubicBezTo>
                    <a:cubicBezTo>
                      <a:pt x="13" y="73"/>
                      <a:pt x="14" y="72"/>
                      <a:pt x="15" y="72"/>
                    </a:cubicBezTo>
                    <a:cubicBezTo>
                      <a:pt x="15" y="71"/>
                      <a:pt x="15" y="70"/>
                      <a:pt x="16" y="70"/>
                    </a:cubicBezTo>
                    <a:cubicBezTo>
                      <a:pt x="17" y="67"/>
                      <a:pt x="16" y="72"/>
                      <a:pt x="17" y="72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16" y="73"/>
                      <a:pt x="17" y="72"/>
                      <a:pt x="18" y="72"/>
                    </a:cubicBezTo>
                    <a:cubicBezTo>
                      <a:pt x="17" y="75"/>
                      <a:pt x="17" y="72"/>
                      <a:pt x="16" y="74"/>
                    </a:cubicBezTo>
                    <a:cubicBezTo>
                      <a:pt x="16" y="76"/>
                      <a:pt x="16" y="76"/>
                      <a:pt x="16" y="76"/>
                    </a:cubicBezTo>
                    <a:cubicBezTo>
                      <a:pt x="17" y="77"/>
                      <a:pt x="17" y="74"/>
                      <a:pt x="18" y="75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4"/>
                      <a:pt x="19" y="73"/>
                      <a:pt x="18" y="73"/>
                    </a:cubicBezTo>
                    <a:cubicBezTo>
                      <a:pt x="19" y="70"/>
                      <a:pt x="19" y="72"/>
                      <a:pt x="20" y="72"/>
                    </a:cubicBezTo>
                    <a:cubicBezTo>
                      <a:pt x="20" y="70"/>
                      <a:pt x="19" y="72"/>
                      <a:pt x="20" y="70"/>
                    </a:cubicBezTo>
                    <a:cubicBezTo>
                      <a:pt x="20" y="69"/>
                      <a:pt x="20" y="69"/>
                      <a:pt x="21" y="69"/>
                    </a:cubicBezTo>
                    <a:cubicBezTo>
                      <a:pt x="22" y="69"/>
                      <a:pt x="21" y="71"/>
                      <a:pt x="21" y="72"/>
                    </a:cubicBezTo>
                    <a:cubicBezTo>
                      <a:pt x="21" y="72"/>
                      <a:pt x="20" y="72"/>
                      <a:pt x="21" y="71"/>
                    </a:cubicBezTo>
                    <a:cubicBezTo>
                      <a:pt x="19" y="73"/>
                      <a:pt x="20" y="75"/>
                      <a:pt x="19" y="76"/>
                    </a:cubicBezTo>
                    <a:cubicBezTo>
                      <a:pt x="20" y="77"/>
                      <a:pt x="20" y="75"/>
                      <a:pt x="21" y="75"/>
                    </a:cubicBezTo>
                    <a:cubicBezTo>
                      <a:pt x="21" y="74"/>
                      <a:pt x="21" y="73"/>
                      <a:pt x="21" y="72"/>
                    </a:cubicBezTo>
                    <a:cubicBezTo>
                      <a:pt x="23" y="68"/>
                      <a:pt x="21" y="76"/>
                      <a:pt x="23" y="75"/>
                    </a:cubicBezTo>
                    <a:cubicBezTo>
                      <a:pt x="23" y="72"/>
                      <a:pt x="25" y="71"/>
                      <a:pt x="25" y="68"/>
                    </a:cubicBezTo>
                    <a:cubicBezTo>
                      <a:pt x="25" y="67"/>
                      <a:pt x="25" y="66"/>
                      <a:pt x="26" y="67"/>
                    </a:cubicBezTo>
                    <a:cubicBezTo>
                      <a:pt x="25" y="69"/>
                      <a:pt x="26" y="68"/>
                      <a:pt x="25" y="70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5" y="74"/>
                      <a:pt x="25" y="76"/>
                      <a:pt x="26" y="77"/>
                    </a:cubicBezTo>
                    <a:cubicBezTo>
                      <a:pt x="26" y="76"/>
                      <a:pt x="26" y="75"/>
                      <a:pt x="26" y="74"/>
                    </a:cubicBezTo>
                    <a:cubicBezTo>
                      <a:pt x="26" y="75"/>
                      <a:pt x="26" y="76"/>
                      <a:pt x="27" y="76"/>
                    </a:cubicBezTo>
                    <a:cubicBezTo>
                      <a:pt x="26" y="76"/>
                      <a:pt x="27" y="74"/>
                      <a:pt x="27" y="73"/>
                    </a:cubicBezTo>
                    <a:cubicBezTo>
                      <a:pt x="28" y="73"/>
                      <a:pt x="28" y="75"/>
                      <a:pt x="28" y="76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28" y="76"/>
                      <a:pt x="28" y="78"/>
                      <a:pt x="28" y="78"/>
                    </a:cubicBezTo>
                    <a:cubicBezTo>
                      <a:pt x="28" y="76"/>
                      <a:pt x="29" y="75"/>
                      <a:pt x="29" y="73"/>
                    </a:cubicBezTo>
                    <a:cubicBezTo>
                      <a:pt x="30" y="73"/>
                      <a:pt x="30" y="74"/>
                      <a:pt x="30" y="74"/>
                    </a:cubicBezTo>
                    <a:cubicBezTo>
                      <a:pt x="29" y="75"/>
                      <a:pt x="29" y="75"/>
                      <a:pt x="29" y="75"/>
                    </a:cubicBezTo>
                    <a:cubicBezTo>
                      <a:pt x="30" y="75"/>
                      <a:pt x="29" y="78"/>
                      <a:pt x="30" y="78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1" y="77"/>
                      <a:pt x="31" y="77"/>
                      <a:pt x="31" y="76"/>
                    </a:cubicBezTo>
                    <a:cubicBezTo>
                      <a:pt x="31" y="78"/>
                      <a:pt x="31" y="78"/>
                      <a:pt x="31" y="78"/>
                    </a:cubicBezTo>
                    <a:cubicBezTo>
                      <a:pt x="32" y="77"/>
                      <a:pt x="32" y="75"/>
                      <a:pt x="33" y="77"/>
                    </a:cubicBezTo>
                    <a:cubicBezTo>
                      <a:pt x="32" y="74"/>
                      <a:pt x="32" y="77"/>
                      <a:pt x="32" y="75"/>
                    </a:cubicBezTo>
                    <a:cubicBezTo>
                      <a:pt x="31" y="73"/>
                      <a:pt x="32" y="74"/>
                      <a:pt x="33" y="73"/>
                    </a:cubicBezTo>
                    <a:cubicBezTo>
                      <a:pt x="32" y="76"/>
                      <a:pt x="33" y="74"/>
                      <a:pt x="34" y="74"/>
                    </a:cubicBezTo>
                    <a:cubicBezTo>
                      <a:pt x="34" y="75"/>
                      <a:pt x="34" y="75"/>
                      <a:pt x="34" y="76"/>
                    </a:cubicBezTo>
                    <a:cubicBezTo>
                      <a:pt x="35" y="74"/>
                      <a:pt x="35" y="74"/>
                      <a:pt x="35" y="74"/>
                    </a:cubicBezTo>
                    <a:cubicBezTo>
                      <a:pt x="35" y="78"/>
                      <a:pt x="36" y="73"/>
                      <a:pt x="36" y="74"/>
                    </a:cubicBezTo>
                    <a:cubicBezTo>
                      <a:pt x="36" y="75"/>
                      <a:pt x="36" y="77"/>
                      <a:pt x="36" y="77"/>
                    </a:cubicBezTo>
                    <a:cubicBezTo>
                      <a:pt x="36" y="75"/>
                      <a:pt x="37" y="74"/>
                      <a:pt x="37" y="72"/>
                    </a:cubicBezTo>
                    <a:cubicBezTo>
                      <a:pt x="38" y="73"/>
                      <a:pt x="36" y="76"/>
                      <a:pt x="37" y="78"/>
                    </a:cubicBezTo>
                    <a:cubicBezTo>
                      <a:pt x="37" y="75"/>
                      <a:pt x="38" y="79"/>
                      <a:pt x="38" y="76"/>
                    </a:cubicBezTo>
                    <a:cubicBezTo>
                      <a:pt x="37" y="75"/>
                      <a:pt x="38" y="75"/>
                      <a:pt x="38" y="73"/>
                    </a:cubicBezTo>
                    <a:cubicBezTo>
                      <a:pt x="39" y="74"/>
                      <a:pt x="38" y="75"/>
                      <a:pt x="39" y="75"/>
                    </a:cubicBezTo>
                    <a:cubicBezTo>
                      <a:pt x="39" y="75"/>
                      <a:pt x="39" y="73"/>
                      <a:pt x="39" y="72"/>
                    </a:cubicBezTo>
                    <a:cubicBezTo>
                      <a:pt x="39" y="73"/>
                      <a:pt x="40" y="70"/>
                      <a:pt x="40" y="72"/>
                    </a:cubicBezTo>
                    <a:cubicBezTo>
                      <a:pt x="41" y="74"/>
                      <a:pt x="39" y="73"/>
                      <a:pt x="40" y="74"/>
                    </a:cubicBezTo>
                    <a:cubicBezTo>
                      <a:pt x="41" y="74"/>
                      <a:pt x="40" y="70"/>
                      <a:pt x="41" y="69"/>
                    </a:cubicBezTo>
                    <a:cubicBezTo>
                      <a:pt x="41" y="68"/>
                      <a:pt x="41" y="65"/>
                      <a:pt x="42" y="64"/>
                    </a:cubicBezTo>
                    <a:cubicBezTo>
                      <a:pt x="43" y="65"/>
                      <a:pt x="41" y="65"/>
                      <a:pt x="42" y="68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43" y="70"/>
                      <a:pt x="41" y="72"/>
                      <a:pt x="41" y="74"/>
                    </a:cubicBezTo>
                    <a:cubicBezTo>
                      <a:pt x="42" y="73"/>
                      <a:pt x="42" y="73"/>
                      <a:pt x="42" y="73"/>
                    </a:cubicBezTo>
                    <a:cubicBezTo>
                      <a:pt x="42" y="77"/>
                      <a:pt x="42" y="77"/>
                      <a:pt x="42" y="77"/>
                    </a:cubicBezTo>
                    <a:cubicBezTo>
                      <a:pt x="42" y="75"/>
                      <a:pt x="43" y="76"/>
                      <a:pt x="43" y="76"/>
                    </a:cubicBezTo>
                    <a:cubicBezTo>
                      <a:pt x="43" y="74"/>
                      <a:pt x="43" y="76"/>
                      <a:pt x="43" y="75"/>
                    </a:cubicBezTo>
                    <a:cubicBezTo>
                      <a:pt x="43" y="74"/>
                      <a:pt x="43" y="71"/>
                      <a:pt x="44" y="73"/>
                    </a:cubicBezTo>
                    <a:cubicBezTo>
                      <a:pt x="44" y="74"/>
                      <a:pt x="44" y="75"/>
                      <a:pt x="44" y="76"/>
                    </a:cubicBezTo>
                    <a:cubicBezTo>
                      <a:pt x="45" y="77"/>
                      <a:pt x="44" y="74"/>
                      <a:pt x="45" y="75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7" y="76"/>
                      <a:pt x="50" y="76"/>
                      <a:pt x="51" y="72"/>
                    </a:cubicBezTo>
                    <a:cubicBezTo>
                      <a:pt x="52" y="73"/>
                      <a:pt x="52" y="73"/>
                      <a:pt x="53" y="74"/>
                    </a:cubicBezTo>
                    <a:cubicBezTo>
                      <a:pt x="53" y="74"/>
                      <a:pt x="53" y="73"/>
                      <a:pt x="53" y="72"/>
                    </a:cubicBezTo>
                    <a:cubicBezTo>
                      <a:pt x="54" y="74"/>
                      <a:pt x="54" y="74"/>
                      <a:pt x="54" y="74"/>
                    </a:cubicBezTo>
                    <a:cubicBezTo>
                      <a:pt x="55" y="76"/>
                      <a:pt x="55" y="74"/>
                      <a:pt x="56" y="72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7" y="75"/>
                      <a:pt x="56" y="73"/>
                      <a:pt x="57" y="72"/>
                    </a:cubicBezTo>
                    <a:cubicBezTo>
                      <a:pt x="57" y="74"/>
                      <a:pt x="57" y="74"/>
                      <a:pt x="57" y="74"/>
                    </a:cubicBezTo>
                    <a:cubicBezTo>
                      <a:pt x="57" y="72"/>
                      <a:pt x="57" y="72"/>
                      <a:pt x="57" y="72"/>
                    </a:cubicBezTo>
                    <a:cubicBezTo>
                      <a:pt x="58" y="72"/>
                      <a:pt x="58" y="72"/>
                      <a:pt x="58" y="74"/>
                    </a:cubicBezTo>
                    <a:cubicBezTo>
                      <a:pt x="59" y="74"/>
                      <a:pt x="59" y="73"/>
                      <a:pt x="58" y="73"/>
                    </a:cubicBezTo>
                    <a:cubicBezTo>
                      <a:pt x="59" y="74"/>
                      <a:pt x="60" y="74"/>
                      <a:pt x="61" y="73"/>
                    </a:cubicBezTo>
                    <a:cubicBezTo>
                      <a:pt x="61" y="72"/>
                      <a:pt x="61" y="72"/>
                      <a:pt x="61" y="70"/>
                    </a:cubicBezTo>
                    <a:cubicBezTo>
                      <a:pt x="61" y="68"/>
                      <a:pt x="61" y="71"/>
                      <a:pt x="61" y="69"/>
                    </a:cubicBezTo>
                    <a:cubicBezTo>
                      <a:pt x="61" y="70"/>
                      <a:pt x="62" y="71"/>
                      <a:pt x="61" y="72"/>
                    </a:cubicBezTo>
                    <a:cubicBezTo>
                      <a:pt x="63" y="75"/>
                      <a:pt x="64" y="72"/>
                      <a:pt x="66" y="72"/>
                    </a:cubicBezTo>
                    <a:cubicBezTo>
                      <a:pt x="66" y="71"/>
                      <a:pt x="66" y="71"/>
                      <a:pt x="66" y="71"/>
                    </a:cubicBezTo>
                    <a:cubicBezTo>
                      <a:pt x="68" y="73"/>
                      <a:pt x="68" y="71"/>
                      <a:pt x="70" y="72"/>
                    </a:cubicBezTo>
                    <a:cubicBezTo>
                      <a:pt x="69" y="71"/>
                      <a:pt x="69" y="68"/>
                      <a:pt x="70" y="68"/>
                    </a:cubicBezTo>
                    <a:cubicBezTo>
                      <a:pt x="70" y="66"/>
                      <a:pt x="70" y="70"/>
                      <a:pt x="71" y="71"/>
                    </a:cubicBezTo>
                    <a:cubicBezTo>
                      <a:pt x="71" y="71"/>
                      <a:pt x="72" y="70"/>
                      <a:pt x="72" y="70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2" y="70"/>
                      <a:pt x="73" y="69"/>
                      <a:pt x="73" y="70"/>
                    </a:cubicBezTo>
                    <a:cubicBezTo>
                      <a:pt x="73" y="70"/>
                      <a:pt x="73" y="70"/>
                      <a:pt x="73" y="70"/>
                    </a:cubicBezTo>
                    <a:cubicBezTo>
                      <a:pt x="74" y="70"/>
                      <a:pt x="74" y="71"/>
                      <a:pt x="75" y="71"/>
                    </a:cubicBezTo>
                    <a:cubicBezTo>
                      <a:pt x="75" y="69"/>
                      <a:pt x="76" y="70"/>
                      <a:pt x="76" y="69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6" y="68"/>
                      <a:pt x="76" y="68"/>
                      <a:pt x="76" y="68"/>
                    </a:cubicBezTo>
                    <a:cubicBezTo>
                      <a:pt x="76" y="68"/>
                      <a:pt x="76" y="68"/>
                      <a:pt x="76" y="68"/>
                    </a:cubicBezTo>
                    <a:cubicBezTo>
                      <a:pt x="76" y="70"/>
                      <a:pt x="76" y="70"/>
                      <a:pt x="76" y="70"/>
                    </a:cubicBezTo>
                    <a:cubicBezTo>
                      <a:pt x="77" y="71"/>
                      <a:pt x="76" y="69"/>
                      <a:pt x="77" y="68"/>
                    </a:cubicBezTo>
                    <a:cubicBezTo>
                      <a:pt x="77" y="67"/>
                      <a:pt x="77" y="68"/>
                      <a:pt x="77" y="69"/>
                    </a:cubicBezTo>
                    <a:cubicBezTo>
                      <a:pt x="77" y="70"/>
                      <a:pt x="77" y="68"/>
                      <a:pt x="77" y="69"/>
                    </a:cubicBezTo>
                    <a:cubicBezTo>
                      <a:pt x="77" y="70"/>
                      <a:pt x="77" y="69"/>
                      <a:pt x="77" y="70"/>
                    </a:cubicBezTo>
                    <a:cubicBezTo>
                      <a:pt x="78" y="70"/>
                      <a:pt x="77" y="68"/>
                      <a:pt x="78" y="69"/>
                    </a:cubicBezTo>
                    <a:cubicBezTo>
                      <a:pt x="78" y="69"/>
                      <a:pt x="79" y="68"/>
                      <a:pt x="79" y="70"/>
                    </a:cubicBezTo>
                    <a:cubicBezTo>
                      <a:pt x="79" y="69"/>
                      <a:pt x="80" y="69"/>
                      <a:pt x="80" y="68"/>
                    </a:cubicBezTo>
                    <a:cubicBezTo>
                      <a:pt x="79" y="68"/>
                      <a:pt x="79" y="68"/>
                      <a:pt x="79" y="66"/>
                    </a:cubicBezTo>
                    <a:cubicBezTo>
                      <a:pt x="79" y="66"/>
                      <a:pt x="79" y="66"/>
                      <a:pt x="79" y="66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79" y="66"/>
                      <a:pt x="80" y="67"/>
                      <a:pt x="80" y="65"/>
                    </a:cubicBezTo>
                    <a:cubicBezTo>
                      <a:pt x="80" y="67"/>
                      <a:pt x="80" y="67"/>
                      <a:pt x="80" y="67"/>
                    </a:cubicBezTo>
                    <a:cubicBezTo>
                      <a:pt x="80" y="66"/>
                      <a:pt x="81" y="66"/>
                      <a:pt x="81" y="66"/>
                    </a:cubicBezTo>
                    <a:cubicBezTo>
                      <a:pt x="82" y="67"/>
                      <a:pt x="82" y="69"/>
                      <a:pt x="82" y="70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83" y="68"/>
                      <a:pt x="83" y="68"/>
                      <a:pt x="83" y="69"/>
                    </a:cubicBezTo>
                    <a:cubicBezTo>
                      <a:pt x="85" y="70"/>
                      <a:pt x="84" y="64"/>
                      <a:pt x="85" y="65"/>
                    </a:cubicBezTo>
                    <a:cubicBezTo>
                      <a:pt x="85" y="67"/>
                      <a:pt x="85" y="68"/>
                      <a:pt x="86" y="68"/>
                    </a:cubicBezTo>
                    <a:cubicBezTo>
                      <a:pt x="86" y="68"/>
                      <a:pt x="86" y="67"/>
                      <a:pt x="86" y="67"/>
                    </a:cubicBezTo>
                    <a:cubicBezTo>
                      <a:pt x="86" y="66"/>
                      <a:pt x="86" y="68"/>
                      <a:pt x="85" y="67"/>
                    </a:cubicBezTo>
                    <a:cubicBezTo>
                      <a:pt x="85" y="66"/>
                      <a:pt x="86" y="66"/>
                      <a:pt x="86" y="66"/>
                    </a:cubicBezTo>
                    <a:cubicBezTo>
                      <a:pt x="87" y="70"/>
                      <a:pt x="89" y="66"/>
                      <a:pt x="91" y="68"/>
                    </a:cubicBezTo>
                    <a:cubicBezTo>
                      <a:pt x="90" y="66"/>
                      <a:pt x="91" y="67"/>
                      <a:pt x="91" y="66"/>
                    </a:cubicBezTo>
                    <a:cubicBezTo>
                      <a:pt x="92" y="69"/>
                      <a:pt x="92" y="66"/>
                      <a:pt x="93" y="67"/>
                    </a:cubicBezTo>
                    <a:cubicBezTo>
                      <a:pt x="92" y="65"/>
                      <a:pt x="92" y="65"/>
                      <a:pt x="92" y="65"/>
                    </a:cubicBezTo>
                    <a:cubicBezTo>
                      <a:pt x="93" y="66"/>
                      <a:pt x="92" y="61"/>
                      <a:pt x="94" y="63"/>
                    </a:cubicBezTo>
                    <a:cubicBezTo>
                      <a:pt x="94" y="64"/>
                      <a:pt x="94" y="65"/>
                      <a:pt x="94" y="66"/>
                    </a:cubicBezTo>
                    <a:cubicBezTo>
                      <a:pt x="95" y="68"/>
                      <a:pt x="95" y="63"/>
                      <a:pt x="96" y="66"/>
                    </a:cubicBezTo>
                    <a:cubicBezTo>
                      <a:pt x="96" y="65"/>
                      <a:pt x="95" y="63"/>
                      <a:pt x="96" y="62"/>
                    </a:cubicBezTo>
                    <a:cubicBezTo>
                      <a:pt x="96" y="63"/>
                      <a:pt x="98" y="64"/>
                      <a:pt x="98" y="65"/>
                    </a:cubicBezTo>
                    <a:cubicBezTo>
                      <a:pt x="98" y="64"/>
                      <a:pt x="98" y="64"/>
                      <a:pt x="98" y="64"/>
                    </a:cubicBezTo>
                    <a:cubicBezTo>
                      <a:pt x="99" y="65"/>
                      <a:pt x="98" y="65"/>
                      <a:pt x="98" y="65"/>
                    </a:cubicBezTo>
                    <a:cubicBezTo>
                      <a:pt x="99" y="66"/>
                      <a:pt x="99" y="65"/>
                      <a:pt x="100" y="64"/>
                    </a:cubicBezTo>
                    <a:cubicBezTo>
                      <a:pt x="101" y="65"/>
                      <a:pt x="101" y="64"/>
                      <a:pt x="102" y="65"/>
                    </a:cubicBezTo>
                    <a:cubicBezTo>
                      <a:pt x="102" y="63"/>
                      <a:pt x="104" y="66"/>
                      <a:pt x="103" y="63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63"/>
                      <a:pt x="103" y="61"/>
                      <a:pt x="104" y="60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05" y="65"/>
                      <a:pt x="105" y="63"/>
                      <a:pt x="106" y="64"/>
                    </a:cubicBezTo>
                    <a:cubicBezTo>
                      <a:pt x="105" y="62"/>
                      <a:pt x="106" y="64"/>
                      <a:pt x="106" y="62"/>
                    </a:cubicBezTo>
                    <a:cubicBezTo>
                      <a:pt x="106" y="62"/>
                      <a:pt x="106" y="62"/>
                      <a:pt x="106" y="62"/>
                    </a:cubicBezTo>
                    <a:cubicBezTo>
                      <a:pt x="106" y="61"/>
                      <a:pt x="106" y="61"/>
                      <a:pt x="106" y="60"/>
                    </a:cubicBezTo>
                    <a:cubicBezTo>
                      <a:pt x="107" y="60"/>
                      <a:pt x="107" y="62"/>
                      <a:pt x="107" y="62"/>
                    </a:cubicBezTo>
                    <a:cubicBezTo>
                      <a:pt x="108" y="63"/>
                      <a:pt x="108" y="62"/>
                      <a:pt x="108" y="62"/>
                    </a:cubicBezTo>
                    <a:cubicBezTo>
                      <a:pt x="108" y="62"/>
                      <a:pt x="108" y="62"/>
                      <a:pt x="108" y="61"/>
                    </a:cubicBezTo>
                    <a:cubicBezTo>
                      <a:pt x="108" y="62"/>
                      <a:pt x="108" y="62"/>
                      <a:pt x="108" y="62"/>
                    </a:cubicBezTo>
                    <a:cubicBezTo>
                      <a:pt x="108" y="62"/>
                      <a:pt x="108" y="61"/>
                      <a:pt x="109" y="61"/>
                    </a:cubicBezTo>
                    <a:cubicBezTo>
                      <a:pt x="109" y="61"/>
                      <a:pt x="109" y="61"/>
                      <a:pt x="109" y="61"/>
                    </a:cubicBezTo>
                    <a:cubicBezTo>
                      <a:pt x="108" y="62"/>
                      <a:pt x="108" y="62"/>
                      <a:pt x="108" y="62"/>
                    </a:cubicBezTo>
                    <a:cubicBezTo>
                      <a:pt x="108" y="62"/>
                      <a:pt x="109" y="62"/>
                      <a:pt x="109" y="6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10" y="64"/>
                      <a:pt x="110" y="64"/>
                      <a:pt x="110" y="64"/>
                    </a:cubicBezTo>
                    <a:cubicBezTo>
                      <a:pt x="110" y="64"/>
                      <a:pt x="110" y="62"/>
                      <a:pt x="110" y="61"/>
                    </a:cubicBezTo>
                    <a:cubicBezTo>
                      <a:pt x="112" y="62"/>
                      <a:pt x="113" y="60"/>
                      <a:pt x="114" y="59"/>
                    </a:cubicBezTo>
                    <a:cubicBezTo>
                      <a:pt x="113" y="59"/>
                      <a:pt x="114" y="60"/>
                      <a:pt x="114" y="60"/>
                    </a:cubicBezTo>
                    <a:cubicBezTo>
                      <a:pt x="114" y="59"/>
                      <a:pt x="114" y="58"/>
                      <a:pt x="114" y="59"/>
                    </a:cubicBezTo>
                    <a:cubicBezTo>
                      <a:pt x="114" y="58"/>
                      <a:pt x="115" y="60"/>
                      <a:pt x="116" y="60"/>
                    </a:cubicBezTo>
                    <a:cubicBezTo>
                      <a:pt x="116" y="60"/>
                      <a:pt x="115" y="58"/>
                      <a:pt x="115" y="58"/>
                    </a:cubicBezTo>
                    <a:cubicBezTo>
                      <a:pt x="117" y="60"/>
                      <a:pt x="117" y="56"/>
                      <a:pt x="118" y="57"/>
                    </a:cubicBezTo>
                    <a:cubicBezTo>
                      <a:pt x="118" y="58"/>
                      <a:pt x="118" y="58"/>
                      <a:pt x="119" y="59"/>
                    </a:cubicBezTo>
                    <a:cubicBezTo>
                      <a:pt x="119" y="58"/>
                      <a:pt x="120" y="57"/>
                      <a:pt x="120" y="55"/>
                    </a:cubicBezTo>
                    <a:cubicBezTo>
                      <a:pt x="120" y="57"/>
                      <a:pt x="120" y="57"/>
                      <a:pt x="120" y="57"/>
                    </a:cubicBezTo>
                    <a:cubicBezTo>
                      <a:pt x="121" y="57"/>
                      <a:pt x="121" y="56"/>
                      <a:pt x="121" y="55"/>
                    </a:cubicBezTo>
                    <a:cubicBezTo>
                      <a:pt x="120" y="54"/>
                      <a:pt x="121" y="52"/>
                      <a:pt x="121" y="53"/>
                    </a:cubicBezTo>
                    <a:cubicBezTo>
                      <a:pt x="121" y="53"/>
                      <a:pt x="121" y="53"/>
                      <a:pt x="121" y="53"/>
                    </a:cubicBezTo>
                    <a:cubicBezTo>
                      <a:pt x="122" y="52"/>
                      <a:pt x="122" y="52"/>
                      <a:pt x="122" y="52"/>
                    </a:cubicBezTo>
                    <a:cubicBezTo>
                      <a:pt x="123" y="52"/>
                      <a:pt x="122" y="52"/>
                      <a:pt x="122" y="53"/>
                    </a:cubicBezTo>
                    <a:cubicBezTo>
                      <a:pt x="123" y="55"/>
                      <a:pt x="124" y="54"/>
                      <a:pt x="125" y="54"/>
                    </a:cubicBezTo>
                    <a:cubicBezTo>
                      <a:pt x="124" y="53"/>
                      <a:pt x="124" y="53"/>
                      <a:pt x="124" y="53"/>
                    </a:cubicBezTo>
                    <a:cubicBezTo>
                      <a:pt x="125" y="52"/>
                      <a:pt x="125" y="54"/>
                      <a:pt x="125" y="54"/>
                    </a:cubicBezTo>
                    <a:cubicBezTo>
                      <a:pt x="125" y="49"/>
                      <a:pt x="125" y="49"/>
                      <a:pt x="125" y="49"/>
                    </a:cubicBezTo>
                    <a:cubicBezTo>
                      <a:pt x="125" y="49"/>
                      <a:pt x="126" y="51"/>
                      <a:pt x="126" y="52"/>
                    </a:cubicBezTo>
                    <a:cubicBezTo>
                      <a:pt x="127" y="51"/>
                      <a:pt x="126" y="48"/>
                      <a:pt x="126" y="46"/>
                    </a:cubicBezTo>
                    <a:cubicBezTo>
                      <a:pt x="127" y="47"/>
                      <a:pt x="127" y="45"/>
                      <a:pt x="128" y="45"/>
                    </a:cubicBezTo>
                    <a:cubicBezTo>
                      <a:pt x="128" y="46"/>
                      <a:pt x="127" y="45"/>
                      <a:pt x="128" y="46"/>
                    </a:cubicBezTo>
                    <a:cubicBezTo>
                      <a:pt x="129" y="47"/>
                      <a:pt x="129" y="47"/>
                      <a:pt x="129" y="47"/>
                    </a:cubicBezTo>
                    <a:cubicBezTo>
                      <a:pt x="128" y="48"/>
                      <a:pt x="130" y="50"/>
                      <a:pt x="130" y="51"/>
                    </a:cubicBezTo>
                    <a:cubicBezTo>
                      <a:pt x="130" y="50"/>
                      <a:pt x="132" y="50"/>
                      <a:pt x="132" y="50"/>
                    </a:cubicBezTo>
                    <a:cubicBezTo>
                      <a:pt x="131" y="48"/>
                      <a:pt x="133" y="49"/>
                      <a:pt x="132" y="46"/>
                    </a:cubicBezTo>
                    <a:cubicBezTo>
                      <a:pt x="133" y="45"/>
                      <a:pt x="133" y="48"/>
                      <a:pt x="134" y="48"/>
                    </a:cubicBezTo>
                    <a:cubicBezTo>
                      <a:pt x="134" y="47"/>
                      <a:pt x="135" y="47"/>
                      <a:pt x="136" y="47"/>
                    </a:cubicBezTo>
                    <a:cubicBezTo>
                      <a:pt x="136" y="47"/>
                      <a:pt x="136" y="47"/>
                      <a:pt x="136" y="47"/>
                    </a:cubicBezTo>
                    <a:cubicBezTo>
                      <a:pt x="137" y="46"/>
                      <a:pt x="138" y="46"/>
                      <a:pt x="138" y="44"/>
                    </a:cubicBezTo>
                    <a:cubicBezTo>
                      <a:pt x="139" y="45"/>
                      <a:pt x="139" y="45"/>
                      <a:pt x="139" y="45"/>
                    </a:cubicBezTo>
                    <a:cubicBezTo>
                      <a:pt x="140" y="46"/>
                      <a:pt x="137" y="42"/>
                      <a:pt x="139" y="43"/>
                    </a:cubicBezTo>
                    <a:cubicBezTo>
                      <a:pt x="139" y="44"/>
                      <a:pt x="139" y="44"/>
                      <a:pt x="139" y="44"/>
                    </a:cubicBezTo>
                    <a:cubicBezTo>
                      <a:pt x="139" y="43"/>
                      <a:pt x="141" y="45"/>
                      <a:pt x="141" y="43"/>
                    </a:cubicBezTo>
                    <a:cubicBezTo>
                      <a:pt x="141" y="44"/>
                      <a:pt x="141" y="44"/>
                      <a:pt x="141" y="44"/>
                    </a:cubicBezTo>
                    <a:cubicBezTo>
                      <a:pt x="141" y="43"/>
                      <a:pt x="142" y="43"/>
                      <a:pt x="142" y="41"/>
                    </a:cubicBezTo>
                    <a:cubicBezTo>
                      <a:pt x="143" y="43"/>
                      <a:pt x="143" y="43"/>
                      <a:pt x="143" y="43"/>
                    </a:cubicBezTo>
                    <a:cubicBezTo>
                      <a:pt x="144" y="44"/>
                      <a:pt x="142" y="41"/>
                      <a:pt x="143" y="42"/>
                    </a:cubicBezTo>
                    <a:cubicBezTo>
                      <a:pt x="143" y="42"/>
                      <a:pt x="144" y="42"/>
                      <a:pt x="144" y="43"/>
                    </a:cubicBezTo>
                    <a:cubicBezTo>
                      <a:pt x="144" y="41"/>
                      <a:pt x="145" y="41"/>
                      <a:pt x="145" y="40"/>
                    </a:cubicBezTo>
                    <a:cubicBezTo>
                      <a:pt x="146" y="42"/>
                      <a:pt x="146" y="42"/>
                      <a:pt x="146" y="42"/>
                    </a:cubicBezTo>
                    <a:cubicBezTo>
                      <a:pt x="149" y="41"/>
                      <a:pt x="153" y="39"/>
                      <a:pt x="154" y="36"/>
                    </a:cubicBezTo>
                    <a:cubicBezTo>
                      <a:pt x="156" y="38"/>
                      <a:pt x="154" y="37"/>
                      <a:pt x="156" y="39"/>
                    </a:cubicBezTo>
                    <a:cubicBezTo>
                      <a:pt x="154" y="37"/>
                      <a:pt x="156" y="38"/>
                      <a:pt x="156" y="37"/>
                    </a:cubicBezTo>
                    <a:cubicBezTo>
                      <a:pt x="156" y="37"/>
                      <a:pt x="156" y="37"/>
                      <a:pt x="156" y="37"/>
                    </a:cubicBezTo>
                    <a:cubicBezTo>
                      <a:pt x="157" y="36"/>
                      <a:pt x="158" y="38"/>
                      <a:pt x="158" y="37"/>
                    </a:cubicBezTo>
                    <a:cubicBezTo>
                      <a:pt x="157" y="36"/>
                      <a:pt x="157" y="36"/>
                      <a:pt x="157" y="36"/>
                    </a:cubicBezTo>
                    <a:cubicBezTo>
                      <a:pt x="157" y="35"/>
                      <a:pt x="160" y="38"/>
                      <a:pt x="158" y="36"/>
                    </a:cubicBezTo>
                    <a:cubicBezTo>
                      <a:pt x="160" y="37"/>
                      <a:pt x="160" y="37"/>
                      <a:pt x="160" y="37"/>
                    </a:cubicBezTo>
                    <a:cubicBezTo>
                      <a:pt x="159" y="34"/>
                      <a:pt x="161" y="37"/>
                      <a:pt x="160" y="35"/>
                    </a:cubicBezTo>
                    <a:cubicBezTo>
                      <a:pt x="160" y="35"/>
                      <a:pt x="160" y="35"/>
                      <a:pt x="160" y="35"/>
                    </a:cubicBezTo>
                    <a:cubicBezTo>
                      <a:pt x="162" y="36"/>
                      <a:pt x="160" y="32"/>
                      <a:pt x="162" y="34"/>
                    </a:cubicBezTo>
                    <a:cubicBezTo>
                      <a:pt x="162" y="33"/>
                      <a:pt x="162" y="32"/>
                      <a:pt x="161" y="30"/>
                    </a:cubicBezTo>
                    <a:cubicBezTo>
                      <a:pt x="163" y="33"/>
                      <a:pt x="163" y="33"/>
                      <a:pt x="163" y="33"/>
                    </a:cubicBezTo>
                    <a:cubicBezTo>
                      <a:pt x="164" y="30"/>
                      <a:pt x="167" y="29"/>
                      <a:pt x="167" y="26"/>
                    </a:cubicBezTo>
                    <a:cubicBezTo>
                      <a:pt x="168" y="27"/>
                      <a:pt x="168" y="27"/>
                      <a:pt x="168" y="27"/>
                    </a:cubicBezTo>
                    <a:cubicBezTo>
                      <a:pt x="168" y="24"/>
                      <a:pt x="172" y="27"/>
                      <a:pt x="170" y="23"/>
                    </a:cubicBezTo>
                    <a:cubicBezTo>
                      <a:pt x="169" y="21"/>
                      <a:pt x="169" y="21"/>
                      <a:pt x="169" y="21"/>
                    </a:cubicBezTo>
                    <a:cubicBezTo>
                      <a:pt x="171" y="23"/>
                      <a:pt x="171" y="23"/>
                      <a:pt x="171" y="23"/>
                    </a:cubicBezTo>
                    <a:cubicBezTo>
                      <a:pt x="170" y="22"/>
                      <a:pt x="172" y="22"/>
                      <a:pt x="171" y="20"/>
                    </a:cubicBezTo>
                    <a:cubicBezTo>
                      <a:pt x="171" y="21"/>
                      <a:pt x="171" y="21"/>
                      <a:pt x="172" y="21"/>
                    </a:cubicBezTo>
                    <a:cubicBezTo>
                      <a:pt x="172" y="21"/>
                      <a:pt x="171" y="19"/>
                      <a:pt x="172" y="19"/>
                    </a:cubicBezTo>
                    <a:cubicBezTo>
                      <a:pt x="172" y="20"/>
                      <a:pt x="172" y="20"/>
                      <a:pt x="172" y="20"/>
                    </a:cubicBezTo>
                    <a:cubicBezTo>
                      <a:pt x="177" y="20"/>
                      <a:pt x="182" y="19"/>
                      <a:pt x="180" y="14"/>
                    </a:cubicBezTo>
                    <a:cubicBezTo>
                      <a:pt x="180" y="13"/>
                      <a:pt x="182" y="15"/>
                      <a:pt x="182" y="15"/>
                    </a:cubicBezTo>
                    <a:cubicBezTo>
                      <a:pt x="181" y="11"/>
                      <a:pt x="188" y="11"/>
                      <a:pt x="185" y="6"/>
                    </a:cubicBezTo>
                    <a:cubicBezTo>
                      <a:pt x="185" y="4"/>
                      <a:pt x="180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6" name="Freeform 342"/>
              <p:cNvSpPr/>
              <p:nvPr/>
            </p:nvSpPr>
            <p:spPr bwMode="auto">
              <a:xfrm>
                <a:off x="3757" y="293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7" name="Freeform 343"/>
              <p:cNvSpPr/>
              <p:nvPr/>
            </p:nvSpPr>
            <p:spPr bwMode="auto">
              <a:xfrm>
                <a:off x="4226" y="2525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1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8" name="Freeform 344"/>
              <p:cNvSpPr/>
              <p:nvPr/>
            </p:nvSpPr>
            <p:spPr bwMode="auto">
              <a:xfrm>
                <a:off x="3752" y="294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9" name="Freeform 345"/>
              <p:cNvSpPr/>
              <p:nvPr/>
            </p:nvSpPr>
            <p:spPr bwMode="auto">
              <a:xfrm>
                <a:off x="3975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0" name="Freeform 346"/>
              <p:cNvSpPr/>
              <p:nvPr/>
            </p:nvSpPr>
            <p:spPr bwMode="auto">
              <a:xfrm>
                <a:off x="3905" y="22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1" name="Freeform 347"/>
              <p:cNvSpPr/>
              <p:nvPr/>
            </p:nvSpPr>
            <p:spPr bwMode="auto">
              <a:xfrm>
                <a:off x="4289" y="2557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0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2" name="Freeform 348"/>
              <p:cNvSpPr/>
              <p:nvPr/>
            </p:nvSpPr>
            <p:spPr bwMode="auto">
              <a:xfrm>
                <a:off x="3899" y="2262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0 w 2"/>
                  <a:gd name="T5" fmla="*/ 0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3" name="Freeform 349"/>
              <p:cNvSpPr/>
              <p:nvPr/>
            </p:nvSpPr>
            <p:spPr bwMode="auto">
              <a:xfrm>
                <a:off x="3939" y="2926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4" name="Freeform 350"/>
              <p:cNvSpPr/>
              <p:nvPr/>
            </p:nvSpPr>
            <p:spPr bwMode="auto">
              <a:xfrm>
                <a:off x="3888" y="2281"/>
                <a:ext cx="2" cy="4"/>
              </a:xfrm>
              <a:custGeom>
                <a:avLst/>
                <a:gdLst>
                  <a:gd name="T0" fmla="*/ 2 w 2"/>
                  <a:gd name="T1" fmla="*/ 0 h 4"/>
                  <a:gd name="T2" fmla="*/ 2 w 2"/>
                  <a:gd name="T3" fmla="*/ 0 h 4"/>
                  <a:gd name="T4" fmla="*/ 0 w 2"/>
                  <a:gd name="T5" fmla="*/ 4 h 4"/>
                  <a:gd name="T6" fmla="*/ 2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5" name="Freeform 351"/>
              <p:cNvSpPr/>
              <p:nvPr/>
            </p:nvSpPr>
            <p:spPr bwMode="auto">
              <a:xfrm>
                <a:off x="3842" y="2270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1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2"/>
                      <a:pt x="0" y="0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6" name="Freeform 352"/>
              <p:cNvSpPr/>
              <p:nvPr/>
            </p:nvSpPr>
            <p:spPr bwMode="auto">
              <a:xfrm>
                <a:off x="3844" y="226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7" name="Freeform 353"/>
              <p:cNvSpPr/>
              <p:nvPr/>
            </p:nvSpPr>
            <p:spPr bwMode="auto">
              <a:xfrm>
                <a:off x="3899" y="2272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8" name="Freeform 354"/>
              <p:cNvSpPr/>
              <p:nvPr/>
            </p:nvSpPr>
            <p:spPr bwMode="auto">
              <a:xfrm>
                <a:off x="3776" y="298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9" name="Freeform 355"/>
              <p:cNvSpPr/>
              <p:nvPr/>
            </p:nvSpPr>
            <p:spPr bwMode="auto">
              <a:xfrm>
                <a:off x="3795" y="2985"/>
                <a:ext cx="2" cy="6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1 h 3"/>
                  <a:gd name="T4" fmla="*/ 1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3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0" name="Freeform 356"/>
              <p:cNvSpPr/>
              <p:nvPr/>
            </p:nvSpPr>
            <p:spPr bwMode="auto">
              <a:xfrm>
                <a:off x="3765" y="2972"/>
                <a:ext cx="7" cy="2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1"/>
                      <a:pt x="3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1" name="Freeform 357"/>
              <p:cNvSpPr/>
              <p:nvPr/>
            </p:nvSpPr>
            <p:spPr bwMode="auto">
              <a:xfrm>
                <a:off x="3803" y="298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2" name="Freeform 358"/>
              <p:cNvSpPr/>
              <p:nvPr/>
            </p:nvSpPr>
            <p:spPr bwMode="auto">
              <a:xfrm>
                <a:off x="3479" y="2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3" name="Freeform 359"/>
              <p:cNvSpPr/>
              <p:nvPr/>
            </p:nvSpPr>
            <p:spPr bwMode="auto">
              <a:xfrm>
                <a:off x="3761" y="296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4" name="Freeform 360"/>
              <p:cNvSpPr/>
              <p:nvPr/>
            </p:nvSpPr>
            <p:spPr bwMode="auto">
              <a:xfrm>
                <a:off x="3943" y="29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5" name="Freeform 361"/>
              <p:cNvSpPr/>
              <p:nvPr/>
            </p:nvSpPr>
            <p:spPr bwMode="auto">
              <a:xfrm>
                <a:off x="4003" y="294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6" name="Freeform 362"/>
              <p:cNvSpPr/>
              <p:nvPr/>
            </p:nvSpPr>
            <p:spPr bwMode="auto">
              <a:xfrm>
                <a:off x="4003" y="29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7" name="Freeform 363"/>
              <p:cNvSpPr/>
              <p:nvPr/>
            </p:nvSpPr>
            <p:spPr bwMode="auto">
              <a:xfrm>
                <a:off x="3996" y="295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8" name="Freeform 364"/>
              <p:cNvSpPr/>
              <p:nvPr/>
            </p:nvSpPr>
            <p:spPr bwMode="auto">
              <a:xfrm>
                <a:off x="3757" y="3023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1 w 2"/>
                  <a:gd name="T3" fmla="*/ 2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2"/>
                      <a:pt x="2" y="1"/>
                      <a:pt x="1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9" name="Freeform 365"/>
              <p:cNvSpPr/>
              <p:nvPr/>
            </p:nvSpPr>
            <p:spPr bwMode="auto">
              <a:xfrm>
                <a:off x="4003" y="2949"/>
                <a:ext cx="0" cy="4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0" name="Freeform 366"/>
              <p:cNvSpPr/>
              <p:nvPr/>
            </p:nvSpPr>
            <p:spPr bwMode="auto">
              <a:xfrm>
                <a:off x="3869" y="2938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1" name="Freeform 367"/>
              <p:cNvSpPr/>
              <p:nvPr/>
            </p:nvSpPr>
            <p:spPr bwMode="auto">
              <a:xfrm>
                <a:off x="4026" y="2926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2 w 2"/>
                  <a:gd name="T5" fmla="*/ 4 h 4"/>
                  <a:gd name="T6" fmla="*/ 0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2" name="Rectangle 368"/>
              <p:cNvSpPr>
                <a:spLocks noChangeArrowheads="1"/>
              </p:cNvSpPr>
              <p:nvPr/>
            </p:nvSpPr>
            <p:spPr bwMode="auto">
              <a:xfrm>
                <a:off x="4275" y="2542"/>
                <a:ext cx="1" cy="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3" name="Oval 369"/>
              <p:cNvSpPr>
                <a:spLocks noChangeArrowheads="1"/>
              </p:cNvSpPr>
              <p:nvPr/>
            </p:nvSpPr>
            <p:spPr bwMode="auto">
              <a:xfrm>
                <a:off x="3472" y="2075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4" name="Freeform 370"/>
              <p:cNvSpPr/>
              <p:nvPr/>
            </p:nvSpPr>
            <p:spPr bwMode="auto">
              <a:xfrm>
                <a:off x="4219" y="25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5" name="Freeform 371"/>
              <p:cNvSpPr/>
              <p:nvPr/>
            </p:nvSpPr>
            <p:spPr bwMode="auto">
              <a:xfrm>
                <a:off x="4230" y="2525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6" name="Freeform 372"/>
              <p:cNvSpPr/>
              <p:nvPr/>
            </p:nvSpPr>
            <p:spPr bwMode="auto">
              <a:xfrm>
                <a:off x="3472" y="2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7" name="Freeform 373"/>
              <p:cNvSpPr/>
              <p:nvPr/>
            </p:nvSpPr>
            <p:spPr bwMode="auto">
              <a:xfrm>
                <a:off x="4217" y="2482"/>
                <a:ext cx="145" cy="117"/>
              </a:xfrm>
              <a:custGeom>
                <a:avLst/>
                <a:gdLst>
                  <a:gd name="T0" fmla="*/ 63 w 68"/>
                  <a:gd name="T1" fmla="*/ 35 h 55"/>
                  <a:gd name="T2" fmla="*/ 47 w 68"/>
                  <a:gd name="T3" fmla="*/ 21 h 55"/>
                  <a:gd name="T4" fmla="*/ 43 w 68"/>
                  <a:gd name="T5" fmla="*/ 21 h 55"/>
                  <a:gd name="T6" fmla="*/ 40 w 68"/>
                  <a:gd name="T7" fmla="*/ 15 h 55"/>
                  <a:gd name="T8" fmla="*/ 35 w 68"/>
                  <a:gd name="T9" fmla="*/ 11 h 55"/>
                  <a:gd name="T10" fmla="*/ 29 w 68"/>
                  <a:gd name="T11" fmla="*/ 6 h 55"/>
                  <a:gd name="T12" fmla="*/ 24 w 68"/>
                  <a:gd name="T13" fmla="*/ 7 h 55"/>
                  <a:gd name="T14" fmla="*/ 16 w 68"/>
                  <a:gd name="T15" fmla="*/ 6 h 55"/>
                  <a:gd name="T16" fmla="*/ 13 w 68"/>
                  <a:gd name="T17" fmla="*/ 5 h 55"/>
                  <a:gd name="T18" fmla="*/ 10 w 68"/>
                  <a:gd name="T19" fmla="*/ 1 h 55"/>
                  <a:gd name="T20" fmla="*/ 9 w 68"/>
                  <a:gd name="T21" fmla="*/ 1 h 55"/>
                  <a:gd name="T22" fmla="*/ 5 w 68"/>
                  <a:gd name="T23" fmla="*/ 2 h 55"/>
                  <a:gd name="T24" fmla="*/ 2 w 68"/>
                  <a:gd name="T25" fmla="*/ 3 h 55"/>
                  <a:gd name="T26" fmla="*/ 2 w 68"/>
                  <a:gd name="T27" fmla="*/ 6 h 55"/>
                  <a:gd name="T28" fmla="*/ 5 w 68"/>
                  <a:gd name="T29" fmla="*/ 8 h 55"/>
                  <a:gd name="T30" fmla="*/ 4 w 68"/>
                  <a:gd name="T31" fmla="*/ 10 h 55"/>
                  <a:gd name="T32" fmla="*/ 6 w 68"/>
                  <a:gd name="T33" fmla="*/ 13 h 55"/>
                  <a:gd name="T34" fmla="*/ 4 w 68"/>
                  <a:gd name="T35" fmla="*/ 16 h 55"/>
                  <a:gd name="T36" fmla="*/ 2 w 68"/>
                  <a:gd name="T37" fmla="*/ 19 h 55"/>
                  <a:gd name="T38" fmla="*/ 6 w 68"/>
                  <a:gd name="T39" fmla="*/ 16 h 55"/>
                  <a:gd name="T40" fmla="*/ 9 w 68"/>
                  <a:gd name="T41" fmla="*/ 13 h 55"/>
                  <a:gd name="T42" fmla="*/ 7 w 68"/>
                  <a:gd name="T43" fmla="*/ 19 h 55"/>
                  <a:gd name="T44" fmla="*/ 8 w 68"/>
                  <a:gd name="T45" fmla="*/ 18 h 55"/>
                  <a:gd name="T46" fmla="*/ 8 w 68"/>
                  <a:gd name="T47" fmla="*/ 21 h 55"/>
                  <a:gd name="T48" fmla="*/ 9 w 68"/>
                  <a:gd name="T49" fmla="*/ 21 h 55"/>
                  <a:gd name="T50" fmla="*/ 10 w 68"/>
                  <a:gd name="T51" fmla="*/ 22 h 55"/>
                  <a:gd name="T52" fmla="*/ 15 w 68"/>
                  <a:gd name="T53" fmla="*/ 17 h 55"/>
                  <a:gd name="T54" fmla="*/ 11 w 68"/>
                  <a:gd name="T55" fmla="*/ 23 h 55"/>
                  <a:gd name="T56" fmla="*/ 13 w 68"/>
                  <a:gd name="T57" fmla="*/ 23 h 55"/>
                  <a:gd name="T58" fmla="*/ 16 w 68"/>
                  <a:gd name="T59" fmla="*/ 23 h 55"/>
                  <a:gd name="T60" fmla="*/ 18 w 68"/>
                  <a:gd name="T61" fmla="*/ 24 h 55"/>
                  <a:gd name="T62" fmla="*/ 18 w 68"/>
                  <a:gd name="T63" fmla="*/ 24 h 55"/>
                  <a:gd name="T64" fmla="*/ 21 w 68"/>
                  <a:gd name="T65" fmla="*/ 24 h 55"/>
                  <a:gd name="T66" fmla="*/ 23 w 68"/>
                  <a:gd name="T67" fmla="*/ 23 h 55"/>
                  <a:gd name="T68" fmla="*/ 22 w 68"/>
                  <a:gd name="T69" fmla="*/ 26 h 55"/>
                  <a:gd name="T70" fmla="*/ 25 w 68"/>
                  <a:gd name="T71" fmla="*/ 24 h 55"/>
                  <a:gd name="T72" fmla="*/ 24 w 68"/>
                  <a:gd name="T73" fmla="*/ 27 h 55"/>
                  <a:gd name="T74" fmla="*/ 26 w 68"/>
                  <a:gd name="T75" fmla="*/ 29 h 55"/>
                  <a:gd name="T76" fmla="*/ 28 w 68"/>
                  <a:gd name="T77" fmla="*/ 30 h 55"/>
                  <a:gd name="T78" fmla="*/ 29 w 68"/>
                  <a:gd name="T79" fmla="*/ 32 h 55"/>
                  <a:gd name="T80" fmla="*/ 31 w 68"/>
                  <a:gd name="T81" fmla="*/ 31 h 55"/>
                  <a:gd name="T82" fmla="*/ 32 w 68"/>
                  <a:gd name="T83" fmla="*/ 32 h 55"/>
                  <a:gd name="T84" fmla="*/ 31 w 68"/>
                  <a:gd name="T85" fmla="*/ 33 h 55"/>
                  <a:gd name="T86" fmla="*/ 34 w 68"/>
                  <a:gd name="T87" fmla="*/ 34 h 55"/>
                  <a:gd name="T88" fmla="*/ 37 w 68"/>
                  <a:gd name="T89" fmla="*/ 34 h 55"/>
                  <a:gd name="T90" fmla="*/ 39 w 68"/>
                  <a:gd name="T91" fmla="*/ 34 h 55"/>
                  <a:gd name="T92" fmla="*/ 44 w 68"/>
                  <a:gd name="T93" fmla="*/ 32 h 55"/>
                  <a:gd name="T94" fmla="*/ 43 w 68"/>
                  <a:gd name="T95" fmla="*/ 36 h 55"/>
                  <a:gd name="T96" fmla="*/ 46 w 68"/>
                  <a:gd name="T97" fmla="*/ 36 h 55"/>
                  <a:gd name="T98" fmla="*/ 47 w 68"/>
                  <a:gd name="T99" fmla="*/ 38 h 55"/>
                  <a:gd name="T100" fmla="*/ 48 w 68"/>
                  <a:gd name="T101" fmla="*/ 43 h 55"/>
                  <a:gd name="T102" fmla="*/ 50 w 68"/>
                  <a:gd name="T103" fmla="*/ 44 h 55"/>
                  <a:gd name="T104" fmla="*/ 58 w 68"/>
                  <a:gd name="T105" fmla="*/ 45 h 55"/>
                  <a:gd name="T106" fmla="*/ 58 w 68"/>
                  <a:gd name="T107" fmla="*/ 5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8" h="55">
                    <a:moveTo>
                      <a:pt x="66" y="42"/>
                    </a:moveTo>
                    <a:cubicBezTo>
                      <a:pt x="65" y="40"/>
                      <a:pt x="67" y="35"/>
                      <a:pt x="64" y="34"/>
                    </a:cubicBezTo>
                    <a:cubicBezTo>
                      <a:pt x="63" y="35"/>
                      <a:pt x="62" y="35"/>
                      <a:pt x="62" y="36"/>
                    </a:cubicBezTo>
                    <a:cubicBezTo>
                      <a:pt x="62" y="35"/>
                      <a:pt x="62" y="35"/>
                      <a:pt x="62" y="35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61" y="36"/>
                      <a:pt x="62" y="35"/>
                      <a:pt x="63" y="35"/>
                    </a:cubicBezTo>
                    <a:cubicBezTo>
                      <a:pt x="62" y="34"/>
                      <a:pt x="61" y="34"/>
                      <a:pt x="61" y="33"/>
                    </a:cubicBezTo>
                    <a:cubicBezTo>
                      <a:pt x="59" y="34"/>
                      <a:pt x="60" y="32"/>
                      <a:pt x="58" y="34"/>
                    </a:cubicBezTo>
                    <a:cubicBezTo>
                      <a:pt x="59" y="33"/>
                      <a:pt x="59" y="33"/>
                      <a:pt x="59" y="33"/>
                    </a:cubicBezTo>
                    <a:cubicBezTo>
                      <a:pt x="58" y="33"/>
                      <a:pt x="58" y="33"/>
                      <a:pt x="59" y="31"/>
                    </a:cubicBezTo>
                    <a:cubicBezTo>
                      <a:pt x="59" y="28"/>
                      <a:pt x="56" y="27"/>
                      <a:pt x="55" y="24"/>
                    </a:cubicBezTo>
                    <a:cubicBezTo>
                      <a:pt x="53" y="22"/>
                      <a:pt x="50" y="22"/>
                      <a:pt x="47" y="21"/>
                    </a:cubicBezTo>
                    <a:cubicBezTo>
                      <a:pt x="45" y="23"/>
                      <a:pt x="45" y="22"/>
                      <a:pt x="43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42" y="23"/>
                      <a:pt x="43" y="22"/>
                      <a:pt x="44" y="21"/>
                    </a:cubicBezTo>
                    <a:cubicBezTo>
                      <a:pt x="43" y="22"/>
                      <a:pt x="44" y="21"/>
                      <a:pt x="42" y="22"/>
                    </a:cubicBezTo>
                    <a:cubicBezTo>
                      <a:pt x="41" y="24"/>
                      <a:pt x="44" y="20"/>
                      <a:pt x="43" y="21"/>
                    </a:cubicBezTo>
                    <a:cubicBezTo>
                      <a:pt x="44" y="20"/>
                      <a:pt x="42" y="22"/>
                      <a:pt x="43" y="21"/>
                    </a:cubicBezTo>
                    <a:cubicBezTo>
                      <a:pt x="41" y="22"/>
                      <a:pt x="44" y="20"/>
                      <a:pt x="44" y="18"/>
                    </a:cubicBezTo>
                    <a:cubicBezTo>
                      <a:pt x="43" y="18"/>
                      <a:pt x="41" y="19"/>
                      <a:pt x="41" y="17"/>
                    </a:cubicBezTo>
                    <a:cubicBezTo>
                      <a:pt x="41" y="17"/>
                      <a:pt x="40" y="18"/>
                      <a:pt x="40" y="18"/>
                    </a:cubicBezTo>
                    <a:cubicBezTo>
                      <a:pt x="42" y="16"/>
                      <a:pt x="39" y="19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1" y="15"/>
                      <a:pt x="39" y="17"/>
                      <a:pt x="40" y="15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38" y="16"/>
                      <a:pt x="40" y="13"/>
                      <a:pt x="39" y="15"/>
                    </a:cubicBezTo>
                    <a:cubicBezTo>
                      <a:pt x="40" y="14"/>
                      <a:pt x="39" y="14"/>
                      <a:pt x="40" y="13"/>
                    </a:cubicBezTo>
                    <a:cubicBezTo>
                      <a:pt x="37" y="16"/>
                      <a:pt x="40" y="12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7" y="12"/>
                      <a:pt x="37" y="11"/>
                      <a:pt x="35" y="11"/>
                    </a:cubicBezTo>
                    <a:cubicBezTo>
                      <a:pt x="34" y="11"/>
                      <a:pt x="36" y="8"/>
                      <a:pt x="34" y="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2" y="10"/>
                      <a:pt x="33" y="9"/>
                      <a:pt x="34" y="9"/>
                    </a:cubicBezTo>
                    <a:cubicBezTo>
                      <a:pt x="32" y="10"/>
                      <a:pt x="33" y="8"/>
                      <a:pt x="33" y="7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7"/>
                      <a:pt x="29" y="7"/>
                      <a:pt x="29" y="6"/>
                    </a:cubicBezTo>
                    <a:cubicBezTo>
                      <a:pt x="28" y="9"/>
                      <a:pt x="28" y="7"/>
                      <a:pt x="28" y="8"/>
                    </a:cubicBezTo>
                    <a:cubicBezTo>
                      <a:pt x="28" y="8"/>
                      <a:pt x="28" y="7"/>
                      <a:pt x="28" y="6"/>
                    </a:cubicBezTo>
                    <a:cubicBezTo>
                      <a:pt x="28" y="6"/>
                      <a:pt x="28" y="6"/>
                      <a:pt x="28" y="5"/>
                    </a:cubicBezTo>
                    <a:cubicBezTo>
                      <a:pt x="27" y="6"/>
                      <a:pt x="26" y="7"/>
                      <a:pt x="26" y="7"/>
                    </a:cubicBezTo>
                    <a:cubicBezTo>
                      <a:pt x="27" y="4"/>
                      <a:pt x="26" y="6"/>
                      <a:pt x="26" y="5"/>
                    </a:cubicBezTo>
                    <a:cubicBezTo>
                      <a:pt x="25" y="7"/>
                      <a:pt x="24" y="8"/>
                      <a:pt x="24" y="7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4" y="6"/>
                      <a:pt x="24" y="3"/>
                      <a:pt x="22" y="5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1" y="5"/>
                      <a:pt x="21" y="3"/>
                      <a:pt x="19" y="5"/>
                    </a:cubicBezTo>
                    <a:cubicBezTo>
                      <a:pt x="19" y="4"/>
                      <a:pt x="19" y="4"/>
                      <a:pt x="19" y="3"/>
                    </a:cubicBezTo>
                    <a:cubicBezTo>
                      <a:pt x="18" y="4"/>
                      <a:pt x="18" y="4"/>
                      <a:pt x="16" y="6"/>
                    </a:cubicBezTo>
                    <a:cubicBezTo>
                      <a:pt x="16" y="6"/>
                      <a:pt x="17" y="5"/>
                      <a:pt x="17" y="4"/>
                    </a:cubicBezTo>
                    <a:cubicBezTo>
                      <a:pt x="17" y="4"/>
                      <a:pt x="18" y="2"/>
                      <a:pt x="16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4"/>
                      <a:pt x="14" y="5"/>
                      <a:pt x="15" y="3"/>
                    </a:cubicBezTo>
                    <a:cubicBezTo>
                      <a:pt x="14" y="4"/>
                      <a:pt x="14" y="5"/>
                      <a:pt x="13" y="6"/>
                    </a:cubicBezTo>
                    <a:cubicBezTo>
                      <a:pt x="13" y="6"/>
                      <a:pt x="14" y="4"/>
                      <a:pt x="13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3"/>
                      <a:pt x="12" y="4"/>
                    </a:cubicBezTo>
                    <a:cubicBezTo>
                      <a:pt x="13" y="2"/>
                      <a:pt x="11" y="3"/>
                      <a:pt x="12" y="2"/>
                    </a:cubicBezTo>
                    <a:cubicBezTo>
                      <a:pt x="11" y="3"/>
                      <a:pt x="12" y="1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1" y="1"/>
                      <a:pt x="9" y="2"/>
                      <a:pt x="8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7" y="3"/>
                      <a:pt x="6" y="4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7" y="3"/>
                      <a:pt x="8" y="2"/>
                      <a:pt x="10" y="1"/>
                    </a:cubicBezTo>
                    <a:cubicBezTo>
                      <a:pt x="10" y="0"/>
                      <a:pt x="7" y="2"/>
                      <a:pt x="9" y="1"/>
                    </a:cubicBezTo>
                    <a:cubicBezTo>
                      <a:pt x="9" y="0"/>
                      <a:pt x="9" y="1"/>
                      <a:pt x="7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3" y="3"/>
                      <a:pt x="4" y="2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2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7" y="2"/>
                      <a:pt x="5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4" y="5"/>
                      <a:pt x="5" y="5"/>
                    </a:cubicBezTo>
                    <a:cubicBezTo>
                      <a:pt x="4" y="5"/>
                      <a:pt x="2" y="7"/>
                      <a:pt x="2" y="8"/>
                    </a:cubicBezTo>
                    <a:cubicBezTo>
                      <a:pt x="2" y="8"/>
                      <a:pt x="4" y="7"/>
                      <a:pt x="3" y="9"/>
                    </a:cubicBezTo>
                    <a:cubicBezTo>
                      <a:pt x="3" y="9"/>
                      <a:pt x="4" y="9"/>
                      <a:pt x="5" y="8"/>
                    </a:cubicBezTo>
                    <a:cubicBezTo>
                      <a:pt x="5" y="8"/>
                      <a:pt x="3" y="10"/>
                      <a:pt x="4" y="9"/>
                    </a:cubicBezTo>
                    <a:cubicBezTo>
                      <a:pt x="3" y="10"/>
                      <a:pt x="2" y="12"/>
                      <a:pt x="1" y="13"/>
                    </a:cubicBezTo>
                    <a:cubicBezTo>
                      <a:pt x="1" y="13"/>
                      <a:pt x="0" y="14"/>
                      <a:pt x="1" y="14"/>
                    </a:cubicBezTo>
                    <a:cubicBezTo>
                      <a:pt x="0" y="14"/>
                      <a:pt x="0" y="15"/>
                      <a:pt x="0" y="15"/>
                    </a:cubicBezTo>
                    <a:cubicBezTo>
                      <a:pt x="1" y="14"/>
                      <a:pt x="2" y="13"/>
                      <a:pt x="2" y="12"/>
                    </a:cubicBezTo>
                    <a:cubicBezTo>
                      <a:pt x="3" y="10"/>
                      <a:pt x="3" y="12"/>
                      <a:pt x="4" y="10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1"/>
                      <a:pt x="4" y="12"/>
                      <a:pt x="3" y="13"/>
                    </a:cubicBezTo>
                    <a:cubicBezTo>
                      <a:pt x="5" y="12"/>
                      <a:pt x="6" y="11"/>
                      <a:pt x="6" y="12"/>
                    </a:cubicBezTo>
                    <a:cubicBezTo>
                      <a:pt x="7" y="11"/>
                      <a:pt x="7" y="11"/>
                      <a:pt x="8" y="9"/>
                    </a:cubicBezTo>
                    <a:cubicBezTo>
                      <a:pt x="8" y="9"/>
                      <a:pt x="8" y="8"/>
                      <a:pt x="8" y="9"/>
                    </a:cubicBezTo>
                    <a:cubicBezTo>
                      <a:pt x="7" y="10"/>
                      <a:pt x="6" y="12"/>
                      <a:pt x="6" y="13"/>
                    </a:cubicBezTo>
                    <a:cubicBezTo>
                      <a:pt x="4" y="15"/>
                      <a:pt x="6" y="12"/>
                      <a:pt x="4" y="14"/>
                    </a:cubicBezTo>
                    <a:cubicBezTo>
                      <a:pt x="2" y="16"/>
                      <a:pt x="2" y="15"/>
                      <a:pt x="3" y="14"/>
                    </a:cubicBezTo>
                    <a:cubicBezTo>
                      <a:pt x="1" y="16"/>
                      <a:pt x="3" y="15"/>
                      <a:pt x="1" y="16"/>
                    </a:cubicBezTo>
                    <a:cubicBezTo>
                      <a:pt x="1" y="17"/>
                      <a:pt x="2" y="16"/>
                      <a:pt x="3" y="16"/>
                    </a:cubicBezTo>
                    <a:cubicBezTo>
                      <a:pt x="4" y="15"/>
                      <a:pt x="4" y="15"/>
                      <a:pt x="4" y="14"/>
                    </a:cubicBezTo>
                    <a:cubicBezTo>
                      <a:pt x="6" y="12"/>
                      <a:pt x="4" y="16"/>
                      <a:pt x="4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4" y="16"/>
                      <a:pt x="4" y="16"/>
                    </a:cubicBezTo>
                    <a:cubicBezTo>
                      <a:pt x="2" y="19"/>
                      <a:pt x="4" y="16"/>
                      <a:pt x="2" y="18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3" y="18"/>
                      <a:pt x="3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8"/>
                      <a:pt x="4" y="17"/>
                      <a:pt x="4" y="17"/>
                    </a:cubicBezTo>
                    <a:cubicBezTo>
                      <a:pt x="6" y="14"/>
                      <a:pt x="4" y="16"/>
                      <a:pt x="5" y="16"/>
                    </a:cubicBezTo>
                    <a:cubicBezTo>
                      <a:pt x="6" y="15"/>
                      <a:pt x="5" y="16"/>
                      <a:pt x="6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4"/>
                      <a:pt x="6" y="15"/>
                      <a:pt x="6" y="16"/>
                    </a:cubicBezTo>
                    <a:cubicBezTo>
                      <a:pt x="6" y="16"/>
                      <a:pt x="5" y="16"/>
                      <a:pt x="6" y="15"/>
                    </a:cubicBezTo>
                    <a:cubicBezTo>
                      <a:pt x="5" y="17"/>
                      <a:pt x="4" y="19"/>
                      <a:pt x="3" y="19"/>
                    </a:cubicBezTo>
                    <a:cubicBezTo>
                      <a:pt x="3" y="21"/>
                      <a:pt x="4" y="18"/>
                      <a:pt x="5" y="18"/>
                    </a:cubicBezTo>
                    <a:cubicBezTo>
                      <a:pt x="4" y="19"/>
                      <a:pt x="5" y="17"/>
                      <a:pt x="6" y="16"/>
                    </a:cubicBezTo>
                    <a:cubicBezTo>
                      <a:pt x="9" y="13"/>
                      <a:pt x="4" y="20"/>
                      <a:pt x="5" y="19"/>
                    </a:cubicBezTo>
                    <a:cubicBezTo>
                      <a:pt x="7" y="17"/>
                      <a:pt x="8" y="16"/>
                      <a:pt x="9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9" y="14"/>
                      <a:pt x="9" y="14"/>
                      <a:pt x="8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9"/>
                      <a:pt x="6" y="20"/>
                      <a:pt x="5" y="21"/>
                    </a:cubicBezTo>
                    <a:cubicBezTo>
                      <a:pt x="6" y="20"/>
                      <a:pt x="6" y="19"/>
                      <a:pt x="7" y="19"/>
                    </a:cubicBezTo>
                    <a:cubicBezTo>
                      <a:pt x="6" y="20"/>
                      <a:pt x="6" y="21"/>
                      <a:pt x="6" y="21"/>
                    </a:cubicBezTo>
                    <a:cubicBezTo>
                      <a:pt x="6" y="20"/>
                      <a:pt x="7" y="18"/>
                      <a:pt x="8" y="18"/>
                    </a:cubicBezTo>
                    <a:cubicBezTo>
                      <a:pt x="8" y="18"/>
                      <a:pt x="7" y="20"/>
                      <a:pt x="7" y="20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0"/>
                      <a:pt x="5" y="22"/>
                      <a:pt x="6" y="22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9" y="18"/>
                      <a:pt x="8" y="19"/>
                      <a:pt x="8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8" y="20"/>
                      <a:pt x="6" y="23"/>
                      <a:pt x="7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1"/>
                      <a:pt x="7" y="22"/>
                      <a:pt x="8" y="21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8" y="22"/>
                      <a:pt x="9" y="20"/>
                      <a:pt x="8" y="22"/>
                    </a:cubicBezTo>
                    <a:cubicBezTo>
                      <a:pt x="9" y="19"/>
                      <a:pt x="8" y="21"/>
                      <a:pt x="8" y="20"/>
                    </a:cubicBezTo>
                    <a:cubicBezTo>
                      <a:pt x="9" y="19"/>
                      <a:pt x="9" y="19"/>
                      <a:pt x="10" y="19"/>
                    </a:cubicBezTo>
                    <a:cubicBezTo>
                      <a:pt x="8" y="21"/>
                      <a:pt x="10" y="19"/>
                      <a:pt x="10" y="19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23"/>
                      <a:pt x="11" y="19"/>
                      <a:pt x="10" y="20"/>
                    </a:cubicBezTo>
                    <a:cubicBezTo>
                      <a:pt x="10" y="21"/>
                      <a:pt x="9" y="22"/>
                      <a:pt x="9" y="23"/>
                    </a:cubicBezTo>
                    <a:cubicBezTo>
                      <a:pt x="10" y="20"/>
                      <a:pt x="11" y="20"/>
                      <a:pt x="12" y="18"/>
                    </a:cubicBezTo>
                    <a:cubicBezTo>
                      <a:pt x="11" y="19"/>
                      <a:pt x="10" y="21"/>
                      <a:pt x="9" y="23"/>
                    </a:cubicBezTo>
                    <a:cubicBezTo>
                      <a:pt x="10" y="21"/>
                      <a:pt x="9" y="24"/>
                      <a:pt x="10" y="22"/>
                    </a:cubicBezTo>
                    <a:cubicBezTo>
                      <a:pt x="10" y="21"/>
                      <a:pt x="11" y="21"/>
                      <a:pt x="12" y="20"/>
                    </a:cubicBezTo>
                    <a:cubicBezTo>
                      <a:pt x="12" y="20"/>
                      <a:pt x="11" y="21"/>
                      <a:pt x="11" y="21"/>
                    </a:cubicBezTo>
                    <a:cubicBezTo>
                      <a:pt x="11" y="21"/>
                      <a:pt x="12" y="19"/>
                      <a:pt x="12" y="19"/>
                    </a:cubicBezTo>
                    <a:cubicBezTo>
                      <a:pt x="12" y="19"/>
                      <a:pt x="14" y="17"/>
                      <a:pt x="13" y="19"/>
                    </a:cubicBezTo>
                    <a:cubicBezTo>
                      <a:pt x="12" y="20"/>
                      <a:pt x="12" y="19"/>
                      <a:pt x="12" y="20"/>
                    </a:cubicBezTo>
                    <a:cubicBezTo>
                      <a:pt x="12" y="21"/>
                      <a:pt x="14" y="17"/>
                      <a:pt x="15" y="17"/>
                    </a:cubicBezTo>
                    <a:cubicBezTo>
                      <a:pt x="15" y="16"/>
                      <a:pt x="16" y="13"/>
                      <a:pt x="17" y="12"/>
                    </a:cubicBezTo>
                    <a:cubicBezTo>
                      <a:pt x="17" y="13"/>
                      <a:pt x="16" y="13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5" y="18"/>
                      <a:pt x="13" y="19"/>
                      <a:pt x="12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1"/>
                      <a:pt x="12" y="23"/>
                      <a:pt x="12" y="22"/>
                    </a:cubicBezTo>
                    <a:cubicBezTo>
                      <a:pt x="13" y="21"/>
                      <a:pt x="12" y="23"/>
                      <a:pt x="12" y="22"/>
                    </a:cubicBezTo>
                    <a:cubicBezTo>
                      <a:pt x="13" y="21"/>
                      <a:pt x="14" y="19"/>
                      <a:pt x="14" y="20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3" y="21"/>
                      <a:pt x="13" y="22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4" y="24"/>
                      <a:pt x="16" y="20"/>
                    </a:cubicBezTo>
                    <a:cubicBezTo>
                      <a:pt x="16" y="22"/>
                      <a:pt x="16" y="22"/>
                      <a:pt x="15" y="23"/>
                    </a:cubicBezTo>
                    <a:cubicBezTo>
                      <a:pt x="16" y="23"/>
                      <a:pt x="16" y="22"/>
                      <a:pt x="16" y="2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5"/>
                      <a:pt x="16" y="23"/>
                      <a:pt x="17" y="2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5"/>
                      <a:pt x="17" y="23"/>
                      <a:pt x="17" y="2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7" y="24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4"/>
                      <a:pt x="18" y="24"/>
                      <a:pt x="18" y="24"/>
                    </a:cubicBezTo>
                    <a:cubicBezTo>
                      <a:pt x="18" y="24"/>
                      <a:pt x="18" y="23"/>
                      <a:pt x="18" y="24"/>
                    </a:cubicBezTo>
                    <a:cubicBezTo>
                      <a:pt x="18" y="23"/>
                      <a:pt x="19" y="23"/>
                      <a:pt x="20" y="21"/>
                    </a:cubicBezTo>
                    <a:cubicBezTo>
                      <a:pt x="21" y="19"/>
                      <a:pt x="19" y="22"/>
                      <a:pt x="20" y="21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5"/>
                      <a:pt x="20" y="23"/>
                      <a:pt x="20" y="24"/>
                    </a:cubicBezTo>
                    <a:cubicBezTo>
                      <a:pt x="20" y="24"/>
                      <a:pt x="22" y="22"/>
                      <a:pt x="22" y="22"/>
                    </a:cubicBezTo>
                    <a:cubicBezTo>
                      <a:pt x="24" y="20"/>
                      <a:pt x="21" y="24"/>
                      <a:pt x="20" y="25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2" y="24"/>
                      <a:pt x="22" y="23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5"/>
                      <a:pt x="21" y="26"/>
                      <a:pt x="21" y="26"/>
                    </a:cubicBezTo>
                    <a:cubicBezTo>
                      <a:pt x="22" y="24"/>
                      <a:pt x="22" y="25"/>
                      <a:pt x="23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1" y="26"/>
                      <a:pt x="23" y="24"/>
                      <a:pt x="24" y="24"/>
                    </a:cubicBezTo>
                    <a:cubicBezTo>
                      <a:pt x="24" y="23"/>
                      <a:pt x="23" y="24"/>
                      <a:pt x="23" y="25"/>
                    </a:cubicBezTo>
                    <a:cubicBezTo>
                      <a:pt x="22" y="25"/>
                      <a:pt x="23" y="25"/>
                      <a:pt x="23" y="25"/>
                    </a:cubicBezTo>
                    <a:cubicBezTo>
                      <a:pt x="22" y="26"/>
                      <a:pt x="23" y="25"/>
                      <a:pt x="22" y="26"/>
                    </a:cubicBezTo>
                    <a:cubicBezTo>
                      <a:pt x="22" y="26"/>
                      <a:pt x="23" y="25"/>
                      <a:pt x="23" y="25"/>
                    </a:cubicBezTo>
                    <a:cubicBezTo>
                      <a:pt x="23" y="25"/>
                      <a:pt x="24" y="25"/>
                      <a:pt x="23" y="26"/>
                    </a:cubicBezTo>
                    <a:cubicBezTo>
                      <a:pt x="23" y="26"/>
                      <a:pt x="23" y="26"/>
                      <a:pt x="24" y="25"/>
                    </a:cubicBezTo>
                    <a:cubicBezTo>
                      <a:pt x="24" y="25"/>
                      <a:pt x="24" y="24"/>
                      <a:pt x="25" y="24"/>
                    </a:cubicBezTo>
                    <a:cubicBezTo>
                      <a:pt x="25" y="24"/>
                      <a:pt x="25" y="23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6" y="23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5" y="25"/>
                      <a:pt x="23" y="27"/>
                      <a:pt x="23" y="27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4" y="27"/>
                    </a:cubicBezTo>
                    <a:cubicBezTo>
                      <a:pt x="24" y="28"/>
                      <a:pt x="27" y="24"/>
                      <a:pt x="27" y="25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6"/>
                      <a:pt x="25" y="28"/>
                      <a:pt x="25" y="27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29"/>
                      <a:pt x="27" y="27"/>
                      <a:pt x="26" y="29"/>
                    </a:cubicBezTo>
                    <a:cubicBezTo>
                      <a:pt x="27" y="27"/>
                      <a:pt x="26" y="29"/>
                      <a:pt x="27" y="28"/>
                    </a:cubicBezTo>
                    <a:cubicBezTo>
                      <a:pt x="25" y="30"/>
                      <a:pt x="27" y="28"/>
                      <a:pt x="26" y="29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7" y="29"/>
                      <a:pt x="31" y="25"/>
                      <a:pt x="29" y="27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6" y="31"/>
                      <a:pt x="29" y="27"/>
                      <a:pt x="28" y="30"/>
                    </a:cubicBezTo>
                    <a:cubicBezTo>
                      <a:pt x="28" y="29"/>
                      <a:pt x="29" y="28"/>
                      <a:pt x="30" y="27"/>
                    </a:cubicBezTo>
                    <a:cubicBezTo>
                      <a:pt x="30" y="28"/>
                      <a:pt x="29" y="29"/>
                      <a:pt x="29" y="30"/>
                    </a:cubicBezTo>
                    <a:cubicBezTo>
                      <a:pt x="29" y="29"/>
                      <a:pt x="30" y="29"/>
                      <a:pt x="29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1"/>
                      <a:pt x="29" y="30"/>
                      <a:pt x="30" y="30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1" y="30"/>
                      <a:pt x="29" y="33"/>
                      <a:pt x="31" y="31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1" y="31"/>
                      <a:pt x="32" y="29"/>
                      <a:pt x="32" y="29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9" y="33"/>
                      <a:pt x="31" y="31"/>
                      <a:pt x="30" y="32"/>
                    </a:cubicBezTo>
                    <a:cubicBezTo>
                      <a:pt x="31" y="31"/>
                      <a:pt x="30" y="32"/>
                      <a:pt x="31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3" y="30"/>
                      <a:pt x="31" y="32"/>
                      <a:pt x="31" y="32"/>
                    </a:cubicBezTo>
                    <a:cubicBezTo>
                      <a:pt x="31" y="33"/>
                      <a:pt x="31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1" y="33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4"/>
                      <a:pt x="32" y="33"/>
                      <a:pt x="32" y="32"/>
                    </a:cubicBezTo>
                    <a:cubicBezTo>
                      <a:pt x="32" y="34"/>
                      <a:pt x="33" y="33"/>
                      <a:pt x="34" y="33"/>
                    </a:cubicBezTo>
                    <a:cubicBezTo>
                      <a:pt x="34" y="33"/>
                      <a:pt x="33" y="33"/>
                      <a:pt x="33" y="33"/>
                    </a:cubicBezTo>
                    <a:cubicBezTo>
                      <a:pt x="34" y="33"/>
                      <a:pt x="35" y="32"/>
                      <a:pt x="34" y="33"/>
                    </a:cubicBezTo>
                    <a:cubicBezTo>
                      <a:pt x="35" y="32"/>
                      <a:pt x="33" y="34"/>
                      <a:pt x="34" y="34"/>
                    </a:cubicBezTo>
                    <a:cubicBezTo>
                      <a:pt x="33" y="34"/>
                      <a:pt x="35" y="33"/>
                      <a:pt x="34" y="33"/>
                    </a:cubicBezTo>
                    <a:cubicBezTo>
                      <a:pt x="33" y="35"/>
                      <a:pt x="36" y="32"/>
                      <a:pt x="35" y="34"/>
                    </a:cubicBezTo>
                    <a:cubicBezTo>
                      <a:pt x="36" y="33"/>
                      <a:pt x="35" y="34"/>
                      <a:pt x="34" y="35"/>
                    </a:cubicBezTo>
                    <a:cubicBezTo>
                      <a:pt x="35" y="34"/>
                      <a:pt x="36" y="34"/>
                      <a:pt x="37" y="33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6" y="34"/>
                      <a:pt x="36" y="34"/>
                      <a:pt x="37" y="34"/>
                    </a:cubicBezTo>
                    <a:cubicBezTo>
                      <a:pt x="38" y="33"/>
                      <a:pt x="39" y="32"/>
                      <a:pt x="39" y="32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39" y="33"/>
                      <a:pt x="39" y="32"/>
                      <a:pt x="39" y="33"/>
                    </a:cubicBezTo>
                    <a:cubicBezTo>
                      <a:pt x="37" y="35"/>
                      <a:pt x="38" y="34"/>
                      <a:pt x="38" y="35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40" y="33"/>
                      <a:pt x="38" y="35"/>
                      <a:pt x="38" y="35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2" y="32"/>
                      <a:pt x="41" y="33"/>
                      <a:pt x="40" y="34"/>
                    </a:cubicBezTo>
                    <a:cubicBezTo>
                      <a:pt x="40" y="34"/>
                      <a:pt x="42" y="32"/>
                      <a:pt x="44" y="31"/>
                    </a:cubicBezTo>
                    <a:cubicBezTo>
                      <a:pt x="44" y="31"/>
                      <a:pt x="45" y="31"/>
                      <a:pt x="45" y="31"/>
                    </a:cubicBezTo>
                    <a:cubicBezTo>
                      <a:pt x="44" y="32"/>
                      <a:pt x="45" y="31"/>
                      <a:pt x="44" y="32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3"/>
                      <a:pt x="41" y="34"/>
                      <a:pt x="40" y="35"/>
                    </a:cubicBezTo>
                    <a:cubicBezTo>
                      <a:pt x="41" y="35"/>
                      <a:pt x="41" y="36"/>
                      <a:pt x="41" y="36"/>
                    </a:cubicBezTo>
                    <a:cubicBezTo>
                      <a:pt x="43" y="34"/>
                      <a:pt x="42" y="35"/>
                      <a:pt x="44" y="34"/>
                    </a:cubicBezTo>
                    <a:cubicBezTo>
                      <a:pt x="44" y="34"/>
                      <a:pt x="43" y="35"/>
                      <a:pt x="42" y="36"/>
                    </a:cubicBezTo>
                    <a:cubicBezTo>
                      <a:pt x="43" y="35"/>
                      <a:pt x="43" y="36"/>
                      <a:pt x="43" y="36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4" y="36"/>
                      <a:pt x="43" y="37"/>
                      <a:pt x="45" y="36"/>
                    </a:cubicBezTo>
                    <a:cubicBezTo>
                      <a:pt x="44" y="37"/>
                      <a:pt x="44" y="37"/>
                      <a:pt x="44" y="37"/>
                    </a:cubicBezTo>
                    <a:cubicBezTo>
                      <a:pt x="44" y="37"/>
                      <a:pt x="47" y="34"/>
                      <a:pt x="46" y="36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6" y="36"/>
                      <a:pt x="44" y="38"/>
                      <a:pt x="46" y="36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45" y="37"/>
                      <a:pt x="45" y="37"/>
                      <a:pt x="47" y="36"/>
                    </a:cubicBezTo>
                    <a:cubicBezTo>
                      <a:pt x="45" y="38"/>
                      <a:pt x="45" y="38"/>
                      <a:pt x="45" y="38"/>
                    </a:cubicBezTo>
                    <a:cubicBezTo>
                      <a:pt x="45" y="39"/>
                      <a:pt x="47" y="36"/>
                      <a:pt x="47" y="37"/>
                    </a:cubicBezTo>
                    <a:cubicBezTo>
                      <a:pt x="47" y="37"/>
                      <a:pt x="46" y="38"/>
                      <a:pt x="46" y="38"/>
                    </a:cubicBezTo>
                    <a:cubicBezTo>
                      <a:pt x="47" y="37"/>
                      <a:pt x="47" y="38"/>
                      <a:pt x="47" y="38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47" y="40"/>
                      <a:pt x="47" y="41"/>
                      <a:pt x="50" y="41"/>
                    </a:cubicBezTo>
                    <a:cubicBezTo>
                      <a:pt x="48" y="42"/>
                      <a:pt x="48" y="41"/>
                      <a:pt x="47" y="43"/>
                    </a:cubicBezTo>
                    <a:cubicBezTo>
                      <a:pt x="49" y="41"/>
                      <a:pt x="48" y="42"/>
                      <a:pt x="49" y="42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9" y="42"/>
                      <a:pt x="48" y="43"/>
                      <a:pt x="48" y="43"/>
                    </a:cubicBezTo>
                    <a:cubicBezTo>
                      <a:pt x="49" y="43"/>
                      <a:pt x="49" y="43"/>
                      <a:pt x="49" y="43"/>
                    </a:cubicBezTo>
                    <a:cubicBezTo>
                      <a:pt x="50" y="42"/>
                      <a:pt x="47" y="45"/>
                      <a:pt x="49" y="43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50" y="43"/>
                      <a:pt x="47" y="45"/>
                      <a:pt x="49" y="44"/>
                    </a:cubicBezTo>
                    <a:cubicBezTo>
                      <a:pt x="49" y="44"/>
                      <a:pt x="49" y="44"/>
                      <a:pt x="49" y="44"/>
                    </a:cubicBezTo>
                    <a:cubicBezTo>
                      <a:pt x="48" y="45"/>
                      <a:pt x="51" y="43"/>
                      <a:pt x="50" y="44"/>
                    </a:cubicBezTo>
                    <a:cubicBezTo>
                      <a:pt x="50" y="44"/>
                      <a:pt x="51" y="44"/>
                      <a:pt x="53" y="43"/>
                    </a:cubicBezTo>
                    <a:cubicBezTo>
                      <a:pt x="51" y="44"/>
                      <a:pt x="51" y="44"/>
                      <a:pt x="51" y="44"/>
                    </a:cubicBezTo>
                    <a:cubicBezTo>
                      <a:pt x="52" y="44"/>
                      <a:pt x="52" y="46"/>
                      <a:pt x="55" y="45"/>
                    </a:cubicBezTo>
                    <a:cubicBezTo>
                      <a:pt x="54" y="45"/>
                      <a:pt x="54" y="45"/>
                      <a:pt x="54" y="45"/>
                    </a:cubicBezTo>
                    <a:cubicBezTo>
                      <a:pt x="56" y="44"/>
                      <a:pt x="52" y="48"/>
                      <a:pt x="56" y="45"/>
                    </a:cubicBezTo>
                    <a:cubicBezTo>
                      <a:pt x="58" y="45"/>
                      <a:pt x="58" y="45"/>
                      <a:pt x="58" y="45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7" y="46"/>
                      <a:pt x="56" y="46"/>
                      <a:pt x="58" y="46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6" y="47"/>
                      <a:pt x="59" y="46"/>
                      <a:pt x="58" y="46"/>
                    </a:cubicBezTo>
                    <a:cubicBezTo>
                      <a:pt x="57" y="46"/>
                      <a:pt x="57" y="46"/>
                      <a:pt x="57" y="46"/>
                    </a:cubicBezTo>
                    <a:cubicBezTo>
                      <a:pt x="55" y="49"/>
                      <a:pt x="54" y="52"/>
                      <a:pt x="58" y="51"/>
                    </a:cubicBezTo>
                    <a:cubicBezTo>
                      <a:pt x="59" y="50"/>
                      <a:pt x="56" y="52"/>
                      <a:pt x="56" y="52"/>
                    </a:cubicBezTo>
                    <a:cubicBezTo>
                      <a:pt x="60" y="51"/>
                      <a:pt x="56" y="55"/>
                      <a:pt x="61" y="53"/>
                    </a:cubicBezTo>
                    <a:cubicBezTo>
                      <a:pt x="63" y="53"/>
                      <a:pt x="68" y="50"/>
                      <a:pt x="68" y="50"/>
                    </a:cubicBezTo>
                    <a:cubicBezTo>
                      <a:pt x="65" y="50"/>
                      <a:pt x="66" y="47"/>
                      <a:pt x="68" y="44"/>
                    </a:cubicBezTo>
                    <a:cubicBezTo>
                      <a:pt x="67" y="44"/>
                      <a:pt x="66" y="43"/>
                      <a:pt x="66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8" name="Freeform 374"/>
              <p:cNvSpPr/>
              <p:nvPr/>
            </p:nvSpPr>
            <p:spPr bwMode="auto">
              <a:xfrm>
                <a:off x="3472" y="207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9" name="Freeform 375"/>
              <p:cNvSpPr/>
              <p:nvPr/>
            </p:nvSpPr>
            <p:spPr bwMode="auto">
              <a:xfrm>
                <a:off x="4219" y="2506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0" name="Freeform 376"/>
              <p:cNvSpPr/>
              <p:nvPr/>
            </p:nvSpPr>
            <p:spPr bwMode="auto">
              <a:xfrm>
                <a:off x="4228" y="2482"/>
                <a:ext cx="6" cy="3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1" name="Freeform 377"/>
              <p:cNvSpPr/>
              <p:nvPr/>
            </p:nvSpPr>
            <p:spPr bwMode="auto">
              <a:xfrm>
                <a:off x="3472" y="207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1 h 1"/>
                  <a:gd name="T4" fmla="*/ 1 h 1"/>
                  <a:gd name="T5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2" name="Freeform 378"/>
              <p:cNvSpPr/>
              <p:nvPr/>
            </p:nvSpPr>
            <p:spPr bwMode="auto">
              <a:xfrm>
                <a:off x="3472" y="20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3" name="Freeform 379"/>
              <p:cNvSpPr/>
              <p:nvPr/>
            </p:nvSpPr>
            <p:spPr bwMode="auto">
              <a:xfrm>
                <a:off x="4219" y="2510"/>
                <a:ext cx="5" cy="2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1"/>
                      <a:pt x="2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4" name="Freeform 380"/>
              <p:cNvSpPr/>
              <p:nvPr/>
            </p:nvSpPr>
            <p:spPr bwMode="auto">
              <a:xfrm>
                <a:off x="4221" y="2514"/>
                <a:ext cx="3" cy="4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5" name="Oval 381"/>
              <p:cNvSpPr>
                <a:spLocks noChangeArrowheads="1"/>
              </p:cNvSpPr>
              <p:nvPr/>
            </p:nvSpPr>
            <p:spPr bwMode="auto">
              <a:xfrm>
                <a:off x="3905" y="2275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6" name="Freeform 382"/>
              <p:cNvSpPr/>
              <p:nvPr/>
            </p:nvSpPr>
            <p:spPr bwMode="auto">
              <a:xfrm>
                <a:off x="4217" y="2510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7" name="Freeform 383"/>
              <p:cNvSpPr/>
              <p:nvPr/>
            </p:nvSpPr>
            <p:spPr bwMode="auto">
              <a:xfrm>
                <a:off x="4296" y="255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8" name="Freeform 384"/>
              <p:cNvSpPr/>
              <p:nvPr/>
            </p:nvSpPr>
            <p:spPr bwMode="auto">
              <a:xfrm>
                <a:off x="4289" y="25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9" name="Freeform 385"/>
              <p:cNvSpPr/>
              <p:nvPr/>
            </p:nvSpPr>
            <p:spPr bwMode="auto">
              <a:xfrm>
                <a:off x="4296" y="2552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0" name="Freeform 386"/>
              <p:cNvSpPr/>
              <p:nvPr/>
            </p:nvSpPr>
            <p:spPr bwMode="auto">
              <a:xfrm>
                <a:off x="4306" y="2555"/>
                <a:ext cx="2" cy="4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4 h 4"/>
                  <a:gd name="T4" fmla="*/ 2 w 2"/>
                  <a:gd name="T5" fmla="*/ 0 h 4"/>
                  <a:gd name="T6" fmla="*/ 0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0" y="4"/>
                    </a:lnTo>
                    <a:lnTo>
                      <a:pt x="2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1" name="Freeform 387"/>
              <p:cNvSpPr/>
              <p:nvPr/>
            </p:nvSpPr>
            <p:spPr bwMode="auto">
              <a:xfrm>
                <a:off x="3903" y="2275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2" name="Freeform 388"/>
              <p:cNvSpPr/>
              <p:nvPr/>
            </p:nvSpPr>
            <p:spPr bwMode="auto">
              <a:xfrm>
                <a:off x="3901" y="257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3" name="Freeform 389"/>
              <p:cNvSpPr/>
              <p:nvPr/>
            </p:nvSpPr>
            <p:spPr bwMode="auto">
              <a:xfrm>
                <a:off x="4285" y="25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4" name="Freeform 390"/>
              <p:cNvSpPr/>
              <p:nvPr/>
            </p:nvSpPr>
            <p:spPr bwMode="auto">
              <a:xfrm>
                <a:off x="3472" y="2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5" name="Rectangle 391"/>
              <p:cNvSpPr>
                <a:spLocks noChangeArrowheads="1"/>
              </p:cNvSpPr>
              <p:nvPr/>
            </p:nvSpPr>
            <p:spPr bwMode="auto">
              <a:xfrm>
                <a:off x="3472" y="2079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6" name="Freeform 392"/>
              <p:cNvSpPr/>
              <p:nvPr/>
            </p:nvSpPr>
            <p:spPr bwMode="auto">
              <a:xfrm>
                <a:off x="4277" y="249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7" name="Freeform 393"/>
              <p:cNvSpPr/>
              <p:nvPr/>
            </p:nvSpPr>
            <p:spPr bwMode="auto">
              <a:xfrm>
                <a:off x="3472" y="2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8" name="Freeform 394"/>
              <p:cNvSpPr/>
              <p:nvPr/>
            </p:nvSpPr>
            <p:spPr bwMode="auto">
              <a:xfrm>
                <a:off x="4255" y="25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9" name="Freeform 395"/>
              <p:cNvSpPr/>
              <p:nvPr/>
            </p:nvSpPr>
            <p:spPr bwMode="auto">
              <a:xfrm>
                <a:off x="3678" y="2461"/>
                <a:ext cx="19" cy="13"/>
              </a:xfrm>
              <a:custGeom>
                <a:avLst/>
                <a:gdLst>
                  <a:gd name="T0" fmla="*/ 0 w 9"/>
                  <a:gd name="T1" fmla="*/ 0 h 6"/>
                  <a:gd name="T2" fmla="*/ 9 w 9"/>
                  <a:gd name="T3" fmla="*/ 6 h 6"/>
                  <a:gd name="T4" fmla="*/ 0 w 9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cubicBezTo>
                      <a:pt x="9" y="6"/>
                      <a:pt x="9" y="6"/>
                      <a:pt x="9" y="6"/>
                    </a:cubicBezTo>
                    <a:cubicBezTo>
                      <a:pt x="6" y="3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0" name="Freeform 396"/>
              <p:cNvSpPr/>
              <p:nvPr/>
            </p:nvSpPr>
            <p:spPr bwMode="auto">
              <a:xfrm>
                <a:off x="3496" y="2319"/>
                <a:ext cx="4" cy="6"/>
              </a:xfrm>
              <a:custGeom>
                <a:avLst/>
                <a:gdLst>
                  <a:gd name="T0" fmla="*/ 1 w 2"/>
                  <a:gd name="T1" fmla="*/ 1 h 3"/>
                  <a:gd name="T2" fmla="*/ 2 w 2"/>
                  <a:gd name="T3" fmla="*/ 3 h 3"/>
                  <a:gd name="T4" fmla="*/ 2 w 2"/>
                  <a:gd name="T5" fmla="*/ 1 h 3"/>
                  <a:gd name="T6" fmla="*/ 1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2" y="2"/>
                      <a:pt x="2" y="2"/>
                      <a:pt x="2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1" name="Freeform 397"/>
              <p:cNvSpPr/>
              <p:nvPr/>
            </p:nvSpPr>
            <p:spPr bwMode="auto">
              <a:xfrm>
                <a:off x="3483" y="2156"/>
                <a:ext cx="6" cy="4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2 h 2"/>
                  <a:gd name="T4" fmla="*/ 2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0" y="0"/>
                      <a:pt x="3" y="1"/>
                      <a:pt x="1" y="2"/>
                    </a:cubicBezTo>
                    <a:cubicBezTo>
                      <a:pt x="2" y="2"/>
                      <a:pt x="2" y="2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2" name="Freeform 398"/>
              <p:cNvSpPr/>
              <p:nvPr/>
            </p:nvSpPr>
            <p:spPr bwMode="auto">
              <a:xfrm>
                <a:off x="3534" y="2347"/>
                <a:ext cx="13" cy="6"/>
              </a:xfrm>
              <a:custGeom>
                <a:avLst/>
                <a:gdLst>
                  <a:gd name="T0" fmla="*/ 0 w 6"/>
                  <a:gd name="T1" fmla="*/ 0 h 3"/>
                  <a:gd name="T2" fmla="*/ 4 w 6"/>
                  <a:gd name="T3" fmla="*/ 3 h 3"/>
                  <a:gd name="T4" fmla="*/ 0 w 6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0" y="2"/>
                      <a:pt x="3" y="3"/>
                      <a:pt x="4" y="3"/>
                    </a:cubicBezTo>
                    <a:cubicBezTo>
                      <a:pt x="6" y="3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3" name="Freeform 399"/>
              <p:cNvSpPr/>
              <p:nvPr/>
            </p:nvSpPr>
            <p:spPr bwMode="auto">
              <a:xfrm>
                <a:off x="3466" y="2090"/>
                <a:ext cx="4" cy="4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4" name="Freeform 400"/>
              <p:cNvSpPr/>
              <p:nvPr/>
            </p:nvSpPr>
            <p:spPr bwMode="auto">
              <a:xfrm>
                <a:off x="3466" y="2103"/>
                <a:ext cx="4" cy="0"/>
              </a:xfrm>
              <a:custGeom>
                <a:avLst/>
                <a:gdLst>
                  <a:gd name="T0" fmla="*/ 0 w 2"/>
                  <a:gd name="T1" fmla="*/ 1 w 2"/>
                  <a:gd name="T2" fmla="*/ 1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5" name="Freeform 401"/>
              <p:cNvSpPr/>
              <p:nvPr/>
            </p:nvSpPr>
            <p:spPr bwMode="auto">
              <a:xfrm>
                <a:off x="3477" y="2152"/>
                <a:ext cx="4" cy="8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1" y="1"/>
                      <a:pt x="1" y="0"/>
                    </a:cubicBezTo>
                    <a:cubicBezTo>
                      <a:pt x="0" y="2"/>
                      <a:pt x="1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6" name="Freeform 402"/>
              <p:cNvSpPr/>
              <p:nvPr/>
            </p:nvSpPr>
            <p:spPr bwMode="auto">
              <a:xfrm>
                <a:off x="3466" y="2096"/>
                <a:ext cx="8" cy="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2 h 2"/>
                  <a:gd name="T4" fmla="*/ 2 w 4"/>
                  <a:gd name="T5" fmla="*/ 2 h 2"/>
                  <a:gd name="T6" fmla="*/ 2 w 4"/>
                  <a:gd name="T7" fmla="*/ 1 h 2"/>
                  <a:gd name="T8" fmla="*/ 4 w 4"/>
                  <a:gd name="T9" fmla="*/ 0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3" y="0"/>
                      <a:pt x="4" y="1"/>
                      <a:pt x="4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7" name="Freeform 403"/>
              <p:cNvSpPr/>
              <p:nvPr/>
            </p:nvSpPr>
            <p:spPr bwMode="auto">
              <a:xfrm>
                <a:off x="3470" y="210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8" name="Freeform 404"/>
              <p:cNvSpPr/>
              <p:nvPr/>
            </p:nvSpPr>
            <p:spPr bwMode="auto">
              <a:xfrm>
                <a:off x="3718" y="2501"/>
                <a:ext cx="5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1" y="2"/>
                      <a:pt x="2" y="1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ubicBezTo>
                      <a:pt x="0" y="0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9" name="Freeform 405"/>
              <p:cNvSpPr/>
              <p:nvPr/>
            </p:nvSpPr>
            <p:spPr bwMode="auto">
              <a:xfrm>
                <a:off x="3629" y="2417"/>
                <a:ext cx="7" cy="6"/>
              </a:xfrm>
              <a:custGeom>
                <a:avLst/>
                <a:gdLst>
                  <a:gd name="T0" fmla="*/ 2 w 3"/>
                  <a:gd name="T1" fmla="*/ 3 h 3"/>
                  <a:gd name="T2" fmla="*/ 0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1" y="1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7" name="Freeform 407"/>
            <p:cNvSpPr/>
            <p:nvPr/>
          </p:nvSpPr>
          <p:spPr bwMode="auto">
            <a:xfrm>
              <a:off x="3716" y="2495"/>
              <a:ext cx="5" cy="4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0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" name="Freeform 408"/>
            <p:cNvSpPr/>
            <p:nvPr/>
          </p:nvSpPr>
          <p:spPr bwMode="auto">
            <a:xfrm>
              <a:off x="3706" y="2480"/>
              <a:ext cx="10" cy="15"/>
            </a:xfrm>
            <a:custGeom>
              <a:avLst/>
              <a:gdLst>
                <a:gd name="T0" fmla="*/ 5 w 5"/>
                <a:gd name="T1" fmla="*/ 7 h 7"/>
                <a:gd name="T2" fmla="*/ 2 w 5"/>
                <a:gd name="T3" fmla="*/ 3 h 7"/>
                <a:gd name="T4" fmla="*/ 2 w 5"/>
                <a:gd name="T5" fmla="*/ 1 h 7"/>
                <a:gd name="T6" fmla="*/ 3 w 5"/>
                <a:gd name="T7" fmla="*/ 7 h 7"/>
                <a:gd name="T8" fmla="*/ 3 w 5"/>
                <a:gd name="T9" fmla="*/ 7 h 7"/>
                <a:gd name="T10" fmla="*/ 5 w 5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cubicBezTo>
                    <a:pt x="4" y="5"/>
                    <a:pt x="4" y="3"/>
                    <a:pt x="2" y="3"/>
                  </a:cubicBezTo>
                  <a:cubicBezTo>
                    <a:pt x="1" y="1"/>
                    <a:pt x="4" y="3"/>
                    <a:pt x="2" y="1"/>
                  </a:cubicBezTo>
                  <a:cubicBezTo>
                    <a:pt x="0" y="0"/>
                    <a:pt x="1" y="4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Freeform 409"/>
            <p:cNvSpPr/>
            <p:nvPr/>
          </p:nvSpPr>
          <p:spPr bwMode="auto">
            <a:xfrm>
              <a:off x="3782" y="3038"/>
              <a:ext cx="2" cy="4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Freeform 410"/>
            <p:cNvSpPr/>
            <p:nvPr/>
          </p:nvSpPr>
          <p:spPr bwMode="auto">
            <a:xfrm>
              <a:off x="3631" y="2249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0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Freeform 411"/>
            <p:cNvSpPr/>
            <p:nvPr/>
          </p:nvSpPr>
          <p:spPr bwMode="auto">
            <a:xfrm>
              <a:off x="3988" y="3019"/>
              <a:ext cx="0" cy="2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Freeform 412"/>
            <p:cNvSpPr/>
            <p:nvPr/>
          </p:nvSpPr>
          <p:spPr bwMode="auto">
            <a:xfrm>
              <a:off x="3856" y="3002"/>
              <a:ext cx="0" cy="2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Freeform 413"/>
            <p:cNvSpPr/>
            <p:nvPr/>
          </p:nvSpPr>
          <p:spPr bwMode="auto">
            <a:xfrm>
              <a:off x="3924" y="2998"/>
              <a:ext cx="2" cy="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4" name="Freeform 414"/>
            <p:cNvSpPr/>
            <p:nvPr/>
          </p:nvSpPr>
          <p:spPr bwMode="auto">
            <a:xfrm>
              <a:off x="3561" y="1990"/>
              <a:ext cx="3" cy="9"/>
            </a:xfrm>
            <a:custGeom>
              <a:avLst/>
              <a:gdLst>
                <a:gd name="T0" fmla="*/ 1 w 1"/>
                <a:gd name="T1" fmla="*/ 1 h 4"/>
                <a:gd name="T2" fmla="*/ 0 w 1"/>
                <a:gd name="T3" fmla="*/ 0 h 4"/>
                <a:gd name="T4" fmla="*/ 1 w 1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3"/>
                    <a:pt x="0" y="4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Freeform 415"/>
            <p:cNvSpPr/>
            <p:nvPr/>
          </p:nvSpPr>
          <p:spPr bwMode="auto">
            <a:xfrm>
              <a:off x="3795" y="3040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Freeform 416"/>
            <p:cNvSpPr/>
            <p:nvPr/>
          </p:nvSpPr>
          <p:spPr bwMode="auto">
            <a:xfrm>
              <a:off x="3958" y="30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Freeform 417"/>
            <p:cNvSpPr/>
            <p:nvPr/>
          </p:nvSpPr>
          <p:spPr bwMode="auto">
            <a:xfrm>
              <a:off x="3982" y="3027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Freeform 418"/>
            <p:cNvSpPr/>
            <p:nvPr/>
          </p:nvSpPr>
          <p:spPr bwMode="auto">
            <a:xfrm>
              <a:off x="3595" y="1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Freeform 419"/>
            <p:cNvSpPr/>
            <p:nvPr/>
          </p:nvSpPr>
          <p:spPr bwMode="auto">
            <a:xfrm>
              <a:off x="3757" y="2981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Freeform 420"/>
            <p:cNvSpPr/>
            <p:nvPr/>
          </p:nvSpPr>
          <p:spPr bwMode="auto">
            <a:xfrm>
              <a:off x="3627" y="1789"/>
              <a:ext cx="2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1" name="Freeform 421"/>
            <p:cNvSpPr/>
            <p:nvPr/>
          </p:nvSpPr>
          <p:spPr bwMode="auto">
            <a:xfrm>
              <a:off x="3578" y="179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Rectangle 422"/>
            <p:cNvSpPr>
              <a:spLocks noChangeArrowheads="1"/>
            </p:cNvSpPr>
            <p:nvPr/>
          </p:nvSpPr>
          <p:spPr bwMode="auto">
            <a:xfrm>
              <a:off x="3593" y="1825"/>
              <a:ext cx="1" cy="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" name="Freeform 423"/>
            <p:cNvSpPr/>
            <p:nvPr/>
          </p:nvSpPr>
          <p:spPr bwMode="auto">
            <a:xfrm>
              <a:off x="3593" y="1825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4" name="Freeform 424"/>
            <p:cNvSpPr/>
            <p:nvPr/>
          </p:nvSpPr>
          <p:spPr bwMode="auto">
            <a:xfrm>
              <a:off x="3593" y="1825"/>
              <a:ext cx="0" cy="2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5" name="Freeform 425"/>
            <p:cNvSpPr/>
            <p:nvPr/>
          </p:nvSpPr>
          <p:spPr bwMode="auto">
            <a:xfrm>
              <a:off x="3638" y="2417"/>
              <a:ext cx="6" cy="6"/>
            </a:xfrm>
            <a:custGeom>
              <a:avLst/>
              <a:gdLst>
                <a:gd name="T0" fmla="*/ 1 w 3"/>
                <a:gd name="T1" fmla="*/ 2 h 3"/>
                <a:gd name="T2" fmla="*/ 3 w 3"/>
                <a:gd name="T3" fmla="*/ 2 h 3"/>
                <a:gd name="T4" fmla="*/ 1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2" y="2"/>
                    <a:pt x="3" y="3"/>
                    <a:pt x="3" y="2"/>
                  </a:cubicBezTo>
                  <a:cubicBezTo>
                    <a:pt x="0" y="0"/>
                    <a:pt x="0" y="0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6" name="Freeform 426"/>
            <p:cNvSpPr/>
            <p:nvPr/>
          </p:nvSpPr>
          <p:spPr bwMode="auto">
            <a:xfrm>
              <a:off x="3708" y="2743"/>
              <a:ext cx="2" cy="7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3"/>
                    <a:pt x="1" y="0"/>
                    <a:pt x="0" y="0"/>
                  </a:cubicBezTo>
                  <a:cubicBezTo>
                    <a:pt x="0" y="0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7" name="Freeform 427"/>
            <p:cNvSpPr/>
            <p:nvPr/>
          </p:nvSpPr>
          <p:spPr bwMode="auto">
            <a:xfrm>
              <a:off x="3714" y="2737"/>
              <a:ext cx="4" cy="2"/>
            </a:xfrm>
            <a:custGeom>
              <a:avLst/>
              <a:gdLst>
                <a:gd name="T0" fmla="*/ 1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1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2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8" name="Freeform 428"/>
            <p:cNvSpPr/>
            <p:nvPr/>
          </p:nvSpPr>
          <p:spPr bwMode="auto">
            <a:xfrm>
              <a:off x="3706" y="2737"/>
              <a:ext cx="10" cy="4"/>
            </a:xfrm>
            <a:custGeom>
              <a:avLst/>
              <a:gdLst>
                <a:gd name="T0" fmla="*/ 0 w 5"/>
                <a:gd name="T1" fmla="*/ 1 h 2"/>
                <a:gd name="T2" fmla="*/ 4 w 5"/>
                <a:gd name="T3" fmla="*/ 1 h 2"/>
                <a:gd name="T4" fmla="*/ 5 w 5"/>
                <a:gd name="T5" fmla="*/ 2 h 2"/>
                <a:gd name="T6" fmla="*/ 3 w 5"/>
                <a:gd name="T7" fmla="*/ 1 h 2"/>
                <a:gd name="T8" fmla="*/ 2 w 5"/>
                <a:gd name="T9" fmla="*/ 1 h 2"/>
                <a:gd name="T10" fmla="*/ 0 w 5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1" y="2"/>
                    <a:pt x="3" y="2"/>
                    <a:pt x="4" y="1"/>
                  </a:cubicBezTo>
                  <a:cubicBezTo>
                    <a:pt x="4" y="1"/>
                    <a:pt x="5" y="2"/>
                    <a:pt x="5" y="2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1" y="0"/>
                    <a:pt x="2" y="1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9" name="Freeform 429"/>
            <p:cNvSpPr/>
            <p:nvPr/>
          </p:nvSpPr>
          <p:spPr bwMode="auto">
            <a:xfrm>
              <a:off x="3755" y="2718"/>
              <a:ext cx="4" cy="6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0" name="Freeform 430"/>
            <p:cNvSpPr/>
            <p:nvPr/>
          </p:nvSpPr>
          <p:spPr bwMode="auto">
            <a:xfrm>
              <a:off x="3761" y="2733"/>
              <a:ext cx="4" cy="17"/>
            </a:xfrm>
            <a:custGeom>
              <a:avLst/>
              <a:gdLst>
                <a:gd name="T0" fmla="*/ 1 w 2"/>
                <a:gd name="T1" fmla="*/ 7 h 8"/>
                <a:gd name="T2" fmla="*/ 0 w 2"/>
                <a:gd name="T3" fmla="*/ 3 h 8"/>
                <a:gd name="T4" fmla="*/ 1 w 2"/>
                <a:gd name="T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8">
                  <a:moveTo>
                    <a:pt x="1" y="7"/>
                  </a:moveTo>
                  <a:cubicBezTo>
                    <a:pt x="2" y="0"/>
                    <a:pt x="1" y="8"/>
                    <a:pt x="0" y="3"/>
                  </a:cubicBezTo>
                  <a:cubicBezTo>
                    <a:pt x="0" y="5"/>
                    <a:pt x="0" y="6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1" name="Freeform 431"/>
            <p:cNvSpPr/>
            <p:nvPr/>
          </p:nvSpPr>
          <p:spPr bwMode="auto">
            <a:xfrm>
              <a:off x="3759" y="2720"/>
              <a:ext cx="2" cy="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2" name="Freeform 432"/>
            <p:cNvSpPr/>
            <p:nvPr/>
          </p:nvSpPr>
          <p:spPr bwMode="auto">
            <a:xfrm>
              <a:off x="3761" y="2714"/>
              <a:ext cx="6" cy="12"/>
            </a:xfrm>
            <a:custGeom>
              <a:avLst/>
              <a:gdLst>
                <a:gd name="T0" fmla="*/ 0 w 3"/>
                <a:gd name="T1" fmla="*/ 5 h 6"/>
                <a:gd name="T2" fmla="*/ 3 w 3"/>
                <a:gd name="T3" fmla="*/ 3 h 6"/>
                <a:gd name="T4" fmla="*/ 0 w 3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cubicBezTo>
                    <a:pt x="1" y="6"/>
                    <a:pt x="2" y="3"/>
                    <a:pt x="3" y="3"/>
                  </a:cubicBezTo>
                  <a:cubicBezTo>
                    <a:pt x="2" y="0"/>
                    <a:pt x="1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3" name="Freeform 433"/>
            <p:cNvSpPr/>
            <p:nvPr/>
          </p:nvSpPr>
          <p:spPr bwMode="auto">
            <a:xfrm>
              <a:off x="3712" y="2737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4" name="Freeform 434"/>
            <p:cNvSpPr>
              <a:spLocks noEditPoints="1"/>
            </p:cNvSpPr>
            <p:nvPr/>
          </p:nvSpPr>
          <p:spPr bwMode="auto">
            <a:xfrm>
              <a:off x="3742" y="2907"/>
              <a:ext cx="384" cy="146"/>
            </a:xfrm>
            <a:custGeom>
              <a:avLst/>
              <a:gdLst>
                <a:gd name="T0" fmla="*/ 150 w 181"/>
                <a:gd name="T1" fmla="*/ 21 h 69"/>
                <a:gd name="T2" fmla="*/ 144 w 181"/>
                <a:gd name="T3" fmla="*/ 25 h 69"/>
                <a:gd name="T4" fmla="*/ 103 w 181"/>
                <a:gd name="T5" fmla="*/ 42 h 69"/>
                <a:gd name="T6" fmla="*/ 91 w 181"/>
                <a:gd name="T7" fmla="*/ 45 h 69"/>
                <a:gd name="T8" fmla="*/ 79 w 181"/>
                <a:gd name="T9" fmla="*/ 44 h 69"/>
                <a:gd name="T10" fmla="*/ 60 w 181"/>
                <a:gd name="T11" fmla="*/ 44 h 69"/>
                <a:gd name="T12" fmla="*/ 50 w 181"/>
                <a:gd name="T13" fmla="*/ 47 h 69"/>
                <a:gd name="T14" fmla="*/ 32 w 181"/>
                <a:gd name="T15" fmla="*/ 47 h 69"/>
                <a:gd name="T16" fmla="*/ 22 w 181"/>
                <a:gd name="T17" fmla="*/ 44 h 69"/>
                <a:gd name="T18" fmla="*/ 10 w 181"/>
                <a:gd name="T19" fmla="*/ 39 h 69"/>
                <a:gd name="T20" fmla="*/ 10 w 181"/>
                <a:gd name="T21" fmla="*/ 37 h 69"/>
                <a:gd name="T22" fmla="*/ 10 w 181"/>
                <a:gd name="T23" fmla="*/ 35 h 69"/>
                <a:gd name="T24" fmla="*/ 10 w 181"/>
                <a:gd name="T25" fmla="*/ 34 h 69"/>
                <a:gd name="T26" fmla="*/ 10 w 181"/>
                <a:gd name="T27" fmla="*/ 30 h 69"/>
                <a:gd name="T28" fmla="*/ 2 w 181"/>
                <a:gd name="T29" fmla="*/ 32 h 69"/>
                <a:gd name="T30" fmla="*/ 6 w 181"/>
                <a:gd name="T31" fmla="*/ 44 h 69"/>
                <a:gd name="T32" fmla="*/ 10 w 181"/>
                <a:gd name="T33" fmla="*/ 51 h 69"/>
                <a:gd name="T34" fmla="*/ 4 w 181"/>
                <a:gd name="T35" fmla="*/ 55 h 69"/>
                <a:gd name="T36" fmla="*/ 8 w 181"/>
                <a:gd name="T37" fmla="*/ 58 h 69"/>
                <a:gd name="T38" fmla="*/ 13 w 181"/>
                <a:gd name="T39" fmla="*/ 57 h 69"/>
                <a:gd name="T40" fmla="*/ 13 w 181"/>
                <a:gd name="T41" fmla="*/ 60 h 69"/>
                <a:gd name="T42" fmla="*/ 19 w 181"/>
                <a:gd name="T43" fmla="*/ 57 h 69"/>
                <a:gd name="T44" fmla="*/ 20 w 181"/>
                <a:gd name="T45" fmla="*/ 63 h 69"/>
                <a:gd name="T46" fmla="*/ 22 w 181"/>
                <a:gd name="T47" fmla="*/ 66 h 69"/>
                <a:gd name="T48" fmla="*/ 24 w 181"/>
                <a:gd name="T49" fmla="*/ 64 h 69"/>
                <a:gd name="T50" fmla="*/ 28 w 181"/>
                <a:gd name="T51" fmla="*/ 64 h 69"/>
                <a:gd name="T52" fmla="*/ 31 w 181"/>
                <a:gd name="T53" fmla="*/ 66 h 69"/>
                <a:gd name="T54" fmla="*/ 36 w 181"/>
                <a:gd name="T55" fmla="*/ 58 h 69"/>
                <a:gd name="T56" fmla="*/ 36 w 181"/>
                <a:gd name="T57" fmla="*/ 65 h 69"/>
                <a:gd name="T58" fmla="*/ 46 w 181"/>
                <a:gd name="T59" fmla="*/ 67 h 69"/>
                <a:gd name="T60" fmla="*/ 50 w 181"/>
                <a:gd name="T61" fmla="*/ 66 h 69"/>
                <a:gd name="T62" fmla="*/ 55 w 181"/>
                <a:gd name="T63" fmla="*/ 62 h 69"/>
                <a:gd name="T64" fmla="*/ 65 w 181"/>
                <a:gd name="T65" fmla="*/ 66 h 69"/>
                <a:gd name="T66" fmla="*/ 69 w 181"/>
                <a:gd name="T67" fmla="*/ 63 h 69"/>
                <a:gd name="T68" fmla="*/ 71 w 181"/>
                <a:gd name="T69" fmla="*/ 63 h 69"/>
                <a:gd name="T70" fmla="*/ 72 w 181"/>
                <a:gd name="T71" fmla="*/ 61 h 69"/>
                <a:gd name="T72" fmla="*/ 76 w 181"/>
                <a:gd name="T73" fmla="*/ 65 h 69"/>
                <a:gd name="T74" fmla="*/ 79 w 181"/>
                <a:gd name="T75" fmla="*/ 63 h 69"/>
                <a:gd name="T76" fmla="*/ 88 w 181"/>
                <a:gd name="T77" fmla="*/ 60 h 69"/>
                <a:gd name="T78" fmla="*/ 92 w 181"/>
                <a:gd name="T79" fmla="*/ 62 h 69"/>
                <a:gd name="T80" fmla="*/ 98 w 181"/>
                <a:gd name="T81" fmla="*/ 60 h 69"/>
                <a:gd name="T82" fmla="*/ 102 w 181"/>
                <a:gd name="T83" fmla="*/ 59 h 69"/>
                <a:gd name="T84" fmla="*/ 103 w 181"/>
                <a:gd name="T85" fmla="*/ 59 h 69"/>
                <a:gd name="T86" fmla="*/ 108 w 181"/>
                <a:gd name="T87" fmla="*/ 58 h 69"/>
                <a:gd name="T88" fmla="*/ 115 w 181"/>
                <a:gd name="T89" fmla="*/ 53 h 69"/>
                <a:gd name="T90" fmla="*/ 117 w 181"/>
                <a:gd name="T91" fmla="*/ 52 h 69"/>
                <a:gd name="T92" fmla="*/ 122 w 181"/>
                <a:gd name="T93" fmla="*/ 45 h 69"/>
                <a:gd name="T94" fmla="*/ 127 w 181"/>
                <a:gd name="T95" fmla="*/ 45 h 69"/>
                <a:gd name="T96" fmla="*/ 134 w 181"/>
                <a:gd name="T97" fmla="*/ 43 h 69"/>
                <a:gd name="T98" fmla="*/ 139 w 181"/>
                <a:gd name="T99" fmla="*/ 41 h 69"/>
                <a:gd name="T100" fmla="*/ 152 w 181"/>
                <a:gd name="T101" fmla="*/ 37 h 69"/>
                <a:gd name="T102" fmla="*/ 156 w 181"/>
                <a:gd name="T103" fmla="*/ 35 h 69"/>
                <a:gd name="T104" fmla="*/ 163 w 181"/>
                <a:gd name="T105" fmla="*/ 27 h 69"/>
                <a:gd name="T106" fmla="*/ 167 w 181"/>
                <a:gd name="T107" fmla="*/ 19 h 69"/>
                <a:gd name="T108" fmla="*/ 10 w 181"/>
                <a:gd name="T109" fmla="*/ 31 h 69"/>
                <a:gd name="T110" fmla="*/ 10 w 181"/>
                <a:gd name="T111" fmla="*/ 35 h 69"/>
                <a:gd name="T112" fmla="*/ 9 w 181"/>
                <a:gd name="T113" fmla="*/ 34 h 69"/>
                <a:gd name="T114" fmla="*/ 7 w 181"/>
                <a:gd name="T115" fmla="*/ 35 h 69"/>
                <a:gd name="T116" fmla="*/ 8 w 181"/>
                <a:gd name="T117" fmla="*/ 36 h 69"/>
                <a:gd name="T118" fmla="*/ 10 w 181"/>
                <a:gd name="T119" fmla="*/ 3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1" h="69">
                  <a:moveTo>
                    <a:pt x="177" y="5"/>
                  </a:moveTo>
                  <a:cubicBezTo>
                    <a:pt x="177" y="2"/>
                    <a:pt x="172" y="0"/>
                    <a:pt x="172" y="0"/>
                  </a:cubicBezTo>
                  <a:cubicBezTo>
                    <a:pt x="172" y="4"/>
                    <a:pt x="169" y="7"/>
                    <a:pt x="164" y="8"/>
                  </a:cubicBezTo>
                  <a:cubicBezTo>
                    <a:pt x="163" y="9"/>
                    <a:pt x="163" y="11"/>
                    <a:pt x="162" y="11"/>
                  </a:cubicBezTo>
                  <a:cubicBezTo>
                    <a:pt x="159" y="15"/>
                    <a:pt x="152" y="15"/>
                    <a:pt x="149" y="19"/>
                  </a:cubicBezTo>
                  <a:cubicBezTo>
                    <a:pt x="150" y="19"/>
                    <a:pt x="150" y="20"/>
                    <a:pt x="150" y="21"/>
                  </a:cubicBezTo>
                  <a:cubicBezTo>
                    <a:pt x="150" y="20"/>
                    <a:pt x="150" y="20"/>
                    <a:pt x="150" y="20"/>
                  </a:cubicBezTo>
                  <a:cubicBezTo>
                    <a:pt x="150" y="22"/>
                    <a:pt x="150" y="22"/>
                    <a:pt x="150" y="22"/>
                  </a:cubicBezTo>
                  <a:cubicBezTo>
                    <a:pt x="150" y="22"/>
                    <a:pt x="149" y="21"/>
                    <a:pt x="149" y="20"/>
                  </a:cubicBezTo>
                  <a:cubicBezTo>
                    <a:pt x="147" y="21"/>
                    <a:pt x="146" y="23"/>
                    <a:pt x="144" y="24"/>
                  </a:cubicBezTo>
                  <a:cubicBezTo>
                    <a:pt x="145" y="26"/>
                    <a:pt x="143" y="24"/>
                    <a:pt x="144" y="26"/>
                  </a:cubicBezTo>
                  <a:cubicBezTo>
                    <a:pt x="144" y="25"/>
                    <a:pt x="144" y="25"/>
                    <a:pt x="144" y="25"/>
                  </a:cubicBezTo>
                  <a:cubicBezTo>
                    <a:pt x="143" y="27"/>
                    <a:pt x="143" y="27"/>
                    <a:pt x="141" y="25"/>
                  </a:cubicBezTo>
                  <a:cubicBezTo>
                    <a:pt x="135" y="26"/>
                    <a:pt x="130" y="30"/>
                    <a:pt x="125" y="31"/>
                  </a:cubicBezTo>
                  <a:cubicBezTo>
                    <a:pt x="119" y="33"/>
                    <a:pt x="114" y="37"/>
                    <a:pt x="108" y="39"/>
                  </a:cubicBezTo>
                  <a:cubicBezTo>
                    <a:pt x="108" y="42"/>
                    <a:pt x="106" y="41"/>
                    <a:pt x="106" y="44"/>
                  </a:cubicBezTo>
                  <a:cubicBezTo>
                    <a:pt x="106" y="43"/>
                    <a:pt x="106" y="43"/>
                    <a:pt x="106" y="43"/>
                  </a:cubicBezTo>
                  <a:cubicBezTo>
                    <a:pt x="105" y="45"/>
                    <a:pt x="104" y="43"/>
                    <a:pt x="103" y="42"/>
                  </a:cubicBezTo>
                  <a:cubicBezTo>
                    <a:pt x="103" y="44"/>
                    <a:pt x="102" y="43"/>
                    <a:pt x="103" y="45"/>
                  </a:cubicBezTo>
                  <a:cubicBezTo>
                    <a:pt x="103" y="46"/>
                    <a:pt x="102" y="42"/>
                    <a:pt x="101" y="43"/>
                  </a:cubicBezTo>
                  <a:cubicBezTo>
                    <a:pt x="101" y="42"/>
                    <a:pt x="101" y="44"/>
                    <a:pt x="101" y="44"/>
                  </a:cubicBezTo>
                  <a:cubicBezTo>
                    <a:pt x="100" y="46"/>
                    <a:pt x="101" y="42"/>
                    <a:pt x="99" y="41"/>
                  </a:cubicBezTo>
                  <a:cubicBezTo>
                    <a:pt x="96" y="42"/>
                    <a:pt x="94" y="45"/>
                    <a:pt x="91" y="44"/>
                  </a:cubicBezTo>
                  <a:cubicBezTo>
                    <a:pt x="91" y="44"/>
                    <a:pt x="91" y="45"/>
                    <a:pt x="91" y="45"/>
                  </a:cubicBezTo>
                  <a:cubicBezTo>
                    <a:pt x="90" y="42"/>
                    <a:pt x="90" y="46"/>
                    <a:pt x="90" y="45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88" y="43"/>
                    <a:pt x="88" y="45"/>
                    <a:pt x="86" y="44"/>
                  </a:cubicBezTo>
                  <a:cubicBezTo>
                    <a:pt x="85" y="45"/>
                    <a:pt x="84" y="42"/>
                    <a:pt x="83" y="44"/>
                  </a:cubicBezTo>
                  <a:cubicBezTo>
                    <a:pt x="83" y="43"/>
                    <a:pt x="83" y="43"/>
                    <a:pt x="82" y="43"/>
                  </a:cubicBezTo>
                  <a:cubicBezTo>
                    <a:pt x="82" y="47"/>
                    <a:pt x="80" y="42"/>
                    <a:pt x="79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6" y="44"/>
                    <a:pt x="73" y="43"/>
                    <a:pt x="70" y="46"/>
                  </a:cubicBezTo>
                  <a:cubicBezTo>
                    <a:pt x="68" y="46"/>
                    <a:pt x="66" y="43"/>
                    <a:pt x="64" y="44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3" y="46"/>
                    <a:pt x="64" y="45"/>
                    <a:pt x="64" y="44"/>
                  </a:cubicBezTo>
                  <a:cubicBezTo>
                    <a:pt x="63" y="46"/>
                    <a:pt x="61" y="44"/>
                    <a:pt x="60" y="44"/>
                  </a:cubicBezTo>
                  <a:cubicBezTo>
                    <a:pt x="60" y="45"/>
                    <a:pt x="60" y="45"/>
                    <a:pt x="60" y="46"/>
                  </a:cubicBezTo>
                  <a:cubicBezTo>
                    <a:pt x="59" y="43"/>
                    <a:pt x="57" y="47"/>
                    <a:pt x="55" y="45"/>
                  </a:cubicBezTo>
                  <a:cubicBezTo>
                    <a:pt x="56" y="48"/>
                    <a:pt x="55" y="47"/>
                    <a:pt x="54" y="48"/>
                  </a:cubicBezTo>
                  <a:cubicBezTo>
                    <a:pt x="54" y="47"/>
                    <a:pt x="54" y="46"/>
                    <a:pt x="54" y="46"/>
                  </a:cubicBezTo>
                  <a:cubicBezTo>
                    <a:pt x="53" y="46"/>
                    <a:pt x="52" y="46"/>
                    <a:pt x="51" y="45"/>
                  </a:cubicBezTo>
                  <a:cubicBezTo>
                    <a:pt x="51" y="46"/>
                    <a:pt x="50" y="48"/>
                    <a:pt x="50" y="47"/>
                  </a:cubicBezTo>
                  <a:cubicBezTo>
                    <a:pt x="49" y="45"/>
                    <a:pt x="48" y="47"/>
                    <a:pt x="48" y="46"/>
                  </a:cubicBezTo>
                  <a:cubicBezTo>
                    <a:pt x="48" y="48"/>
                    <a:pt x="47" y="49"/>
                    <a:pt x="46" y="49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4" y="47"/>
                    <a:pt x="42" y="44"/>
                    <a:pt x="39" y="47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6" y="47"/>
                    <a:pt x="35" y="45"/>
                    <a:pt x="32" y="47"/>
                  </a:cubicBezTo>
                  <a:cubicBezTo>
                    <a:pt x="33" y="46"/>
                    <a:pt x="30" y="45"/>
                    <a:pt x="30" y="45"/>
                  </a:cubicBezTo>
                  <a:cubicBezTo>
                    <a:pt x="29" y="46"/>
                    <a:pt x="28" y="46"/>
                    <a:pt x="27" y="48"/>
                  </a:cubicBezTo>
                  <a:cubicBezTo>
                    <a:pt x="27" y="48"/>
                    <a:pt x="27" y="46"/>
                    <a:pt x="27" y="46"/>
                  </a:cubicBezTo>
                  <a:cubicBezTo>
                    <a:pt x="26" y="45"/>
                    <a:pt x="26" y="43"/>
                    <a:pt x="25" y="45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4" y="44"/>
                    <a:pt x="22" y="46"/>
                    <a:pt x="22" y="44"/>
                  </a:cubicBezTo>
                  <a:cubicBezTo>
                    <a:pt x="21" y="45"/>
                    <a:pt x="20" y="45"/>
                    <a:pt x="20" y="46"/>
                  </a:cubicBezTo>
                  <a:cubicBezTo>
                    <a:pt x="19" y="46"/>
                    <a:pt x="20" y="44"/>
                    <a:pt x="19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2"/>
                    <a:pt x="17" y="42"/>
                    <a:pt x="15" y="42"/>
                  </a:cubicBezTo>
                  <a:cubicBezTo>
                    <a:pt x="16" y="40"/>
                    <a:pt x="13" y="41"/>
                    <a:pt x="13" y="39"/>
                  </a:cubicBezTo>
                  <a:cubicBezTo>
                    <a:pt x="12" y="40"/>
                    <a:pt x="13" y="38"/>
                    <a:pt x="10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1" y="37"/>
                    <a:pt x="12" y="37"/>
                  </a:cubicBezTo>
                  <a:cubicBezTo>
                    <a:pt x="12" y="37"/>
                    <a:pt x="11" y="37"/>
                    <a:pt x="11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1" y="36"/>
                    <a:pt x="11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1" y="36"/>
                    <a:pt x="11" y="36"/>
                  </a:cubicBezTo>
                  <a:cubicBezTo>
                    <a:pt x="11" y="36"/>
                    <a:pt x="11" y="36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9" y="35"/>
                    <a:pt x="12" y="34"/>
                    <a:pt x="10" y="34"/>
                  </a:cubicBezTo>
                  <a:cubicBezTo>
                    <a:pt x="10" y="34"/>
                    <a:pt x="10" y="33"/>
                    <a:pt x="11" y="32"/>
                  </a:cubicBezTo>
                  <a:cubicBezTo>
                    <a:pt x="10" y="34"/>
                    <a:pt x="10" y="32"/>
                    <a:pt x="10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0"/>
                    <a:pt x="10" y="30"/>
                    <a:pt x="10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9"/>
                    <a:pt x="10" y="30"/>
                    <a:pt x="10" y="30"/>
                  </a:cubicBezTo>
                  <a:cubicBezTo>
                    <a:pt x="10" y="30"/>
                    <a:pt x="9" y="30"/>
                    <a:pt x="5" y="31"/>
                  </a:cubicBezTo>
                  <a:cubicBezTo>
                    <a:pt x="4" y="32"/>
                    <a:pt x="9" y="31"/>
                    <a:pt x="8" y="32"/>
                  </a:cubicBezTo>
                  <a:cubicBezTo>
                    <a:pt x="5" y="32"/>
                    <a:pt x="9" y="34"/>
                    <a:pt x="6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3"/>
                    <a:pt x="5" y="33"/>
                    <a:pt x="5" y="33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5" y="34"/>
                    <a:pt x="3" y="35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6"/>
                    <a:pt x="4" y="35"/>
                    <a:pt x="4" y="36"/>
                  </a:cubicBezTo>
                  <a:cubicBezTo>
                    <a:pt x="4" y="36"/>
                    <a:pt x="1" y="36"/>
                    <a:pt x="0" y="37"/>
                  </a:cubicBezTo>
                  <a:cubicBezTo>
                    <a:pt x="1" y="38"/>
                    <a:pt x="3" y="40"/>
                    <a:pt x="2" y="42"/>
                  </a:cubicBezTo>
                  <a:cubicBezTo>
                    <a:pt x="3" y="43"/>
                    <a:pt x="4" y="44"/>
                    <a:pt x="6" y="44"/>
                  </a:cubicBezTo>
                  <a:cubicBezTo>
                    <a:pt x="6" y="44"/>
                    <a:pt x="3" y="45"/>
                    <a:pt x="5" y="45"/>
                  </a:cubicBezTo>
                  <a:cubicBezTo>
                    <a:pt x="4" y="46"/>
                    <a:pt x="3" y="47"/>
                    <a:pt x="3" y="47"/>
                  </a:cubicBezTo>
                  <a:cubicBezTo>
                    <a:pt x="4" y="47"/>
                    <a:pt x="4" y="49"/>
                    <a:pt x="5" y="46"/>
                  </a:cubicBezTo>
                  <a:cubicBezTo>
                    <a:pt x="6" y="48"/>
                    <a:pt x="7" y="49"/>
                    <a:pt x="8" y="49"/>
                  </a:cubicBezTo>
                  <a:cubicBezTo>
                    <a:pt x="8" y="49"/>
                    <a:pt x="6" y="50"/>
                    <a:pt x="6" y="51"/>
                  </a:cubicBezTo>
                  <a:cubicBezTo>
                    <a:pt x="8" y="50"/>
                    <a:pt x="9" y="50"/>
                    <a:pt x="10" y="51"/>
                  </a:cubicBezTo>
                  <a:cubicBezTo>
                    <a:pt x="11" y="50"/>
                    <a:pt x="10" y="50"/>
                    <a:pt x="11" y="48"/>
                  </a:cubicBezTo>
                  <a:cubicBezTo>
                    <a:pt x="12" y="48"/>
                    <a:pt x="12" y="48"/>
                    <a:pt x="13" y="48"/>
                  </a:cubicBezTo>
                  <a:cubicBezTo>
                    <a:pt x="12" y="49"/>
                    <a:pt x="10" y="52"/>
                    <a:pt x="11" y="52"/>
                  </a:cubicBezTo>
                  <a:cubicBezTo>
                    <a:pt x="9" y="55"/>
                    <a:pt x="10" y="51"/>
                    <a:pt x="8" y="54"/>
                  </a:cubicBezTo>
                  <a:cubicBezTo>
                    <a:pt x="7" y="55"/>
                    <a:pt x="5" y="54"/>
                    <a:pt x="6" y="53"/>
                  </a:cubicBezTo>
                  <a:cubicBezTo>
                    <a:pt x="3" y="54"/>
                    <a:pt x="6" y="54"/>
                    <a:pt x="4" y="55"/>
                  </a:cubicBezTo>
                  <a:cubicBezTo>
                    <a:pt x="5" y="56"/>
                    <a:pt x="6" y="55"/>
                    <a:pt x="8" y="55"/>
                  </a:cubicBezTo>
                  <a:cubicBezTo>
                    <a:pt x="8" y="54"/>
                    <a:pt x="8" y="54"/>
                    <a:pt x="9" y="53"/>
                  </a:cubicBezTo>
                  <a:cubicBezTo>
                    <a:pt x="11" y="52"/>
                    <a:pt x="9" y="56"/>
                    <a:pt x="9" y="56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9" y="57"/>
                    <a:pt x="10" y="56"/>
                    <a:pt x="11" y="57"/>
                  </a:cubicBezTo>
                  <a:cubicBezTo>
                    <a:pt x="9" y="60"/>
                    <a:pt x="9" y="56"/>
                    <a:pt x="8" y="58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8" y="61"/>
                    <a:pt x="9" y="58"/>
                    <a:pt x="10" y="59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1" y="59"/>
                    <a:pt x="11" y="57"/>
                    <a:pt x="11" y="57"/>
                  </a:cubicBezTo>
                  <a:cubicBezTo>
                    <a:pt x="13" y="55"/>
                    <a:pt x="11" y="57"/>
                    <a:pt x="13" y="57"/>
                  </a:cubicBezTo>
                  <a:cubicBezTo>
                    <a:pt x="14" y="56"/>
                    <a:pt x="12" y="57"/>
                    <a:pt x="13" y="56"/>
                  </a:cubicBezTo>
                  <a:cubicBezTo>
                    <a:pt x="14" y="54"/>
                    <a:pt x="14" y="54"/>
                    <a:pt x="15" y="54"/>
                  </a:cubicBezTo>
                  <a:cubicBezTo>
                    <a:pt x="15" y="55"/>
                    <a:pt x="14" y="56"/>
                    <a:pt x="14" y="57"/>
                  </a:cubicBezTo>
                  <a:cubicBezTo>
                    <a:pt x="14" y="58"/>
                    <a:pt x="13" y="57"/>
                    <a:pt x="14" y="57"/>
                  </a:cubicBezTo>
                  <a:cubicBezTo>
                    <a:pt x="12" y="58"/>
                    <a:pt x="12" y="60"/>
                    <a:pt x="11" y="61"/>
                  </a:cubicBezTo>
                  <a:cubicBezTo>
                    <a:pt x="11" y="62"/>
                    <a:pt x="12" y="60"/>
                    <a:pt x="13" y="60"/>
                  </a:cubicBezTo>
                  <a:cubicBezTo>
                    <a:pt x="13" y="60"/>
                    <a:pt x="14" y="58"/>
                    <a:pt x="14" y="58"/>
                  </a:cubicBezTo>
                  <a:cubicBezTo>
                    <a:pt x="17" y="54"/>
                    <a:pt x="13" y="61"/>
                    <a:pt x="15" y="61"/>
                  </a:cubicBezTo>
                  <a:cubicBezTo>
                    <a:pt x="16" y="58"/>
                    <a:pt x="18" y="58"/>
                    <a:pt x="19" y="54"/>
                  </a:cubicBezTo>
                  <a:cubicBezTo>
                    <a:pt x="19" y="54"/>
                    <a:pt x="20" y="53"/>
                    <a:pt x="20" y="54"/>
                  </a:cubicBezTo>
                  <a:cubicBezTo>
                    <a:pt x="19" y="56"/>
                    <a:pt x="20" y="56"/>
                    <a:pt x="18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61"/>
                    <a:pt x="17" y="63"/>
                    <a:pt x="17" y="64"/>
                  </a:cubicBezTo>
                  <a:cubicBezTo>
                    <a:pt x="18" y="63"/>
                    <a:pt x="18" y="62"/>
                    <a:pt x="19" y="62"/>
                  </a:cubicBezTo>
                  <a:cubicBezTo>
                    <a:pt x="18" y="62"/>
                    <a:pt x="18" y="63"/>
                    <a:pt x="19" y="64"/>
                  </a:cubicBezTo>
                  <a:cubicBezTo>
                    <a:pt x="18" y="63"/>
                    <a:pt x="20" y="61"/>
                    <a:pt x="20" y="60"/>
                  </a:cubicBezTo>
                  <a:cubicBezTo>
                    <a:pt x="21" y="61"/>
                    <a:pt x="21" y="63"/>
                    <a:pt x="20" y="63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20" y="63"/>
                    <a:pt x="19" y="65"/>
                    <a:pt x="20" y="65"/>
                  </a:cubicBezTo>
                  <a:cubicBezTo>
                    <a:pt x="20" y="64"/>
                    <a:pt x="21" y="62"/>
                    <a:pt x="22" y="61"/>
                  </a:cubicBezTo>
                  <a:cubicBezTo>
                    <a:pt x="22" y="61"/>
                    <a:pt x="22" y="62"/>
                    <a:pt x="23" y="62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2" y="63"/>
                    <a:pt x="21" y="66"/>
                    <a:pt x="22" y="66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23" y="65"/>
                    <a:pt x="23" y="65"/>
                    <a:pt x="24" y="65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4" y="65"/>
                    <a:pt x="25" y="63"/>
                    <a:pt x="25" y="65"/>
                  </a:cubicBezTo>
                  <a:cubicBezTo>
                    <a:pt x="25" y="63"/>
                    <a:pt x="24" y="65"/>
                    <a:pt x="24" y="64"/>
                  </a:cubicBezTo>
                  <a:cubicBezTo>
                    <a:pt x="24" y="62"/>
                    <a:pt x="25" y="62"/>
                    <a:pt x="25" y="62"/>
                  </a:cubicBezTo>
                  <a:cubicBezTo>
                    <a:pt x="25" y="62"/>
                    <a:pt x="25" y="62"/>
                    <a:pt x="25" y="63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6" y="63"/>
                    <a:pt x="26" y="64"/>
                    <a:pt x="26" y="6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6" y="66"/>
                    <a:pt x="28" y="62"/>
                    <a:pt x="28" y="64"/>
                  </a:cubicBezTo>
                  <a:cubicBezTo>
                    <a:pt x="28" y="65"/>
                    <a:pt x="27" y="66"/>
                    <a:pt x="27" y="67"/>
                  </a:cubicBezTo>
                  <a:cubicBezTo>
                    <a:pt x="28" y="64"/>
                    <a:pt x="29" y="64"/>
                    <a:pt x="30" y="62"/>
                  </a:cubicBezTo>
                  <a:cubicBezTo>
                    <a:pt x="30" y="63"/>
                    <a:pt x="28" y="65"/>
                    <a:pt x="28" y="67"/>
                  </a:cubicBezTo>
                  <a:cubicBezTo>
                    <a:pt x="29" y="65"/>
                    <a:pt x="29" y="69"/>
                    <a:pt x="30" y="66"/>
                  </a:cubicBezTo>
                  <a:cubicBezTo>
                    <a:pt x="30" y="65"/>
                    <a:pt x="31" y="64"/>
                    <a:pt x="31" y="63"/>
                  </a:cubicBezTo>
                  <a:cubicBezTo>
                    <a:pt x="32" y="64"/>
                    <a:pt x="31" y="64"/>
                    <a:pt x="31" y="66"/>
                  </a:cubicBezTo>
                  <a:cubicBezTo>
                    <a:pt x="32" y="65"/>
                    <a:pt x="32" y="63"/>
                    <a:pt x="32" y="62"/>
                  </a:cubicBezTo>
                  <a:cubicBezTo>
                    <a:pt x="32" y="63"/>
                    <a:pt x="33" y="61"/>
                    <a:pt x="34" y="62"/>
                  </a:cubicBezTo>
                  <a:cubicBezTo>
                    <a:pt x="33" y="64"/>
                    <a:pt x="32" y="63"/>
                    <a:pt x="33" y="64"/>
                  </a:cubicBezTo>
                  <a:cubicBezTo>
                    <a:pt x="34" y="65"/>
                    <a:pt x="34" y="60"/>
                    <a:pt x="35" y="60"/>
                  </a:cubicBezTo>
                  <a:cubicBezTo>
                    <a:pt x="35" y="59"/>
                    <a:pt x="36" y="56"/>
                    <a:pt x="36" y="55"/>
                  </a:cubicBezTo>
                  <a:cubicBezTo>
                    <a:pt x="37" y="56"/>
                    <a:pt x="36" y="56"/>
                    <a:pt x="36" y="58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6" y="61"/>
                    <a:pt x="34" y="63"/>
                    <a:pt x="34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5" y="65"/>
                    <a:pt x="34" y="66"/>
                    <a:pt x="34" y="67"/>
                  </a:cubicBezTo>
                  <a:cubicBezTo>
                    <a:pt x="35" y="65"/>
                    <a:pt x="36" y="67"/>
                    <a:pt x="36" y="66"/>
                  </a:cubicBezTo>
                  <a:cubicBezTo>
                    <a:pt x="36" y="65"/>
                    <a:pt x="35" y="67"/>
                    <a:pt x="36" y="65"/>
                  </a:cubicBezTo>
                  <a:cubicBezTo>
                    <a:pt x="36" y="65"/>
                    <a:pt x="37" y="62"/>
                    <a:pt x="37" y="63"/>
                  </a:cubicBezTo>
                  <a:cubicBezTo>
                    <a:pt x="37" y="65"/>
                    <a:pt x="37" y="66"/>
                    <a:pt x="37" y="67"/>
                  </a:cubicBezTo>
                  <a:cubicBezTo>
                    <a:pt x="37" y="68"/>
                    <a:pt x="37" y="65"/>
                    <a:pt x="38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40" y="68"/>
                    <a:pt x="42" y="67"/>
                    <a:pt x="45" y="63"/>
                  </a:cubicBezTo>
                  <a:cubicBezTo>
                    <a:pt x="45" y="65"/>
                    <a:pt x="45" y="65"/>
                    <a:pt x="46" y="67"/>
                  </a:cubicBezTo>
                  <a:cubicBezTo>
                    <a:pt x="46" y="66"/>
                    <a:pt x="46" y="65"/>
                    <a:pt x="47" y="65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8" y="68"/>
                    <a:pt x="49" y="66"/>
                    <a:pt x="49" y="65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50" y="68"/>
                    <a:pt x="50" y="65"/>
                    <a:pt x="50" y="65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1" y="64"/>
                    <a:pt x="52" y="65"/>
                    <a:pt x="52" y="67"/>
                  </a:cubicBezTo>
                  <a:cubicBezTo>
                    <a:pt x="52" y="66"/>
                    <a:pt x="52" y="66"/>
                    <a:pt x="52" y="65"/>
                  </a:cubicBezTo>
                  <a:cubicBezTo>
                    <a:pt x="52" y="67"/>
                    <a:pt x="54" y="67"/>
                    <a:pt x="55" y="66"/>
                  </a:cubicBezTo>
                  <a:cubicBezTo>
                    <a:pt x="54" y="65"/>
                    <a:pt x="54" y="65"/>
                    <a:pt x="54" y="63"/>
                  </a:cubicBezTo>
                  <a:cubicBezTo>
                    <a:pt x="54" y="61"/>
                    <a:pt x="55" y="64"/>
                    <a:pt x="55" y="62"/>
                  </a:cubicBezTo>
                  <a:cubicBezTo>
                    <a:pt x="55" y="63"/>
                    <a:pt x="55" y="64"/>
                    <a:pt x="55" y="65"/>
                  </a:cubicBezTo>
                  <a:cubicBezTo>
                    <a:pt x="56" y="68"/>
                    <a:pt x="58" y="65"/>
                    <a:pt x="59" y="66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1" y="67"/>
                    <a:pt x="62" y="64"/>
                    <a:pt x="63" y="65"/>
                  </a:cubicBezTo>
                  <a:cubicBezTo>
                    <a:pt x="63" y="65"/>
                    <a:pt x="63" y="62"/>
                    <a:pt x="64" y="62"/>
                  </a:cubicBezTo>
                  <a:cubicBezTo>
                    <a:pt x="64" y="60"/>
                    <a:pt x="64" y="64"/>
                    <a:pt x="65" y="66"/>
                  </a:cubicBezTo>
                  <a:cubicBezTo>
                    <a:pt x="65" y="65"/>
                    <a:pt x="65" y="64"/>
                    <a:pt x="66" y="64"/>
                  </a:cubicBezTo>
                  <a:cubicBezTo>
                    <a:pt x="66" y="65"/>
                    <a:pt x="66" y="65"/>
                    <a:pt x="66" y="65"/>
                  </a:cubicBezTo>
                  <a:cubicBezTo>
                    <a:pt x="66" y="64"/>
                    <a:pt x="67" y="63"/>
                    <a:pt x="67" y="64"/>
                  </a:cubicBezTo>
                  <a:cubicBezTo>
                    <a:pt x="67" y="64"/>
                    <a:pt x="67" y="64"/>
                    <a:pt x="67" y="64"/>
                  </a:cubicBezTo>
                  <a:cubicBezTo>
                    <a:pt x="67" y="64"/>
                    <a:pt x="68" y="66"/>
                    <a:pt x="68" y="65"/>
                  </a:cubicBezTo>
                  <a:cubicBezTo>
                    <a:pt x="68" y="64"/>
                    <a:pt x="69" y="65"/>
                    <a:pt x="69" y="63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70" y="63"/>
                    <a:pt x="70" y="63"/>
                    <a:pt x="70" y="63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1" y="66"/>
                    <a:pt x="70" y="63"/>
                    <a:pt x="70" y="62"/>
                  </a:cubicBezTo>
                  <a:cubicBezTo>
                    <a:pt x="71" y="61"/>
                    <a:pt x="71" y="63"/>
                    <a:pt x="71" y="63"/>
                  </a:cubicBezTo>
                  <a:cubicBezTo>
                    <a:pt x="71" y="64"/>
                    <a:pt x="71" y="63"/>
                    <a:pt x="71" y="63"/>
                  </a:cubicBezTo>
                  <a:cubicBezTo>
                    <a:pt x="70" y="65"/>
                    <a:pt x="71" y="64"/>
                    <a:pt x="71" y="65"/>
                  </a:cubicBezTo>
                  <a:cubicBezTo>
                    <a:pt x="71" y="65"/>
                    <a:pt x="71" y="63"/>
                    <a:pt x="72" y="63"/>
                  </a:cubicBezTo>
                  <a:cubicBezTo>
                    <a:pt x="72" y="63"/>
                    <a:pt x="73" y="63"/>
                    <a:pt x="73" y="65"/>
                  </a:cubicBezTo>
                  <a:cubicBezTo>
                    <a:pt x="73" y="64"/>
                    <a:pt x="73" y="64"/>
                    <a:pt x="73" y="63"/>
                  </a:cubicBezTo>
                  <a:cubicBezTo>
                    <a:pt x="73" y="63"/>
                    <a:pt x="73" y="62"/>
                    <a:pt x="72" y="61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1"/>
                    <a:pt x="74" y="62"/>
                    <a:pt x="74" y="60"/>
                  </a:cubicBezTo>
                  <a:cubicBezTo>
                    <a:pt x="74" y="62"/>
                    <a:pt x="74" y="62"/>
                    <a:pt x="74" y="62"/>
                  </a:cubicBezTo>
                  <a:cubicBezTo>
                    <a:pt x="74" y="61"/>
                    <a:pt x="75" y="61"/>
                    <a:pt x="75" y="61"/>
                  </a:cubicBezTo>
                  <a:cubicBezTo>
                    <a:pt x="75" y="62"/>
                    <a:pt x="75" y="64"/>
                    <a:pt x="76" y="65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4"/>
                  </a:cubicBezTo>
                  <a:cubicBezTo>
                    <a:pt x="78" y="65"/>
                    <a:pt x="78" y="59"/>
                    <a:pt x="79" y="61"/>
                  </a:cubicBezTo>
                  <a:cubicBezTo>
                    <a:pt x="79" y="63"/>
                    <a:pt x="79" y="63"/>
                    <a:pt x="80" y="64"/>
                  </a:cubicBezTo>
                  <a:cubicBezTo>
                    <a:pt x="80" y="63"/>
                    <a:pt x="80" y="63"/>
                    <a:pt x="80" y="62"/>
                  </a:cubicBezTo>
                  <a:cubicBezTo>
                    <a:pt x="80" y="61"/>
                    <a:pt x="80" y="64"/>
                    <a:pt x="79" y="63"/>
                  </a:cubicBezTo>
                  <a:cubicBezTo>
                    <a:pt x="79" y="61"/>
                    <a:pt x="80" y="62"/>
                    <a:pt x="80" y="61"/>
                  </a:cubicBezTo>
                  <a:cubicBezTo>
                    <a:pt x="81" y="66"/>
                    <a:pt x="83" y="62"/>
                    <a:pt x="84" y="64"/>
                  </a:cubicBezTo>
                  <a:cubicBezTo>
                    <a:pt x="84" y="61"/>
                    <a:pt x="85" y="63"/>
                    <a:pt x="85" y="62"/>
                  </a:cubicBezTo>
                  <a:cubicBezTo>
                    <a:pt x="85" y="65"/>
                    <a:pt x="86" y="62"/>
                    <a:pt x="86" y="63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87" y="62"/>
                    <a:pt x="87" y="57"/>
                    <a:pt x="88" y="60"/>
                  </a:cubicBezTo>
                  <a:cubicBezTo>
                    <a:pt x="88" y="60"/>
                    <a:pt x="88" y="61"/>
                    <a:pt x="88" y="62"/>
                  </a:cubicBezTo>
                  <a:cubicBezTo>
                    <a:pt x="89" y="65"/>
                    <a:pt x="89" y="59"/>
                    <a:pt x="90" y="62"/>
                  </a:cubicBezTo>
                  <a:cubicBezTo>
                    <a:pt x="90" y="61"/>
                    <a:pt x="89" y="60"/>
                    <a:pt x="90" y="59"/>
                  </a:cubicBezTo>
                  <a:cubicBezTo>
                    <a:pt x="91" y="60"/>
                    <a:pt x="92" y="61"/>
                    <a:pt x="92" y="62"/>
                  </a:cubicBezTo>
                  <a:cubicBezTo>
                    <a:pt x="92" y="61"/>
                    <a:pt x="92" y="60"/>
                    <a:pt x="92" y="61"/>
                  </a:cubicBezTo>
                  <a:cubicBezTo>
                    <a:pt x="93" y="62"/>
                    <a:pt x="92" y="62"/>
                    <a:pt x="92" y="62"/>
                  </a:cubicBezTo>
                  <a:cubicBezTo>
                    <a:pt x="93" y="63"/>
                    <a:pt x="93" y="61"/>
                    <a:pt x="94" y="60"/>
                  </a:cubicBezTo>
                  <a:cubicBezTo>
                    <a:pt x="94" y="62"/>
                    <a:pt x="95" y="61"/>
                    <a:pt x="96" y="62"/>
                  </a:cubicBezTo>
                  <a:cubicBezTo>
                    <a:pt x="96" y="60"/>
                    <a:pt x="98" y="63"/>
                    <a:pt x="97" y="60"/>
                  </a:cubicBezTo>
                  <a:cubicBezTo>
                    <a:pt x="98" y="61"/>
                    <a:pt x="98" y="61"/>
                    <a:pt x="98" y="61"/>
                  </a:cubicBezTo>
                  <a:cubicBezTo>
                    <a:pt x="98" y="60"/>
                    <a:pt x="98" y="58"/>
                    <a:pt x="98" y="5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99" y="62"/>
                    <a:pt x="99" y="60"/>
                    <a:pt x="100" y="61"/>
                  </a:cubicBezTo>
                  <a:cubicBezTo>
                    <a:pt x="99" y="59"/>
                    <a:pt x="100" y="61"/>
                    <a:pt x="100" y="60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1" y="58"/>
                    <a:pt x="100" y="58"/>
                    <a:pt x="101" y="57"/>
                  </a:cubicBezTo>
                  <a:cubicBezTo>
                    <a:pt x="101" y="57"/>
                    <a:pt x="101" y="60"/>
                    <a:pt x="101" y="59"/>
                  </a:cubicBezTo>
                  <a:cubicBezTo>
                    <a:pt x="102" y="60"/>
                    <a:pt x="102" y="60"/>
                    <a:pt x="102" y="59"/>
                  </a:cubicBezTo>
                  <a:cubicBezTo>
                    <a:pt x="102" y="59"/>
                    <a:pt x="102" y="59"/>
                    <a:pt x="102" y="59"/>
                  </a:cubicBezTo>
                  <a:cubicBezTo>
                    <a:pt x="102" y="59"/>
                    <a:pt x="102" y="59"/>
                    <a:pt x="102" y="59"/>
                  </a:cubicBezTo>
                  <a:cubicBezTo>
                    <a:pt x="103" y="59"/>
                    <a:pt x="103" y="59"/>
                    <a:pt x="103" y="59"/>
                  </a:cubicBezTo>
                  <a:cubicBezTo>
                    <a:pt x="103" y="59"/>
                    <a:pt x="103" y="59"/>
                    <a:pt x="103" y="59"/>
                  </a:cubicBezTo>
                  <a:cubicBezTo>
                    <a:pt x="103" y="59"/>
                    <a:pt x="103" y="59"/>
                    <a:pt x="102" y="59"/>
                  </a:cubicBezTo>
                  <a:cubicBezTo>
                    <a:pt x="103" y="59"/>
                    <a:pt x="103" y="59"/>
                    <a:pt x="103" y="59"/>
                  </a:cubicBezTo>
                  <a:cubicBezTo>
                    <a:pt x="103" y="59"/>
                    <a:pt x="103" y="59"/>
                    <a:pt x="103" y="59"/>
                  </a:cubicBezTo>
                  <a:cubicBezTo>
                    <a:pt x="103" y="59"/>
                    <a:pt x="103" y="59"/>
                    <a:pt x="103" y="60"/>
                  </a:cubicBezTo>
                  <a:cubicBezTo>
                    <a:pt x="104" y="61"/>
                    <a:pt x="104" y="61"/>
                    <a:pt x="104" y="61"/>
                  </a:cubicBezTo>
                  <a:cubicBezTo>
                    <a:pt x="104" y="61"/>
                    <a:pt x="104" y="59"/>
                    <a:pt x="104" y="59"/>
                  </a:cubicBezTo>
                  <a:cubicBezTo>
                    <a:pt x="106" y="60"/>
                    <a:pt x="108" y="58"/>
                    <a:pt x="108" y="57"/>
                  </a:cubicBezTo>
                  <a:cubicBezTo>
                    <a:pt x="108" y="57"/>
                    <a:pt x="108" y="58"/>
                    <a:pt x="108" y="58"/>
                  </a:cubicBezTo>
                  <a:cubicBezTo>
                    <a:pt x="108" y="57"/>
                    <a:pt x="108" y="56"/>
                    <a:pt x="109" y="57"/>
                  </a:cubicBezTo>
                  <a:cubicBezTo>
                    <a:pt x="109" y="56"/>
                    <a:pt x="109" y="58"/>
                    <a:pt x="110" y="58"/>
                  </a:cubicBezTo>
                  <a:cubicBezTo>
                    <a:pt x="110" y="58"/>
                    <a:pt x="110" y="56"/>
                    <a:pt x="109" y="56"/>
                  </a:cubicBezTo>
                  <a:cubicBezTo>
                    <a:pt x="111" y="59"/>
                    <a:pt x="111" y="55"/>
                    <a:pt x="113" y="56"/>
                  </a:cubicBezTo>
                  <a:cubicBezTo>
                    <a:pt x="113" y="56"/>
                    <a:pt x="113" y="57"/>
                    <a:pt x="113" y="57"/>
                  </a:cubicBezTo>
                  <a:cubicBezTo>
                    <a:pt x="114" y="56"/>
                    <a:pt x="114" y="55"/>
                    <a:pt x="115" y="53"/>
                  </a:cubicBezTo>
                  <a:cubicBezTo>
                    <a:pt x="115" y="55"/>
                    <a:pt x="115" y="55"/>
                    <a:pt x="115" y="55"/>
                  </a:cubicBezTo>
                  <a:cubicBezTo>
                    <a:pt x="115" y="55"/>
                    <a:pt x="116" y="55"/>
                    <a:pt x="116" y="54"/>
                  </a:cubicBezTo>
                  <a:cubicBezTo>
                    <a:pt x="115" y="52"/>
                    <a:pt x="116" y="51"/>
                    <a:pt x="116" y="51"/>
                  </a:cubicBezTo>
                  <a:cubicBezTo>
                    <a:pt x="116" y="51"/>
                    <a:pt x="116" y="51"/>
                    <a:pt x="116" y="51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8" y="51"/>
                    <a:pt x="117" y="51"/>
                    <a:pt x="117" y="52"/>
                  </a:cubicBezTo>
                  <a:cubicBezTo>
                    <a:pt x="118" y="54"/>
                    <a:pt x="119" y="53"/>
                    <a:pt x="119" y="53"/>
                  </a:cubicBezTo>
                  <a:cubicBezTo>
                    <a:pt x="119" y="51"/>
                    <a:pt x="119" y="51"/>
                    <a:pt x="119" y="51"/>
                  </a:cubicBezTo>
                  <a:cubicBezTo>
                    <a:pt x="120" y="51"/>
                    <a:pt x="120" y="53"/>
                    <a:pt x="120" y="53"/>
                  </a:cubicBezTo>
                  <a:cubicBezTo>
                    <a:pt x="120" y="47"/>
                    <a:pt x="120" y="47"/>
                    <a:pt x="120" y="47"/>
                  </a:cubicBezTo>
                  <a:cubicBezTo>
                    <a:pt x="120" y="48"/>
                    <a:pt x="121" y="50"/>
                    <a:pt x="121" y="51"/>
                  </a:cubicBezTo>
                  <a:cubicBezTo>
                    <a:pt x="122" y="50"/>
                    <a:pt x="122" y="47"/>
                    <a:pt x="122" y="45"/>
                  </a:cubicBezTo>
                  <a:cubicBezTo>
                    <a:pt x="122" y="46"/>
                    <a:pt x="123" y="44"/>
                    <a:pt x="123" y="44"/>
                  </a:cubicBezTo>
                  <a:cubicBezTo>
                    <a:pt x="124" y="45"/>
                    <a:pt x="123" y="44"/>
                    <a:pt x="123" y="45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3" y="47"/>
                    <a:pt x="125" y="49"/>
                    <a:pt x="125" y="50"/>
                  </a:cubicBezTo>
                  <a:cubicBezTo>
                    <a:pt x="125" y="49"/>
                    <a:pt x="126" y="49"/>
                    <a:pt x="127" y="50"/>
                  </a:cubicBezTo>
                  <a:cubicBezTo>
                    <a:pt x="126" y="47"/>
                    <a:pt x="128" y="48"/>
                    <a:pt x="127" y="45"/>
                  </a:cubicBezTo>
                  <a:cubicBezTo>
                    <a:pt x="128" y="45"/>
                    <a:pt x="128" y="47"/>
                    <a:pt x="129" y="48"/>
                  </a:cubicBezTo>
                  <a:cubicBezTo>
                    <a:pt x="129" y="46"/>
                    <a:pt x="131" y="47"/>
                    <a:pt x="131" y="46"/>
                  </a:cubicBezTo>
                  <a:cubicBezTo>
                    <a:pt x="131" y="47"/>
                    <a:pt x="131" y="47"/>
                    <a:pt x="131" y="47"/>
                  </a:cubicBezTo>
                  <a:cubicBezTo>
                    <a:pt x="132" y="46"/>
                    <a:pt x="134" y="46"/>
                    <a:pt x="133" y="43"/>
                  </a:cubicBezTo>
                  <a:cubicBezTo>
                    <a:pt x="134" y="45"/>
                    <a:pt x="134" y="45"/>
                    <a:pt x="134" y="45"/>
                  </a:cubicBezTo>
                  <a:cubicBezTo>
                    <a:pt x="135" y="45"/>
                    <a:pt x="133" y="42"/>
                    <a:pt x="134" y="43"/>
                  </a:cubicBezTo>
                  <a:cubicBezTo>
                    <a:pt x="135" y="44"/>
                    <a:pt x="135" y="44"/>
                    <a:pt x="135" y="44"/>
                  </a:cubicBezTo>
                  <a:cubicBezTo>
                    <a:pt x="135" y="43"/>
                    <a:pt x="136" y="45"/>
                    <a:pt x="136" y="43"/>
                  </a:cubicBezTo>
                  <a:cubicBezTo>
                    <a:pt x="136" y="44"/>
                    <a:pt x="136" y="44"/>
                    <a:pt x="136" y="44"/>
                  </a:cubicBezTo>
                  <a:cubicBezTo>
                    <a:pt x="137" y="43"/>
                    <a:pt x="138" y="43"/>
                    <a:pt x="137" y="41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39" y="44"/>
                    <a:pt x="138" y="41"/>
                    <a:pt x="139" y="41"/>
                  </a:cubicBezTo>
                  <a:cubicBezTo>
                    <a:pt x="139" y="42"/>
                    <a:pt x="140" y="42"/>
                    <a:pt x="139" y="42"/>
                  </a:cubicBezTo>
                  <a:cubicBezTo>
                    <a:pt x="139" y="41"/>
                    <a:pt x="140" y="41"/>
                    <a:pt x="140" y="40"/>
                  </a:cubicBezTo>
                  <a:cubicBezTo>
                    <a:pt x="142" y="42"/>
                    <a:pt x="142" y="42"/>
                    <a:pt x="142" y="42"/>
                  </a:cubicBezTo>
                  <a:cubicBezTo>
                    <a:pt x="145" y="41"/>
                    <a:pt x="148" y="39"/>
                    <a:pt x="150" y="36"/>
                  </a:cubicBezTo>
                  <a:cubicBezTo>
                    <a:pt x="152" y="38"/>
                    <a:pt x="150" y="38"/>
                    <a:pt x="151" y="39"/>
                  </a:cubicBezTo>
                  <a:cubicBezTo>
                    <a:pt x="150" y="37"/>
                    <a:pt x="151" y="38"/>
                    <a:pt x="152" y="37"/>
                  </a:cubicBezTo>
                  <a:cubicBezTo>
                    <a:pt x="152" y="37"/>
                    <a:pt x="152" y="37"/>
                    <a:pt x="152" y="37"/>
                  </a:cubicBezTo>
                  <a:cubicBezTo>
                    <a:pt x="152" y="37"/>
                    <a:pt x="153" y="38"/>
                    <a:pt x="153" y="37"/>
                  </a:cubicBezTo>
                  <a:cubicBezTo>
                    <a:pt x="153" y="37"/>
                    <a:pt x="153" y="37"/>
                    <a:pt x="153" y="37"/>
                  </a:cubicBezTo>
                  <a:cubicBezTo>
                    <a:pt x="153" y="35"/>
                    <a:pt x="155" y="38"/>
                    <a:pt x="154" y="36"/>
                  </a:cubicBezTo>
                  <a:cubicBezTo>
                    <a:pt x="155" y="37"/>
                    <a:pt x="155" y="37"/>
                    <a:pt x="155" y="37"/>
                  </a:cubicBezTo>
                  <a:cubicBezTo>
                    <a:pt x="154" y="35"/>
                    <a:pt x="156" y="37"/>
                    <a:pt x="156" y="35"/>
                  </a:cubicBezTo>
                  <a:cubicBezTo>
                    <a:pt x="156" y="36"/>
                    <a:pt x="156" y="36"/>
                    <a:pt x="156" y="36"/>
                  </a:cubicBezTo>
                  <a:cubicBezTo>
                    <a:pt x="157" y="36"/>
                    <a:pt x="156" y="32"/>
                    <a:pt x="157" y="34"/>
                  </a:cubicBezTo>
                  <a:cubicBezTo>
                    <a:pt x="157" y="33"/>
                    <a:pt x="158" y="32"/>
                    <a:pt x="157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0" y="30"/>
                    <a:pt x="163" y="29"/>
                    <a:pt x="162" y="26"/>
                  </a:cubicBezTo>
                  <a:cubicBezTo>
                    <a:pt x="163" y="27"/>
                    <a:pt x="163" y="27"/>
                    <a:pt x="163" y="27"/>
                  </a:cubicBezTo>
                  <a:cubicBezTo>
                    <a:pt x="163" y="24"/>
                    <a:pt x="167" y="27"/>
                    <a:pt x="165" y="23"/>
                  </a:cubicBezTo>
                  <a:cubicBezTo>
                    <a:pt x="164" y="21"/>
                    <a:pt x="164" y="21"/>
                    <a:pt x="164" y="21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5" y="21"/>
                    <a:pt x="167" y="21"/>
                    <a:pt x="166" y="20"/>
                  </a:cubicBezTo>
                  <a:cubicBezTo>
                    <a:pt x="166" y="21"/>
                    <a:pt x="166" y="21"/>
                    <a:pt x="167" y="21"/>
                  </a:cubicBezTo>
                  <a:cubicBezTo>
                    <a:pt x="167" y="21"/>
                    <a:pt x="166" y="19"/>
                    <a:pt x="167" y="19"/>
                  </a:cubicBezTo>
                  <a:cubicBezTo>
                    <a:pt x="167" y="20"/>
                    <a:pt x="167" y="20"/>
                    <a:pt x="167" y="20"/>
                  </a:cubicBezTo>
                  <a:cubicBezTo>
                    <a:pt x="171" y="20"/>
                    <a:pt x="176" y="17"/>
                    <a:pt x="174" y="13"/>
                  </a:cubicBezTo>
                  <a:cubicBezTo>
                    <a:pt x="174" y="12"/>
                    <a:pt x="177" y="14"/>
                    <a:pt x="177" y="14"/>
                  </a:cubicBezTo>
                  <a:cubicBezTo>
                    <a:pt x="175" y="10"/>
                    <a:pt x="181" y="9"/>
                    <a:pt x="177" y="5"/>
                  </a:cubicBezTo>
                  <a:close/>
                  <a:moveTo>
                    <a:pt x="10" y="32"/>
                  </a:moveTo>
                  <a:cubicBezTo>
                    <a:pt x="10" y="32"/>
                    <a:pt x="10" y="32"/>
                    <a:pt x="10" y="31"/>
                  </a:cubicBezTo>
                  <a:cubicBezTo>
                    <a:pt x="10" y="32"/>
                    <a:pt x="10" y="32"/>
                    <a:pt x="10" y="32"/>
                  </a:cubicBezTo>
                  <a:close/>
                  <a:moveTo>
                    <a:pt x="6" y="35"/>
                  </a:moveTo>
                  <a:cubicBezTo>
                    <a:pt x="6" y="35"/>
                    <a:pt x="6" y="35"/>
                    <a:pt x="5" y="35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4"/>
                    <a:pt x="6" y="35"/>
                    <a:pt x="6" y="35"/>
                  </a:cubicBezTo>
                  <a:close/>
                  <a:moveTo>
                    <a:pt x="10" y="35"/>
                  </a:move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lose/>
                  <a:moveTo>
                    <a:pt x="9" y="32"/>
                  </a:moveTo>
                  <a:cubicBezTo>
                    <a:pt x="9" y="33"/>
                    <a:pt x="8" y="33"/>
                    <a:pt x="8" y="33"/>
                  </a:cubicBezTo>
                  <a:cubicBezTo>
                    <a:pt x="9" y="31"/>
                    <a:pt x="10" y="31"/>
                    <a:pt x="10" y="32"/>
                  </a:cubicBezTo>
                  <a:cubicBezTo>
                    <a:pt x="9" y="33"/>
                    <a:pt x="9" y="34"/>
                    <a:pt x="9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9" y="34"/>
                    <a:pt x="9" y="32"/>
                  </a:cubicBezTo>
                  <a:close/>
                  <a:moveTo>
                    <a:pt x="7" y="35"/>
                  </a:moveTo>
                  <a:cubicBezTo>
                    <a:pt x="7" y="35"/>
                    <a:pt x="7" y="34"/>
                    <a:pt x="7" y="34"/>
                  </a:cubicBezTo>
                  <a:cubicBezTo>
                    <a:pt x="7" y="34"/>
                    <a:pt x="7" y="34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7" y="35"/>
                  </a:move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6"/>
                  </a:cubicBezTo>
                  <a:cubicBezTo>
                    <a:pt x="8" y="36"/>
                    <a:pt x="9" y="35"/>
                    <a:pt x="9" y="35"/>
                  </a:cubicBezTo>
                  <a:cubicBezTo>
                    <a:pt x="9" y="35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6"/>
                    <a:pt x="8" y="36"/>
                    <a:pt x="7" y="35"/>
                  </a:cubicBezTo>
                  <a:close/>
                  <a:moveTo>
                    <a:pt x="9" y="36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7"/>
                  </a:cubicBezTo>
                  <a:cubicBezTo>
                    <a:pt x="10" y="36"/>
                    <a:pt x="9" y="36"/>
                    <a:pt x="9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5" name="Freeform 435"/>
            <p:cNvSpPr/>
            <p:nvPr/>
          </p:nvSpPr>
          <p:spPr bwMode="auto">
            <a:xfrm>
              <a:off x="3712" y="2809"/>
              <a:ext cx="4" cy="2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1 h 1"/>
                <a:gd name="T4" fmla="*/ 2 w 2"/>
                <a:gd name="T5" fmla="*/ 0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6" name="Freeform 436"/>
            <p:cNvSpPr>
              <a:spLocks noEditPoints="1"/>
            </p:cNvSpPr>
            <p:nvPr/>
          </p:nvSpPr>
          <p:spPr bwMode="auto">
            <a:xfrm>
              <a:off x="3434" y="1624"/>
              <a:ext cx="862" cy="1213"/>
            </a:xfrm>
            <a:custGeom>
              <a:avLst/>
              <a:gdLst>
                <a:gd name="T0" fmla="*/ 172 w 406"/>
                <a:gd name="T1" fmla="*/ 570 h 572"/>
                <a:gd name="T2" fmla="*/ 205 w 406"/>
                <a:gd name="T3" fmla="*/ 568 h 572"/>
                <a:gd name="T4" fmla="*/ 239 w 406"/>
                <a:gd name="T5" fmla="*/ 564 h 572"/>
                <a:gd name="T6" fmla="*/ 281 w 406"/>
                <a:gd name="T7" fmla="*/ 547 h 572"/>
                <a:gd name="T8" fmla="*/ 300 w 406"/>
                <a:gd name="T9" fmla="*/ 522 h 572"/>
                <a:gd name="T10" fmla="*/ 204 w 406"/>
                <a:gd name="T11" fmla="*/ 395 h 572"/>
                <a:gd name="T12" fmla="*/ 207 w 406"/>
                <a:gd name="T13" fmla="*/ 339 h 572"/>
                <a:gd name="T14" fmla="*/ 214 w 406"/>
                <a:gd name="T15" fmla="*/ 279 h 572"/>
                <a:gd name="T16" fmla="*/ 177 w 406"/>
                <a:gd name="T17" fmla="*/ 304 h 572"/>
                <a:gd name="T18" fmla="*/ 184 w 406"/>
                <a:gd name="T19" fmla="*/ 298 h 572"/>
                <a:gd name="T20" fmla="*/ 197 w 406"/>
                <a:gd name="T21" fmla="*/ 321 h 572"/>
                <a:gd name="T22" fmla="*/ 186 w 406"/>
                <a:gd name="T23" fmla="*/ 337 h 572"/>
                <a:gd name="T24" fmla="*/ 190 w 406"/>
                <a:gd name="T25" fmla="*/ 347 h 572"/>
                <a:gd name="T26" fmla="*/ 189 w 406"/>
                <a:gd name="T27" fmla="*/ 365 h 572"/>
                <a:gd name="T28" fmla="*/ 189 w 406"/>
                <a:gd name="T29" fmla="*/ 382 h 572"/>
                <a:gd name="T30" fmla="*/ 194 w 406"/>
                <a:gd name="T31" fmla="*/ 401 h 572"/>
                <a:gd name="T32" fmla="*/ 198 w 406"/>
                <a:gd name="T33" fmla="*/ 426 h 572"/>
                <a:gd name="T34" fmla="*/ 92 w 406"/>
                <a:gd name="T35" fmla="*/ 277 h 572"/>
                <a:gd name="T36" fmla="*/ 68 w 406"/>
                <a:gd name="T37" fmla="*/ 218 h 572"/>
                <a:gd name="T38" fmla="*/ 189 w 406"/>
                <a:gd name="T39" fmla="*/ 198 h 572"/>
                <a:gd name="T40" fmla="*/ 299 w 406"/>
                <a:gd name="T41" fmla="*/ 279 h 572"/>
                <a:gd name="T42" fmla="*/ 240 w 406"/>
                <a:gd name="T43" fmla="*/ 425 h 572"/>
                <a:gd name="T44" fmla="*/ 250 w 406"/>
                <a:gd name="T45" fmla="*/ 401 h 572"/>
                <a:gd name="T46" fmla="*/ 257 w 406"/>
                <a:gd name="T47" fmla="*/ 380 h 572"/>
                <a:gd name="T48" fmla="*/ 262 w 406"/>
                <a:gd name="T49" fmla="*/ 342 h 572"/>
                <a:gd name="T50" fmla="*/ 279 w 406"/>
                <a:gd name="T51" fmla="*/ 305 h 572"/>
                <a:gd name="T52" fmla="*/ 323 w 406"/>
                <a:gd name="T53" fmla="*/ 287 h 572"/>
                <a:gd name="T54" fmla="*/ 345 w 406"/>
                <a:gd name="T55" fmla="*/ 231 h 572"/>
                <a:gd name="T56" fmla="*/ 313 w 406"/>
                <a:gd name="T57" fmla="*/ 163 h 572"/>
                <a:gd name="T58" fmla="*/ 199 w 406"/>
                <a:gd name="T59" fmla="*/ 120 h 572"/>
                <a:gd name="T60" fmla="*/ 99 w 406"/>
                <a:gd name="T61" fmla="*/ 189 h 572"/>
                <a:gd name="T62" fmla="*/ 67 w 406"/>
                <a:gd name="T63" fmla="*/ 156 h 572"/>
                <a:gd name="T64" fmla="*/ 18 w 406"/>
                <a:gd name="T65" fmla="*/ 247 h 572"/>
                <a:gd name="T66" fmla="*/ 17 w 406"/>
                <a:gd name="T67" fmla="*/ 216 h 572"/>
                <a:gd name="T68" fmla="*/ 18 w 406"/>
                <a:gd name="T69" fmla="*/ 212 h 572"/>
                <a:gd name="T70" fmla="*/ 18 w 406"/>
                <a:gd name="T71" fmla="*/ 213 h 572"/>
                <a:gd name="T72" fmla="*/ 20 w 406"/>
                <a:gd name="T73" fmla="*/ 216 h 572"/>
                <a:gd name="T74" fmla="*/ 36 w 406"/>
                <a:gd name="T75" fmla="*/ 256 h 572"/>
                <a:gd name="T76" fmla="*/ 80 w 406"/>
                <a:gd name="T77" fmla="*/ 293 h 572"/>
                <a:gd name="T78" fmla="*/ 143 w 406"/>
                <a:gd name="T79" fmla="*/ 304 h 572"/>
                <a:gd name="T80" fmla="*/ 162 w 406"/>
                <a:gd name="T81" fmla="*/ 375 h 572"/>
                <a:gd name="T82" fmla="*/ 177 w 406"/>
                <a:gd name="T83" fmla="*/ 504 h 572"/>
                <a:gd name="T84" fmla="*/ 192 w 406"/>
                <a:gd name="T85" fmla="*/ 530 h 572"/>
                <a:gd name="T86" fmla="*/ 191 w 406"/>
                <a:gd name="T87" fmla="*/ 504 h 572"/>
                <a:gd name="T88" fmla="*/ 192 w 406"/>
                <a:gd name="T89" fmla="*/ 486 h 572"/>
                <a:gd name="T90" fmla="*/ 194 w 406"/>
                <a:gd name="T91" fmla="*/ 451 h 572"/>
                <a:gd name="T92" fmla="*/ 220 w 406"/>
                <a:gd name="T93" fmla="*/ 447 h 572"/>
                <a:gd name="T94" fmla="*/ 240 w 406"/>
                <a:gd name="T95" fmla="*/ 469 h 572"/>
                <a:gd name="T96" fmla="*/ 247 w 406"/>
                <a:gd name="T97" fmla="*/ 543 h 572"/>
                <a:gd name="T98" fmla="*/ 146 w 406"/>
                <a:gd name="T99" fmla="*/ 545 h 572"/>
                <a:gd name="T100" fmla="*/ 137 w 406"/>
                <a:gd name="T101" fmla="*/ 524 h 572"/>
                <a:gd name="T102" fmla="*/ 130 w 406"/>
                <a:gd name="T103" fmla="*/ 553 h 572"/>
                <a:gd name="T104" fmla="*/ 193 w 406"/>
                <a:gd name="T105" fmla="*/ 309 h 572"/>
                <a:gd name="T106" fmla="*/ 196 w 406"/>
                <a:gd name="T107" fmla="*/ 303 h 572"/>
                <a:gd name="T108" fmla="*/ 209 w 406"/>
                <a:gd name="T109" fmla="*/ 295 h 572"/>
                <a:gd name="T110" fmla="*/ 218 w 406"/>
                <a:gd name="T111" fmla="*/ 301 h 572"/>
                <a:gd name="T112" fmla="*/ 221 w 406"/>
                <a:gd name="T113" fmla="*/ 307 h 572"/>
                <a:gd name="T114" fmla="*/ 211 w 406"/>
                <a:gd name="T115" fmla="*/ 310 h 572"/>
                <a:gd name="T116" fmla="*/ 222 w 406"/>
                <a:gd name="T117" fmla="*/ 307 h 572"/>
                <a:gd name="T118" fmla="*/ 191 w 406"/>
                <a:gd name="T119" fmla="*/ 185 h 572"/>
                <a:gd name="T120" fmla="*/ 63 w 406"/>
                <a:gd name="T121" fmla="*/ 186 h 572"/>
                <a:gd name="T122" fmla="*/ 22 w 406"/>
                <a:gd name="T123" fmla="*/ 214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6" h="572">
                  <a:moveTo>
                    <a:pt x="135" y="564"/>
                  </a:moveTo>
                  <a:cubicBezTo>
                    <a:pt x="136" y="564"/>
                    <a:pt x="137" y="565"/>
                    <a:pt x="137" y="564"/>
                  </a:cubicBezTo>
                  <a:cubicBezTo>
                    <a:pt x="137" y="565"/>
                    <a:pt x="137" y="565"/>
                    <a:pt x="137" y="565"/>
                  </a:cubicBezTo>
                  <a:cubicBezTo>
                    <a:pt x="138" y="565"/>
                    <a:pt x="140" y="563"/>
                    <a:pt x="139" y="566"/>
                  </a:cubicBezTo>
                  <a:cubicBezTo>
                    <a:pt x="140" y="563"/>
                    <a:pt x="139" y="565"/>
                    <a:pt x="138" y="564"/>
                  </a:cubicBezTo>
                  <a:cubicBezTo>
                    <a:pt x="139" y="562"/>
                    <a:pt x="140" y="563"/>
                    <a:pt x="141" y="562"/>
                  </a:cubicBezTo>
                  <a:cubicBezTo>
                    <a:pt x="139" y="565"/>
                    <a:pt x="142" y="563"/>
                    <a:pt x="142" y="564"/>
                  </a:cubicBezTo>
                  <a:cubicBezTo>
                    <a:pt x="142" y="565"/>
                    <a:pt x="142" y="565"/>
                    <a:pt x="142" y="566"/>
                  </a:cubicBezTo>
                  <a:cubicBezTo>
                    <a:pt x="143" y="564"/>
                    <a:pt x="143" y="564"/>
                    <a:pt x="143" y="564"/>
                  </a:cubicBezTo>
                  <a:cubicBezTo>
                    <a:pt x="142" y="568"/>
                    <a:pt x="145" y="564"/>
                    <a:pt x="145" y="566"/>
                  </a:cubicBezTo>
                  <a:cubicBezTo>
                    <a:pt x="144" y="566"/>
                    <a:pt x="144" y="568"/>
                    <a:pt x="144" y="569"/>
                  </a:cubicBezTo>
                  <a:cubicBezTo>
                    <a:pt x="144" y="566"/>
                    <a:pt x="146" y="566"/>
                    <a:pt x="147" y="564"/>
                  </a:cubicBezTo>
                  <a:cubicBezTo>
                    <a:pt x="148" y="565"/>
                    <a:pt x="145" y="567"/>
                    <a:pt x="145" y="569"/>
                  </a:cubicBezTo>
                  <a:cubicBezTo>
                    <a:pt x="146" y="567"/>
                    <a:pt x="146" y="571"/>
                    <a:pt x="147" y="568"/>
                  </a:cubicBezTo>
                  <a:cubicBezTo>
                    <a:pt x="147" y="567"/>
                    <a:pt x="148" y="567"/>
                    <a:pt x="149" y="566"/>
                  </a:cubicBezTo>
                  <a:cubicBezTo>
                    <a:pt x="150" y="566"/>
                    <a:pt x="148" y="567"/>
                    <a:pt x="148" y="568"/>
                  </a:cubicBezTo>
                  <a:cubicBezTo>
                    <a:pt x="149" y="568"/>
                    <a:pt x="150" y="566"/>
                    <a:pt x="150" y="565"/>
                  </a:cubicBezTo>
                  <a:cubicBezTo>
                    <a:pt x="150" y="566"/>
                    <a:pt x="152" y="564"/>
                    <a:pt x="152" y="565"/>
                  </a:cubicBezTo>
                  <a:cubicBezTo>
                    <a:pt x="152" y="567"/>
                    <a:pt x="150" y="566"/>
                    <a:pt x="150" y="567"/>
                  </a:cubicBezTo>
                  <a:cubicBezTo>
                    <a:pt x="152" y="568"/>
                    <a:pt x="152" y="563"/>
                    <a:pt x="154" y="563"/>
                  </a:cubicBezTo>
                  <a:cubicBezTo>
                    <a:pt x="153" y="562"/>
                    <a:pt x="155" y="559"/>
                    <a:pt x="155" y="558"/>
                  </a:cubicBezTo>
                  <a:cubicBezTo>
                    <a:pt x="157" y="560"/>
                    <a:pt x="155" y="559"/>
                    <a:pt x="155" y="561"/>
                  </a:cubicBezTo>
                  <a:cubicBezTo>
                    <a:pt x="155" y="561"/>
                    <a:pt x="155" y="561"/>
                    <a:pt x="155" y="561"/>
                  </a:cubicBezTo>
                  <a:cubicBezTo>
                    <a:pt x="155" y="564"/>
                    <a:pt x="152" y="566"/>
                    <a:pt x="153" y="568"/>
                  </a:cubicBezTo>
                  <a:cubicBezTo>
                    <a:pt x="154" y="567"/>
                    <a:pt x="154" y="567"/>
                    <a:pt x="154" y="567"/>
                  </a:cubicBezTo>
                  <a:cubicBezTo>
                    <a:pt x="153" y="568"/>
                    <a:pt x="153" y="569"/>
                    <a:pt x="153" y="570"/>
                  </a:cubicBezTo>
                  <a:cubicBezTo>
                    <a:pt x="153" y="568"/>
                    <a:pt x="154" y="570"/>
                    <a:pt x="155" y="570"/>
                  </a:cubicBezTo>
                  <a:cubicBezTo>
                    <a:pt x="155" y="568"/>
                    <a:pt x="154" y="570"/>
                    <a:pt x="154" y="569"/>
                  </a:cubicBezTo>
                  <a:cubicBezTo>
                    <a:pt x="155" y="568"/>
                    <a:pt x="156" y="566"/>
                    <a:pt x="157" y="567"/>
                  </a:cubicBezTo>
                  <a:cubicBezTo>
                    <a:pt x="156" y="568"/>
                    <a:pt x="157" y="569"/>
                    <a:pt x="156" y="570"/>
                  </a:cubicBezTo>
                  <a:cubicBezTo>
                    <a:pt x="157" y="571"/>
                    <a:pt x="157" y="568"/>
                    <a:pt x="157" y="569"/>
                  </a:cubicBezTo>
                  <a:cubicBezTo>
                    <a:pt x="157" y="570"/>
                    <a:pt x="157" y="570"/>
                    <a:pt x="157" y="570"/>
                  </a:cubicBezTo>
                  <a:cubicBezTo>
                    <a:pt x="160" y="571"/>
                    <a:pt x="164" y="571"/>
                    <a:pt x="166" y="567"/>
                  </a:cubicBezTo>
                  <a:cubicBezTo>
                    <a:pt x="166" y="569"/>
                    <a:pt x="167" y="569"/>
                    <a:pt x="169" y="570"/>
                  </a:cubicBezTo>
                  <a:cubicBezTo>
                    <a:pt x="168" y="570"/>
                    <a:pt x="169" y="569"/>
                    <a:pt x="169" y="568"/>
                  </a:cubicBezTo>
                  <a:cubicBezTo>
                    <a:pt x="170" y="570"/>
                    <a:pt x="170" y="570"/>
                    <a:pt x="170" y="570"/>
                  </a:cubicBezTo>
                  <a:cubicBezTo>
                    <a:pt x="170" y="572"/>
                    <a:pt x="172" y="570"/>
                    <a:pt x="172" y="569"/>
                  </a:cubicBezTo>
                  <a:cubicBezTo>
                    <a:pt x="172" y="570"/>
                    <a:pt x="172" y="570"/>
                    <a:pt x="172" y="570"/>
                  </a:cubicBezTo>
                  <a:cubicBezTo>
                    <a:pt x="173" y="571"/>
                    <a:pt x="173" y="569"/>
                    <a:pt x="173" y="568"/>
                  </a:cubicBezTo>
                  <a:cubicBezTo>
                    <a:pt x="174" y="570"/>
                    <a:pt x="174" y="570"/>
                    <a:pt x="174" y="570"/>
                  </a:cubicBezTo>
                  <a:cubicBezTo>
                    <a:pt x="174" y="569"/>
                    <a:pt x="174" y="569"/>
                    <a:pt x="174" y="569"/>
                  </a:cubicBezTo>
                  <a:cubicBezTo>
                    <a:pt x="174" y="568"/>
                    <a:pt x="175" y="568"/>
                    <a:pt x="175" y="570"/>
                  </a:cubicBezTo>
                  <a:cubicBezTo>
                    <a:pt x="175" y="570"/>
                    <a:pt x="176" y="569"/>
                    <a:pt x="175" y="569"/>
                  </a:cubicBezTo>
                  <a:cubicBezTo>
                    <a:pt x="176" y="570"/>
                    <a:pt x="178" y="570"/>
                    <a:pt x="179" y="569"/>
                  </a:cubicBezTo>
                  <a:cubicBezTo>
                    <a:pt x="178" y="569"/>
                    <a:pt x="178" y="568"/>
                    <a:pt x="178" y="567"/>
                  </a:cubicBezTo>
                  <a:cubicBezTo>
                    <a:pt x="178" y="564"/>
                    <a:pt x="179" y="567"/>
                    <a:pt x="179" y="566"/>
                  </a:cubicBezTo>
                  <a:cubicBezTo>
                    <a:pt x="179" y="567"/>
                    <a:pt x="180" y="567"/>
                    <a:pt x="179" y="568"/>
                  </a:cubicBezTo>
                  <a:cubicBezTo>
                    <a:pt x="181" y="571"/>
                    <a:pt x="183" y="569"/>
                    <a:pt x="184" y="569"/>
                  </a:cubicBezTo>
                  <a:cubicBezTo>
                    <a:pt x="185" y="568"/>
                    <a:pt x="185" y="568"/>
                    <a:pt x="185" y="568"/>
                  </a:cubicBezTo>
                  <a:cubicBezTo>
                    <a:pt x="186" y="570"/>
                    <a:pt x="188" y="568"/>
                    <a:pt x="189" y="569"/>
                  </a:cubicBezTo>
                  <a:cubicBezTo>
                    <a:pt x="189" y="568"/>
                    <a:pt x="189" y="565"/>
                    <a:pt x="190" y="565"/>
                  </a:cubicBezTo>
                  <a:cubicBezTo>
                    <a:pt x="190" y="563"/>
                    <a:pt x="190" y="567"/>
                    <a:pt x="191" y="569"/>
                  </a:cubicBezTo>
                  <a:cubicBezTo>
                    <a:pt x="191" y="568"/>
                    <a:pt x="192" y="567"/>
                    <a:pt x="192" y="567"/>
                  </a:cubicBezTo>
                  <a:cubicBezTo>
                    <a:pt x="192" y="568"/>
                    <a:pt x="192" y="568"/>
                    <a:pt x="192" y="568"/>
                  </a:cubicBezTo>
                  <a:cubicBezTo>
                    <a:pt x="192" y="567"/>
                    <a:pt x="193" y="566"/>
                    <a:pt x="194" y="567"/>
                  </a:cubicBezTo>
                  <a:cubicBezTo>
                    <a:pt x="194" y="567"/>
                    <a:pt x="194" y="567"/>
                    <a:pt x="194" y="567"/>
                  </a:cubicBezTo>
                  <a:cubicBezTo>
                    <a:pt x="194" y="567"/>
                    <a:pt x="195" y="569"/>
                    <a:pt x="195" y="568"/>
                  </a:cubicBezTo>
                  <a:cubicBezTo>
                    <a:pt x="195" y="567"/>
                    <a:pt x="196" y="568"/>
                    <a:pt x="196" y="566"/>
                  </a:cubicBezTo>
                  <a:cubicBezTo>
                    <a:pt x="197" y="567"/>
                    <a:pt x="197" y="567"/>
                    <a:pt x="197" y="567"/>
                  </a:cubicBezTo>
                  <a:cubicBezTo>
                    <a:pt x="197" y="565"/>
                    <a:pt x="197" y="565"/>
                    <a:pt x="197" y="565"/>
                  </a:cubicBezTo>
                  <a:cubicBezTo>
                    <a:pt x="197" y="566"/>
                    <a:pt x="197" y="566"/>
                    <a:pt x="197" y="566"/>
                  </a:cubicBezTo>
                  <a:cubicBezTo>
                    <a:pt x="197" y="568"/>
                    <a:pt x="197" y="568"/>
                    <a:pt x="197" y="568"/>
                  </a:cubicBezTo>
                  <a:cubicBezTo>
                    <a:pt x="198" y="569"/>
                    <a:pt x="197" y="566"/>
                    <a:pt x="198" y="565"/>
                  </a:cubicBezTo>
                  <a:cubicBezTo>
                    <a:pt x="198" y="564"/>
                    <a:pt x="198" y="566"/>
                    <a:pt x="199" y="566"/>
                  </a:cubicBezTo>
                  <a:cubicBezTo>
                    <a:pt x="198" y="567"/>
                    <a:pt x="198" y="566"/>
                    <a:pt x="198" y="566"/>
                  </a:cubicBezTo>
                  <a:cubicBezTo>
                    <a:pt x="198" y="568"/>
                    <a:pt x="198" y="567"/>
                    <a:pt x="199" y="568"/>
                  </a:cubicBezTo>
                  <a:cubicBezTo>
                    <a:pt x="199" y="568"/>
                    <a:pt x="199" y="566"/>
                    <a:pt x="199" y="566"/>
                  </a:cubicBezTo>
                  <a:cubicBezTo>
                    <a:pt x="200" y="566"/>
                    <a:pt x="201" y="566"/>
                    <a:pt x="200" y="568"/>
                  </a:cubicBezTo>
                  <a:cubicBezTo>
                    <a:pt x="201" y="567"/>
                    <a:pt x="201" y="567"/>
                    <a:pt x="201" y="566"/>
                  </a:cubicBezTo>
                  <a:cubicBezTo>
                    <a:pt x="201" y="566"/>
                    <a:pt x="200" y="565"/>
                    <a:pt x="200" y="564"/>
                  </a:cubicBezTo>
                  <a:cubicBezTo>
                    <a:pt x="201" y="564"/>
                    <a:pt x="201" y="564"/>
                    <a:pt x="201" y="564"/>
                  </a:cubicBezTo>
                  <a:cubicBezTo>
                    <a:pt x="201" y="565"/>
                    <a:pt x="201" y="565"/>
                    <a:pt x="201" y="565"/>
                  </a:cubicBezTo>
                  <a:cubicBezTo>
                    <a:pt x="201" y="564"/>
                    <a:pt x="202" y="565"/>
                    <a:pt x="202" y="563"/>
                  </a:cubicBezTo>
                  <a:cubicBezTo>
                    <a:pt x="202" y="565"/>
                    <a:pt x="202" y="565"/>
                    <a:pt x="202" y="565"/>
                  </a:cubicBezTo>
                  <a:cubicBezTo>
                    <a:pt x="203" y="564"/>
                    <a:pt x="203" y="564"/>
                    <a:pt x="204" y="564"/>
                  </a:cubicBezTo>
                  <a:cubicBezTo>
                    <a:pt x="204" y="566"/>
                    <a:pt x="204" y="568"/>
                    <a:pt x="205" y="568"/>
                  </a:cubicBezTo>
                  <a:cubicBezTo>
                    <a:pt x="205" y="566"/>
                    <a:pt x="205" y="566"/>
                    <a:pt x="205" y="566"/>
                  </a:cubicBezTo>
                  <a:cubicBezTo>
                    <a:pt x="206" y="566"/>
                    <a:pt x="206" y="566"/>
                    <a:pt x="206" y="567"/>
                  </a:cubicBezTo>
                  <a:cubicBezTo>
                    <a:pt x="207" y="568"/>
                    <a:pt x="207" y="562"/>
                    <a:pt x="209" y="564"/>
                  </a:cubicBezTo>
                  <a:cubicBezTo>
                    <a:pt x="208" y="566"/>
                    <a:pt x="209" y="566"/>
                    <a:pt x="209" y="567"/>
                  </a:cubicBezTo>
                  <a:cubicBezTo>
                    <a:pt x="209" y="566"/>
                    <a:pt x="209" y="566"/>
                    <a:pt x="209" y="566"/>
                  </a:cubicBezTo>
                  <a:cubicBezTo>
                    <a:pt x="209" y="565"/>
                    <a:pt x="209" y="567"/>
                    <a:pt x="209" y="566"/>
                  </a:cubicBezTo>
                  <a:cubicBezTo>
                    <a:pt x="208" y="564"/>
                    <a:pt x="209" y="565"/>
                    <a:pt x="209" y="564"/>
                  </a:cubicBezTo>
                  <a:cubicBezTo>
                    <a:pt x="211" y="569"/>
                    <a:pt x="213" y="565"/>
                    <a:pt x="215" y="567"/>
                  </a:cubicBezTo>
                  <a:cubicBezTo>
                    <a:pt x="215" y="565"/>
                    <a:pt x="216" y="567"/>
                    <a:pt x="216" y="566"/>
                  </a:cubicBezTo>
                  <a:cubicBezTo>
                    <a:pt x="216" y="568"/>
                    <a:pt x="217" y="565"/>
                    <a:pt x="217" y="567"/>
                  </a:cubicBezTo>
                  <a:cubicBezTo>
                    <a:pt x="217" y="564"/>
                    <a:pt x="217" y="564"/>
                    <a:pt x="217" y="564"/>
                  </a:cubicBezTo>
                  <a:cubicBezTo>
                    <a:pt x="218" y="566"/>
                    <a:pt x="218" y="560"/>
                    <a:pt x="219" y="563"/>
                  </a:cubicBezTo>
                  <a:cubicBezTo>
                    <a:pt x="220" y="564"/>
                    <a:pt x="219" y="565"/>
                    <a:pt x="219" y="565"/>
                  </a:cubicBezTo>
                  <a:cubicBezTo>
                    <a:pt x="220" y="568"/>
                    <a:pt x="221" y="563"/>
                    <a:pt x="222" y="566"/>
                  </a:cubicBezTo>
                  <a:cubicBezTo>
                    <a:pt x="222" y="565"/>
                    <a:pt x="221" y="563"/>
                    <a:pt x="222" y="562"/>
                  </a:cubicBezTo>
                  <a:cubicBezTo>
                    <a:pt x="223" y="563"/>
                    <a:pt x="224" y="565"/>
                    <a:pt x="224" y="565"/>
                  </a:cubicBezTo>
                  <a:cubicBezTo>
                    <a:pt x="224" y="565"/>
                    <a:pt x="224" y="564"/>
                    <a:pt x="225" y="565"/>
                  </a:cubicBezTo>
                  <a:cubicBezTo>
                    <a:pt x="225" y="565"/>
                    <a:pt x="225" y="565"/>
                    <a:pt x="225" y="566"/>
                  </a:cubicBezTo>
                  <a:cubicBezTo>
                    <a:pt x="226" y="566"/>
                    <a:pt x="226" y="565"/>
                    <a:pt x="227" y="564"/>
                  </a:cubicBezTo>
                  <a:cubicBezTo>
                    <a:pt x="227" y="566"/>
                    <a:pt x="229" y="565"/>
                    <a:pt x="230" y="566"/>
                  </a:cubicBezTo>
                  <a:cubicBezTo>
                    <a:pt x="230" y="563"/>
                    <a:pt x="231" y="567"/>
                    <a:pt x="231" y="564"/>
                  </a:cubicBezTo>
                  <a:cubicBezTo>
                    <a:pt x="231" y="564"/>
                    <a:pt x="231" y="564"/>
                    <a:pt x="231" y="564"/>
                  </a:cubicBezTo>
                  <a:cubicBezTo>
                    <a:pt x="232" y="564"/>
                    <a:pt x="232" y="562"/>
                    <a:pt x="232" y="561"/>
                  </a:cubicBezTo>
                  <a:cubicBezTo>
                    <a:pt x="232" y="563"/>
                    <a:pt x="232" y="563"/>
                    <a:pt x="232" y="563"/>
                  </a:cubicBezTo>
                  <a:cubicBezTo>
                    <a:pt x="232" y="566"/>
                    <a:pt x="234" y="564"/>
                    <a:pt x="234" y="565"/>
                  </a:cubicBezTo>
                  <a:cubicBezTo>
                    <a:pt x="233" y="563"/>
                    <a:pt x="234" y="565"/>
                    <a:pt x="234" y="563"/>
                  </a:cubicBezTo>
                  <a:cubicBezTo>
                    <a:pt x="235" y="563"/>
                    <a:pt x="235" y="563"/>
                    <a:pt x="235" y="563"/>
                  </a:cubicBezTo>
                  <a:cubicBezTo>
                    <a:pt x="235" y="562"/>
                    <a:pt x="235" y="562"/>
                    <a:pt x="236" y="561"/>
                  </a:cubicBezTo>
                  <a:cubicBezTo>
                    <a:pt x="236" y="561"/>
                    <a:pt x="236" y="564"/>
                    <a:pt x="236" y="563"/>
                  </a:cubicBezTo>
                  <a:cubicBezTo>
                    <a:pt x="237" y="564"/>
                    <a:pt x="237" y="564"/>
                    <a:pt x="237" y="563"/>
                  </a:cubicBezTo>
                  <a:cubicBezTo>
                    <a:pt x="237" y="563"/>
                    <a:pt x="237" y="563"/>
                    <a:pt x="237" y="563"/>
                  </a:cubicBezTo>
                  <a:cubicBezTo>
                    <a:pt x="237" y="563"/>
                    <a:pt x="237" y="563"/>
                    <a:pt x="238" y="563"/>
                  </a:cubicBezTo>
                  <a:cubicBezTo>
                    <a:pt x="238" y="563"/>
                    <a:pt x="238" y="563"/>
                    <a:pt x="238" y="563"/>
                  </a:cubicBezTo>
                  <a:cubicBezTo>
                    <a:pt x="238" y="563"/>
                    <a:pt x="238" y="563"/>
                    <a:pt x="238" y="563"/>
                  </a:cubicBezTo>
                  <a:cubicBezTo>
                    <a:pt x="238" y="563"/>
                    <a:pt x="238" y="563"/>
                    <a:pt x="238" y="563"/>
                  </a:cubicBezTo>
                  <a:cubicBezTo>
                    <a:pt x="238" y="563"/>
                    <a:pt x="238" y="563"/>
                    <a:pt x="238" y="563"/>
                  </a:cubicBezTo>
                  <a:cubicBezTo>
                    <a:pt x="238" y="564"/>
                    <a:pt x="238" y="563"/>
                    <a:pt x="238" y="563"/>
                  </a:cubicBezTo>
                  <a:cubicBezTo>
                    <a:pt x="238" y="563"/>
                    <a:pt x="239" y="563"/>
                    <a:pt x="239" y="564"/>
                  </a:cubicBezTo>
                  <a:cubicBezTo>
                    <a:pt x="239" y="565"/>
                    <a:pt x="239" y="565"/>
                    <a:pt x="239" y="565"/>
                  </a:cubicBezTo>
                  <a:cubicBezTo>
                    <a:pt x="239" y="565"/>
                    <a:pt x="240" y="563"/>
                    <a:pt x="240" y="563"/>
                  </a:cubicBezTo>
                  <a:cubicBezTo>
                    <a:pt x="242" y="564"/>
                    <a:pt x="244" y="562"/>
                    <a:pt x="245" y="561"/>
                  </a:cubicBezTo>
                  <a:cubicBezTo>
                    <a:pt x="244" y="561"/>
                    <a:pt x="244" y="562"/>
                    <a:pt x="244" y="562"/>
                  </a:cubicBezTo>
                  <a:cubicBezTo>
                    <a:pt x="245" y="561"/>
                    <a:pt x="245" y="560"/>
                    <a:pt x="245" y="561"/>
                  </a:cubicBezTo>
                  <a:cubicBezTo>
                    <a:pt x="246" y="560"/>
                    <a:pt x="246" y="562"/>
                    <a:pt x="247" y="562"/>
                  </a:cubicBezTo>
                  <a:cubicBezTo>
                    <a:pt x="247" y="562"/>
                    <a:pt x="247" y="560"/>
                    <a:pt x="247" y="561"/>
                  </a:cubicBezTo>
                  <a:cubicBezTo>
                    <a:pt x="248" y="563"/>
                    <a:pt x="249" y="559"/>
                    <a:pt x="251" y="560"/>
                  </a:cubicBezTo>
                  <a:cubicBezTo>
                    <a:pt x="251" y="560"/>
                    <a:pt x="251" y="561"/>
                    <a:pt x="251" y="561"/>
                  </a:cubicBezTo>
                  <a:cubicBezTo>
                    <a:pt x="252" y="560"/>
                    <a:pt x="253" y="560"/>
                    <a:pt x="253" y="558"/>
                  </a:cubicBezTo>
                  <a:cubicBezTo>
                    <a:pt x="253" y="559"/>
                    <a:pt x="253" y="559"/>
                    <a:pt x="253" y="559"/>
                  </a:cubicBezTo>
                  <a:cubicBezTo>
                    <a:pt x="254" y="559"/>
                    <a:pt x="255" y="559"/>
                    <a:pt x="255" y="557"/>
                  </a:cubicBezTo>
                  <a:cubicBezTo>
                    <a:pt x="254" y="557"/>
                    <a:pt x="255" y="558"/>
                    <a:pt x="255" y="558"/>
                  </a:cubicBezTo>
                  <a:cubicBezTo>
                    <a:pt x="254" y="557"/>
                    <a:pt x="255" y="555"/>
                    <a:pt x="255" y="555"/>
                  </a:cubicBezTo>
                  <a:cubicBezTo>
                    <a:pt x="255" y="556"/>
                    <a:pt x="255" y="556"/>
                    <a:pt x="255" y="556"/>
                  </a:cubicBezTo>
                  <a:cubicBezTo>
                    <a:pt x="256" y="555"/>
                    <a:pt x="256" y="555"/>
                    <a:pt x="257" y="554"/>
                  </a:cubicBezTo>
                  <a:cubicBezTo>
                    <a:pt x="257" y="555"/>
                    <a:pt x="256" y="555"/>
                    <a:pt x="257" y="556"/>
                  </a:cubicBezTo>
                  <a:cubicBezTo>
                    <a:pt x="257" y="558"/>
                    <a:pt x="259" y="557"/>
                    <a:pt x="259" y="557"/>
                  </a:cubicBezTo>
                  <a:cubicBezTo>
                    <a:pt x="259" y="555"/>
                    <a:pt x="259" y="555"/>
                    <a:pt x="259" y="555"/>
                  </a:cubicBezTo>
                  <a:cubicBezTo>
                    <a:pt x="260" y="555"/>
                    <a:pt x="260" y="557"/>
                    <a:pt x="260" y="557"/>
                  </a:cubicBezTo>
                  <a:cubicBezTo>
                    <a:pt x="261" y="551"/>
                    <a:pt x="261" y="551"/>
                    <a:pt x="261" y="551"/>
                  </a:cubicBezTo>
                  <a:cubicBezTo>
                    <a:pt x="260" y="552"/>
                    <a:pt x="262" y="553"/>
                    <a:pt x="261" y="555"/>
                  </a:cubicBezTo>
                  <a:cubicBezTo>
                    <a:pt x="263" y="554"/>
                    <a:pt x="263" y="551"/>
                    <a:pt x="263" y="549"/>
                  </a:cubicBezTo>
                  <a:cubicBezTo>
                    <a:pt x="263" y="550"/>
                    <a:pt x="264" y="548"/>
                    <a:pt x="265" y="548"/>
                  </a:cubicBezTo>
                  <a:cubicBezTo>
                    <a:pt x="265" y="549"/>
                    <a:pt x="264" y="548"/>
                    <a:pt x="264" y="549"/>
                  </a:cubicBezTo>
                  <a:cubicBezTo>
                    <a:pt x="266" y="550"/>
                    <a:pt x="266" y="550"/>
                    <a:pt x="266" y="550"/>
                  </a:cubicBezTo>
                  <a:cubicBezTo>
                    <a:pt x="265" y="551"/>
                    <a:pt x="266" y="553"/>
                    <a:pt x="266" y="554"/>
                  </a:cubicBezTo>
                  <a:cubicBezTo>
                    <a:pt x="266" y="553"/>
                    <a:pt x="268" y="553"/>
                    <a:pt x="269" y="553"/>
                  </a:cubicBezTo>
                  <a:cubicBezTo>
                    <a:pt x="268" y="551"/>
                    <a:pt x="270" y="552"/>
                    <a:pt x="270" y="549"/>
                  </a:cubicBezTo>
                  <a:cubicBezTo>
                    <a:pt x="271" y="549"/>
                    <a:pt x="271" y="551"/>
                    <a:pt x="271" y="552"/>
                  </a:cubicBezTo>
                  <a:cubicBezTo>
                    <a:pt x="272" y="550"/>
                    <a:pt x="274" y="550"/>
                    <a:pt x="275" y="550"/>
                  </a:cubicBezTo>
                  <a:cubicBezTo>
                    <a:pt x="275" y="550"/>
                    <a:pt x="275" y="550"/>
                    <a:pt x="275" y="550"/>
                  </a:cubicBezTo>
                  <a:cubicBezTo>
                    <a:pt x="275" y="549"/>
                    <a:pt x="277" y="549"/>
                    <a:pt x="277" y="547"/>
                  </a:cubicBezTo>
                  <a:cubicBezTo>
                    <a:pt x="278" y="548"/>
                    <a:pt x="278" y="548"/>
                    <a:pt x="278" y="548"/>
                  </a:cubicBezTo>
                  <a:cubicBezTo>
                    <a:pt x="279" y="549"/>
                    <a:pt x="277" y="545"/>
                    <a:pt x="278" y="546"/>
                  </a:cubicBezTo>
                  <a:cubicBezTo>
                    <a:pt x="279" y="547"/>
                    <a:pt x="279" y="547"/>
                    <a:pt x="279" y="547"/>
                  </a:cubicBezTo>
                  <a:cubicBezTo>
                    <a:pt x="279" y="546"/>
                    <a:pt x="281" y="548"/>
                    <a:pt x="281" y="546"/>
                  </a:cubicBezTo>
                  <a:cubicBezTo>
                    <a:pt x="281" y="547"/>
                    <a:pt x="281" y="547"/>
                    <a:pt x="281" y="547"/>
                  </a:cubicBezTo>
                  <a:cubicBezTo>
                    <a:pt x="281" y="546"/>
                    <a:pt x="282" y="546"/>
                    <a:pt x="282" y="544"/>
                  </a:cubicBezTo>
                  <a:cubicBezTo>
                    <a:pt x="283" y="546"/>
                    <a:pt x="283" y="546"/>
                    <a:pt x="283" y="546"/>
                  </a:cubicBezTo>
                  <a:cubicBezTo>
                    <a:pt x="284" y="547"/>
                    <a:pt x="283" y="544"/>
                    <a:pt x="284" y="544"/>
                  </a:cubicBezTo>
                  <a:cubicBezTo>
                    <a:pt x="284" y="544"/>
                    <a:pt x="285" y="545"/>
                    <a:pt x="285" y="545"/>
                  </a:cubicBezTo>
                  <a:cubicBezTo>
                    <a:pt x="285" y="544"/>
                    <a:pt x="286" y="544"/>
                    <a:pt x="286" y="543"/>
                  </a:cubicBezTo>
                  <a:cubicBezTo>
                    <a:pt x="288" y="545"/>
                    <a:pt x="288" y="545"/>
                    <a:pt x="288" y="545"/>
                  </a:cubicBezTo>
                  <a:cubicBezTo>
                    <a:pt x="291" y="543"/>
                    <a:pt x="295" y="541"/>
                    <a:pt x="298" y="537"/>
                  </a:cubicBezTo>
                  <a:cubicBezTo>
                    <a:pt x="300" y="539"/>
                    <a:pt x="298" y="539"/>
                    <a:pt x="299" y="540"/>
                  </a:cubicBezTo>
                  <a:cubicBezTo>
                    <a:pt x="298" y="538"/>
                    <a:pt x="299" y="539"/>
                    <a:pt x="300" y="538"/>
                  </a:cubicBezTo>
                  <a:cubicBezTo>
                    <a:pt x="300" y="538"/>
                    <a:pt x="300" y="538"/>
                    <a:pt x="300" y="538"/>
                  </a:cubicBezTo>
                  <a:cubicBezTo>
                    <a:pt x="300" y="538"/>
                    <a:pt x="301" y="539"/>
                    <a:pt x="302" y="538"/>
                  </a:cubicBezTo>
                  <a:cubicBezTo>
                    <a:pt x="301" y="537"/>
                    <a:pt x="301" y="537"/>
                    <a:pt x="301" y="537"/>
                  </a:cubicBezTo>
                  <a:cubicBezTo>
                    <a:pt x="301" y="536"/>
                    <a:pt x="304" y="539"/>
                    <a:pt x="303" y="536"/>
                  </a:cubicBezTo>
                  <a:cubicBezTo>
                    <a:pt x="304" y="537"/>
                    <a:pt x="304" y="537"/>
                    <a:pt x="304" y="537"/>
                  </a:cubicBezTo>
                  <a:cubicBezTo>
                    <a:pt x="303" y="535"/>
                    <a:pt x="305" y="538"/>
                    <a:pt x="305" y="535"/>
                  </a:cubicBezTo>
                  <a:cubicBezTo>
                    <a:pt x="305" y="536"/>
                    <a:pt x="305" y="536"/>
                    <a:pt x="305" y="536"/>
                  </a:cubicBezTo>
                  <a:cubicBezTo>
                    <a:pt x="306" y="536"/>
                    <a:pt x="305" y="532"/>
                    <a:pt x="306" y="534"/>
                  </a:cubicBezTo>
                  <a:cubicBezTo>
                    <a:pt x="307" y="533"/>
                    <a:pt x="307" y="532"/>
                    <a:pt x="306" y="530"/>
                  </a:cubicBezTo>
                  <a:cubicBezTo>
                    <a:pt x="308" y="533"/>
                    <a:pt x="308" y="533"/>
                    <a:pt x="308" y="533"/>
                  </a:cubicBezTo>
                  <a:cubicBezTo>
                    <a:pt x="310" y="530"/>
                    <a:pt x="313" y="528"/>
                    <a:pt x="314" y="524"/>
                  </a:cubicBezTo>
                  <a:cubicBezTo>
                    <a:pt x="314" y="525"/>
                    <a:pt x="314" y="525"/>
                    <a:pt x="314" y="525"/>
                  </a:cubicBezTo>
                  <a:cubicBezTo>
                    <a:pt x="314" y="522"/>
                    <a:pt x="319" y="525"/>
                    <a:pt x="317" y="521"/>
                  </a:cubicBezTo>
                  <a:cubicBezTo>
                    <a:pt x="316" y="519"/>
                    <a:pt x="316" y="519"/>
                    <a:pt x="316" y="519"/>
                  </a:cubicBezTo>
                  <a:cubicBezTo>
                    <a:pt x="318" y="520"/>
                    <a:pt x="318" y="520"/>
                    <a:pt x="318" y="520"/>
                  </a:cubicBezTo>
                  <a:cubicBezTo>
                    <a:pt x="317" y="519"/>
                    <a:pt x="319" y="519"/>
                    <a:pt x="318" y="518"/>
                  </a:cubicBezTo>
                  <a:cubicBezTo>
                    <a:pt x="318" y="518"/>
                    <a:pt x="318" y="519"/>
                    <a:pt x="319" y="519"/>
                  </a:cubicBezTo>
                  <a:cubicBezTo>
                    <a:pt x="320" y="519"/>
                    <a:pt x="318" y="516"/>
                    <a:pt x="319" y="516"/>
                  </a:cubicBezTo>
                  <a:cubicBezTo>
                    <a:pt x="320" y="517"/>
                    <a:pt x="320" y="517"/>
                    <a:pt x="320" y="517"/>
                  </a:cubicBezTo>
                  <a:cubicBezTo>
                    <a:pt x="324" y="517"/>
                    <a:pt x="329" y="511"/>
                    <a:pt x="325" y="508"/>
                  </a:cubicBezTo>
                  <a:cubicBezTo>
                    <a:pt x="324" y="507"/>
                    <a:pt x="327" y="507"/>
                    <a:pt x="327" y="507"/>
                  </a:cubicBezTo>
                  <a:cubicBezTo>
                    <a:pt x="323" y="505"/>
                    <a:pt x="324" y="499"/>
                    <a:pt x="317" y="501"/>
                  </a:cubicBezTo>
                  <a:cubicBezTo>
                    <a:pt x="315" y="501"/>
                    <a:pt x="312" y="506"/>
                    <a:pt x="312" y="506"/>
                  </a:cubicBezTo>
                  <a:cubicBezTo>
                    <a:pt x="318" y="506"/>
                    <a:pt x="315" y="512"/>
                    <a:pt x="315" y="509"/>
                  </a:cubicBezTo>
                  <a:cubicBezTo>
                    <a:pt x="313" y="508"/>
                    <a:pt x="315" y="509"/>
                    <a:pt x="313" y="509"/>
                  </a:cubicBezTo>
                  <a:cubicBezTo>
                    <a:pt x="312" y="512"/>
                    <a:pt x="303" y="513"/>
                    <a:pt x="299" y="519"/>
                  </a:cubicBezTo>
                  <a:cubicBezTo>
                    <a:pt x="300" y="519"/>
                    <a:pt x="300" y="520"/>
                    <a:pt x="300" y="521"/>
                  </a:cubicBezTo>
                  <a:cubicBezTo>
                    <a:pt x="299" y="520"/>
                    <a:pt x="299" y="520"/>
                    <a:pt x="299" y="520"/>
                  </a:cubicBezTo>
                  <a:cubicBezTo>
                    <a:pt x="300" y="522"/>
                    <a:pt x="300" y="522"/>
                    <a:pt x="300" y="522"/>
                  </a:cubicBezTo>
                  <a:cubicBezTo>
                    <a:pt x="299" y="522"/>
                    <a:pt x="298" y="521"/>
                    <a:pt x="299" y="520"/>
                  </a:cubicBezTo>
                  <a:cubicBezTo>
                    <a:pt x="296" y="522"/>
                    <a:pt x="294" y="524"/>
                    <a:pt x="292" y="525"/>
                  </a:cubicBezTo>
                  <a:cubicBezTo>
                    <a:pt x="293" y="527"/>
                    <a:pt x="291" y="526"/>
                    <a:pt x="292" y="528"/>
                  </a:cubicBezTo>
                  <a:cubicBezTo>
                    <a:pt x="291" y="527"/>
                    <a:pt x="291" y="527"/>
                    <a:pt x="291" y="527"/>
                  </a:cubicBezTo>
                  <a:cubicBezTo>
                    <a:pt x="290" y="529"/>
                    <a:pt x="290" y="529"/>
                    <a:pt x="287" y="527"/>
                  </a:cubicBezTo>
                  <a:cubicBezTo>
                    <a:pt x="280" y="529"/>
                    <a:pt x="275" y="533"/>
                    <a:pt x="268" y="535"/>
                  </a:cubicBezTo>
                  <a:cubicBezTo>
                    <a:pt x="263" y="536"/>
                    <a:pt x="259" y="538"/>
                    <a:pt x="255" y="540"/>
                  </a:cubicBezTo>
                  <a:cubicBezTo>
                    <a:pt x="255" y="537"/>
                    <a:pt x="256" y="534"/>
                    <a:pt x="257" y="531"/>
                  </a:cubicBezTo>
                  <a:cubicBezTo>
                    <a:pt x="257" y="529"/>
                    <a:pt x="255" y="527"/>
                    <a:pt x="256" y="525"/>
                  </a:cubicBezTo>
                  <a:cubicBezTo>
                    <a:pt x="255" y="519"/>
                    <a:pt x="260" y="512"/>
                    <a:pt x="257" y="505"/>
                  </a:cubicBezTo>
                  <a:cubicBezTo>
                    <a:pt x="257" y="505"/>
                    <a:pt x="256" y="505"/>
                    <a:pt x="255" y="504"/>
                  </a:cubicBezTo>
                  <a:cubicBezTo>
                    <a:pt x="256" y="504"/>
                    <a:pt x="256" y="504"/>
                    <a:pt x="256" y="504"/>
                  </a:cubicBezTo>
                  <a:cubicBezTo>
                    <a:pt x="254" y="504"/>
                    <a:pt x="254" y="504"/>
                    <a:pt x="254" y="504"/>
                  </a:cubicBezTo>
                  <a:cubicBezTo>
                    <a:pt x="254" y="503"/>
                    <a:pt x="256" y="504"/>
                    <a:pt x="256" y="504"/>
                  </a:cubicBezTo>
                  <a:cubicBezTo>
                    <a:pt x="256" y="501"/>
                    <a:pt x="256" y="499"/>
                    <a:pt x="256" y="496"/>
                  </a:cubicBezTo>
                  <a:cubicBezTo>
                    <a:pt x="254" y="496"/>
                    <a:pt x="256" y="494"/>
                    <a:pt x="254" y="494"/>
                  </a:cubicBezTo>
                  <a:cubicBezTo>
                    <a:pt x="255" y="494"/>
                    <a:pt x="255" y="494"/>
                    <a:pt x="255" y="494"/>
                  </a:cubicBezTo>
                  <a:cubicBezTo>
                    <a:pt x="254" y="492"/>
                    <a:pt x="254" y="492"/>
                    <a:pt x="257" y="491"/>
                  </a:cubicBezTo>
                  <a:cubicBezTo>
                    <a:pt x="259" y="481"/>
                    <a:pt x="257" y="475"/>
                    <a:pt x="256" y="465"/>
                  </a:cubicBezTo>
                  <a:cubicBezTo>
                    <a:pt x="254" y="457"/>
                    <a:pt x="250" y="447"/>
                    <a:pt x="242" y="440"/>
                  </a:cubicBezTo>
                  <a:cubicBezTo>
                    <a:pt x="242" y="440"/>
                    <a:pt x="242" y="440"/>
                    <a:pt x="242" y="440"/>
                  </a:cubicBezTo>
                  <a:cubicBezTo>
                    <a:pt x="242" y="440"/>
                    <a:pt x="242" y="440"/>
                    <a:pt x="242" y="440"/>
                  </a:cubicBezTo>
                  <a:cubicBezTo>
                    <a:pt x="241" y="439"/>
                    <a:pt x="241" y="439"/>
                    <a:pt x="240" y="438"/>
                  </a:cubicBezTo>
                  <a:cubicBezTo>
                    <a:pt x="237" y="440"/>
                    <a:pt x="236" y="437"/>
                    <a:pt x="233" y="438"/>
                  </a:cubicBezTo>
                  <a:cubicBezTo>
                    <a:pt x="234" y="437"/>
                    <a:pt x="234" y="437"/>
                    <a:pt x="234" y="437"/>
                  </a:cubicBezTo>
                  <a:cubicBezTo>
                    <a:pt x="232" y="438"/>
                    <a:pt x="232" y="436"/>
                    <a:pt x="232" y="434"/>
                  </a:cubicBezTo>
                  <a:cubicBezTo>
                    <a:pt x="231" y="435"/>
                    <a:pt x="231" y="434"/>
                    <a:pt x="230" y="436"/>
                  </a:cubicBezTo>
                  <a:cubicBezTo>
                    <a:pt x="228" y="437"/>
                    <a:pt x="230" y="433"/>
                    <a:pt x="229" y="433"/>
                  </a:cubicBezTo>
                  <a:cubicBezTo>
                    <a:pt x="229" y="432"/>
                    <a:pt x="228" y="434"/>
                    <a:pt x="228" y="433"/>
                  </a:cubicBezTo>
                  <a:cubicBezTo>
                    <a:pt x="225" y="435"/>
                    <a:pt x="229" y="433"/>
                    <a:pt x="227" y="429"/>
                  </a:cubicBezTo>
                  <a:cubicBezTo>
                    <a:pt x="223" y="428"/>
                    <a:pt x="219" y="429"/>
                    <a:pt x="215" y="428"/>
                  </a:cubicBezTo>
                  <a:cubicBezTo>
                    <a:pt x="214" y="427"/>
                    <a:pt x="214" y="425"/>
                    <a:pt x="214" y="424"/>
                  </a:cubicBezTo>
                  <a:cubicBezTo>
                    <a:pt x="212" y="424"/>
                    <a:pt x="214" y="423"/>
                    <a:pt x="212" y="424"/>
                  </a:cubicBezTo>
                  <a:cubicBezTo>
                    <a:pt x="213" y="424"/>
                    <a:pt x="213" y="424"/>
                    <a:pt x="213" y="424"/>
                  </a:cubicBezTo>
                  <a:cubicBezTo>
                    <a:pt x="212" y="423"/>
                    <a:pt x="211" y="423"/>
                    <a:pt x="214" y="421"/>
                  </a:cubicBezTo>
                  <a:cubicBezTo>
                    <a:pt x="216" y="417"/>
                    <a:pt x="214" y="413"/>
                    <a:pt x="214" y="409"/>
                  </a:cubicBezTo>
                  <a:cubicBezTo>
                    <a:pt x="213" y="405"/>
                    <a:pt x="211" y="401"/>
                    <a:pt x="210" y="397"/>
                  </a:cubicBezTo>
                  <a:cubicBezTo>
                    <a:pt x="206" y="397"/>
                    <a:pt x="207" y="396"/>
                    <a:pt x="204" y="395"/>
                  </a:cubicBezTo>
                  <a:cubicBezTo>
                    <a:pt x="206" y="395"/>
                    <a:pt x="206" y="395"/>
                    <a:pt x="206" y="395"/>
                  </a:cubicBezTo>
                  <a:cubicBezTo>
                    <a:pt x="204" y="395"/>
                    <a:pt x="206" y="394"/>
                    <a:pt x="207" y="394"/>
                  </a:cubicBezTo>
                  <a:cubicBezTo>
                    <a:pt x="206" y="394"/>
                    <a:pt x="207" y="393"/>
                    <a:pt x="205" y="394"/>
                  </a:cubicBezTo>
                  <a:cubicBezTo>
                    <a:pt x="203" y="393"/>
                    <a:pt x="207" y="393"/>
                    <a:pt x="206" y="393"/>
                  </a:cubicBezTo>
                  <a:cubicBezTo>
                    <a:pt x="207" y="392"/>
                    <a:pt x="205" y="393"/>
                    <a:pt x="206" y="393"/>
                  </a:cubicBezTo>
                  <a:cubicBezTo>
                    <a:pt x="203" y="392"/>
                    <a:pt x="207" y="393"/>
                    <a:pt x="209" y="391"/>
                  </a:cubicBezTo>
                  <a:cubicBezTo>
                    <a:pt x="208" y="390"/>
                    <a:pt x="206" y="388"/>
                    <a:pt x="207" y="387"/>
                  </a:cubicBezTo>
                  <a:cubicBezTo>
                    <a:pt x="207" y="387"/>
                    <a:pt x="206" y="387"/>
                    <a:pt x="206" y="387"/>
                  </a:cubicBezTo>
                  <a:cubicBezTo>
                    <a:pt x="209" y="386"/>
                    <a:pt x="205" y="386"/>
                    <a:pt x="206" y="386"/>
                  </a:cubicBezTo>
                  <a:cubicBezTo>
                    <a:pt x="207" y="386"/>
                    <a:pt x="207" y="386"/>
                    <a:pt x="207" y="386"/>
                  </a:cubicBezTo>
                  <a:cubicBezTo>
                    <a:pt x="209" y="385"/>
                    <a:pt x="207" y="385"/>
                    <a:pt x="208" y="384"/>
                  </a:cubicBezTo>
                  <a:cubicBezTo>
                    <a:pt x="207" y="383"/>
                    <a:pt x="210" y="382"/>
                    <a:pt x="208" y="382"/>
                  </a:cubicBezTo>
                  <a:cubicBezTo>
                    <a:pt x="209" y="382"/>
                    <a:pt x="209" y="382"/>
                    <a:pt x="210" y="382"/>
                  </a:cubicBezTo>
                  <a:cubicBezTo>
                    <a:pt x="206" y="381"/>
                    <a:pt x="211" y="380"/>
                    <a:pt x="209" y="379"/>
                  </a:cubicBezTo>
                  <a:cubicBezTo>
                    <a:pt x="209" y="380"/>
                    <a:pt x="209" y="380"/>
                    <a:pt x="209" y="380"/>
                  </a:cubicBezTo>
                  <a:cubicBezTo>
                    <a:pt x="209" y="378"/>
                    <a:pt x="210" y="376"/>
                    <a:pt x="208" y="374"/>
                  </a:cubicBezTo>
                  <a:cubicBezTo>
                    <a:pt x="208" y="372"/>
                    <a:pt x="212" y="371"/>
                    <a:pt x="210" y="370"/>
                  </a:cubicBezTo>
                  <a:cubicBezTo>
                    <a:pt x="208" y="370"/>
                    <a:pt x="208" y="370"/>
                    <a:pt x="208" y="370"/>
                  </a:cubicBezTo>
                  <a:cubicBezTo>
                    <a:pt x="209" y="369"/>
                    <a:pt x="210" y="370"/>
                    <a:pt x="210" y="370"/>
                  </a:cubicBezTo>
                  <a:cubicBezTo>
                    <a:pt x="209" y="369"/>
                    <a:pt x="211" y="368"/>
                    <a:pt x="211" y="367"/>
                  </a:cubicBezTo>
                  <a:cubicBezTo>
                    <a:pt x="210" y="367"/>
                    <a:pt x="210" y="367"/>
                    <a:pt x="209" y="367"/>
                  </a:cubicBezTo>
                  <a:cubicBezTo>
                    <a:pt x="212" y="366"/>
                    <a:pt x="208" y="365"/>
                    <a:pt x="210" y="364"/>
                  </a:cubicBezTo>
                  <a:cubicBezTo>
                    <a:pt x="207" y="364"/>
                    <a:pt x="209" y="363"/>
                    <a:pt x="208" y="363"/>
                  </a:cubicBezTo>
                  <a:cubicBezTo>
                    <a:pt x="208" y="363"/>
                    <a:pt x="209" y="363"/>
                    <a:pt x="209" y="363"/>
                  </a:cubicBezTo>
                  <a:cubicBezTo>
                    <a:pt x="209" y="362"/>
                    <a:pt x="209" y="362"/>
                    <a:pt x="210" y="361"/>
                  </a:cubicBezTo>
                  <a:cubicBezTo>
                    <a:pt x="210" y="361"/>
                    <a:pt x="208" y="360"/>
                    <a:pt x="209" y="360"/>
                  </a:cubicBezTo>
                  <a:cubicBezTo>
                    <a:pt x="211" y="360"/>
                    <a:pt x="209" y="359"/>
                    <a:pt x="210" y="359"/>
                  </a:cubicBezTo>
                  <a:cubicBezTo>
                    <a:pt x="208" y="359"/>
                    <a:pt x="206" y="358"/>
                    <a:pt x="207" y="358"/>
                  </a:cubicBezTo>
                  <a:cubicBezTo>
                    <a:pt x="210" y="358"/>
                    <a:pt x="210" y="358"/>
                    <a:pt x="210" y="358"/>
                  </a:cubicBezTo>
                  <a:cubicBezTo>
                    <a:pt x="208" y="357"/>
                    <a:pt x="212" y="355"/>
                    <a:pt x="208" y="353"/>
                  </a:cubicBezTo>
                  <a:cubicBezTo>
                    <a:pt x="210" y="353"/>
                    <a:pt x="210" y="353"/>
                    <a:pt x="210" y="353"/>
                  </a:cubicBezTo>
                  <a:cubicBezTo>
                    <a:pt x="208" y="351"/>
                    <a:pt x="210" y="349"/>
                    <a:pt x="207" y="347"/>
                  </a:cubicBezTo>
                  <a:cubicBezTo>
                    <a:pt x="208" y="347"/>
                    <a:pt x="209" y="346"/>
                    <a:pt x="209" y="346"/>
                  </a:cubicBezTo>
                  <a:cubicBezTo>
                    <a:pt x="207" y="345"/>
                    <a:pt x="207" y="345"/>
                    <a:pt x="205" y="344"/>
                  </a:cubicBezTo>
                  <a:cubicBezTo>
                    <a:pt x="205" y="344"/>
                    <a:pt x="206" y="344"/>
                    <a:pt x="207" y="344"/>
                  </a:cubicBezTo>
                  <a:cubicBezTo>
                    <a:pt x="207" y="343"/>
                    <a:pt x="210" y="342"/>
                    <a:pt x="207" y="342"/>
                  </a:cubicBezTo>
                  <a:cubicBezTo>
                    <a:pt x="209" y="342"/>
                    <a:pt x="209" y="342"/>
                    <a:pt x="209" y="342"/>
                  </a:cubicBezTo>
                  <a:cubicBezTo>
                    <a:pt x="207" y="341"/>
                    <a:pt x="205" y="340"/>
                    <a:pt x="207" y="339"/>
                  </a:cubicBezTo>
                  <a:cubicBezTo>
                    <a:pt x="206" y="339"/>
                    <a:pt x="205" y="339"/>
                    <a:pt x="204" y="339"/>
                  </a:cubicBezTo>
                  <a:cubicBezTo>
                    <a:pt x="203" y="339"/>
                    <a:pt x="206" y="339"/>
                    <a:pt x="205" y="338"/>
                  </a:cubicBezTo>
                  <a:cubicBezTo>
                    <a:pt x="207" y="339"/>
                    <a:pt x="207" y="339"/>
                    <a:pt x="207" y="339"/>
                  </a:cubicBezTo>
                  <a:cubicBezTo>
                    <a:pt x="207" y="337"/>
                    <a:pt x="206" y="336"/>
                    <a:pt x="205" y="334"/>
                  </a:cubicBezTo>
                  <a:cubicBezTo>
                    <a:pt x="207" y="334"/>
                    <a:pt x="204" y="333"/>
                    <a:pt x="206" y="332"/>
                  </a:cubicBezTo>
                  <a:cubicBezTo>
                    <a:pt x="204" y="331"/>
                    <a:pt x="206" y="330"/>
                    <a:pt x="203" y="330"/>
                  </a:cubicBezTo>
                  <a:cubicBezTo>
                    <a:pt x="204" y="330"/>
                    <a:pt x="204" y="330"/>
                    <a:pt x="204" y="330"/>
                  </a:cubicBezTo>
                  <a:cubicBezTo>
                    <a:pt x="205" y="329"/>
                    <a:pt x="205" y="329"/>
                    <a:pt x="205" y="328"/>
                  </a:cubicBezTo>
                  <a:cubicBezTo>
                    <a:pt x="205" y="327"/>
                    <a:pt x="203" y="327"/>
                    <a:pt x="203" y="327"/>
                  </a:cubicBezTo>
                  <a:cubicBezTo>
                    <a:pt x="204" y="327"/>
                    <a:pt x="204" y="327"/>
                    <a:pt x="204" y="327"/>
                  </a:cubicBezTo>
                  <a:cubicBezTo>
                    <a:pt x="203" y="326"/>
                    <a:pt x="201" y="327"/>
                    <a:pt x="200" y="327"/>
                  </a:cubicBezTo>
                  <a:cubicBezTo>
                    <a:pt x="200" y="326"/>
                    <a:pt x="199" y="326"/>
                    <a:pt x="200" y="326"/>
                  </a:cubicBezTo>
                  <a:cubicBezTo>
                    <a:pt x="201" y="326"/>
                    <a:pt x="203" y="326"/>
                    <a:pt x="205" y="326"/>
                  </a:cubicBezTo>
                  <a:cubicBezTo>
                    <a:pt x="205" y="325"/>
                    <a:pt x="202" y="325"/>
                    <a:pt x="203" y="325"/>
                  </a:cubicBezTo>
                  <a:cubicBezTo>
                    <a:pt x="206" y="325"/>
                    <a:pt x="208" y="326"/>
                    <a:pt x="209" y="326"/>
                  </a:cubicBezTo>
                  <a:cubicBezTo>
                    <a:pt x="214" y="327"/>
                    <a:pt x="220" y="328"/>
                    <a:pt x="231" y="322"/>
                  </a:cubicBezTo>
                  <a:cubicBezTo>
                    <a:pt x="231" y="319"/>
                    <a:pt x="234" y="318"/>
                    <a:pt x="233" y="315"/>
                  </a:cubicBezTo>
                  <a:cubicBezTo>
                    <a:pt x="233" y="316"/>
                    <a:pt x="233" y="316"/>
                    <a:pt x="233" y="316"/>
                  </a:cubicBezTo>
                  <a:cubicBezTo>
                    <a:pt x="233" y="314"/>
                    <a:pt x="234" y="314"/>
                    <a:pt x="236" y="313"/>
                  </a:cubicBezTo>
                  <a:cubicBezTo>
                    <a:pt x="235" y="313"/>
                    <a:pt x="236" y="312"/>
                    <a:pt x="234" y="312"/>
                  </a:cubicBezTo>
                  <a:cubicBezTo>
                    <a:pt x="233" y="311"/>
                    <a:pt x="238" y="312"/>
                    <a:pt x="237" y="310"/>
                  </a:cubicBezTo>
                  <a:cubicBezTo>
                    <a:pt x="238" y="311"/>
                    <a:pt x="236" y="310"/>
                    <a:pt x="236" y="310"/>
                  </a:cubicBezTo>
                  <a:cubicBezTo>
                    <a:pt x="235" y="308"/>
                    <a:pt x="238" y="311"/>
                    <a:pt x="240" y="308"/>
                  </a:cubicBezTo>
                  <a:cubicBezTo>
                    <a:pt x="239" y="305"/>
                    <a:pt x="237" y="302"/>
                    <a:pt x="238" y="299"/>
                  </a:cubicBezTo>
                  <a:cubicBezTo>
                    <a:pt x="238" y="299"/>
                    <a:pt x="236" y="300"/>
                    <a:pt x="236" y="299"/>
                  </a:cubicBezTo>
                  <a:cubicBezTo>
                    <a:pt x="239" y="298"/>
                    <a:pt x="235" y="299"/>
                    <a:pt x="236" y="298"/>
                  </a:cubicBezTo>
                  <a:cubicBezTo>
                    <a:pt x="237" y="298"/>
                    <a:pt x="237" y="298"/>
                    <a:pt x="237" y="298"/>
                  </a:cubicBezTo>
                  <a:cubicBezTo>
                    <a:pt x="238" y="296"/>
                    <a:pt x="236" y="296"/>
                    <a:pt x="236" y="294"/>
                  </a:cubicBezTo>
                  <a:cubicBezTo>
                    <a:pt x="235" y="293"/>
                    <a:pt x="236" y="291"/>
                    <a:pt x="234" y="291"/>
                  </a:cubicBezTo>
                  <a:cubicBezTo>
                    <a:pt x="236" y="290"/>
                    <a:pt x="235" y="290"/>
                    <a:pt x="235" y="289"/>
                  </a:cubicBezTo>
                  <a:cubicBezTo>
                    <a:pt x="232" y="291"/>
                    <a:pt x="235" y="286"/>
                    <a:pt x="232" y="287"/>
                  </a:cubicBezTo>
                  <a:cubicBezTo>
                    <a:pt x="233" y="286"/>
                    <a:pt x="233" y="286"/>
                    <a:pt x="233" y="286"/>
                  </a:cubicBezTo>
                  <a:cubicBezTo>
                    <a:pt x="230" y="284"/>
                    <a:pt x="227" y="281"/>
                    <a:pt x="223" y="281"/>
                  </a:cubicBezTo>
                  <a:cubicBezTo>
                    <a:pt x="221" y="281"/>
                    <a:pt x="220" y="277"/>
                    <a:pt x="218" y="278"/>
                  </a:cubicBezTo>
                  <a:cubicBezTo>
                    <a:pt x="217" y="280"/>
                    <a:pt x="217" y="280"/>
                    <a:pt x="217" y="280"/>
                  </a:cubicBezTo>
                  <a:cubicBezTo>
                    <a:pt x="217" y="280"/>
                    <a:pt x="218" y="279"/>
                    <a:pt x="218" y="278"/>
                  </a:cubicBezTo>
                  <a:cubicBezTo>
                    <a:pt x="216" y="280"/>
                    <a:pt x="216" y="277"/>
                    <a:pt x="214" y="277"/>
                  </a:cubicBezTo>
                  <a:cubicBezTo>
                    <a:pt x="214" y="278"/>
                    <a:pt x="214" y="278"/>
                    <a:pt x="214" y="279"/>
                  </a:cubicBezTo>
                  <a:cubicBezTo>
                    <a:pt x="213" y="276"/>
                    <a:pt x="211" y="280"/>
                    <a:pt x="210" y="277"/>
                  </a:cubicBezTo>
                  <a:cubicBezTo>
                    <a:pt x="210" y="281"/>
                    <a:pt x="209" y="279"/>
                    <a:pt x="209" y="280"/>
                  </a:cubicBezTo>
                  <a:cubicBezTo>
                    <a:pt x="208" y="280"/>
                    <a:pt x="208" y="279"/>
                    <a:pt x="208" y="278"/>
                  </a:cubicBezTo>
                  <a:cubicBezTo>
                    <a:pt x="208" y="279"/>
                    <a:pt x="207" y="279"/>
                    <a:pt x="206" y="278"/>
                  </a:cubicBezTo>
                  <a:cubicBezTo>
                    <a:pt x="206" y="278"/>
                    <a:pt x="206" y="280"/>
                    <a:pt x="205" y="280"/>
                  </a:cubicBezTo>
                  <a:cubicBezTo>
                    <a:pt x="205" y="277"/>
                    <a:pt x="204" y="280"/>
                    <a:pt x="203" y="279"/>
                  </a:cubicBezTo>
                  <a:cubicBezTo>
                    <a:pt x="204" y="281"/>
                    <a:pt x="203" y="283"/>
                    <a:pt x="202" y="282"/>
                  </a:cubicBezTo>
                  <a:cubicBezTo>
                    <a:pt x="202" y="279"/>
                    <a:pt x="202" y="279"/>
                    <a:pt x="202" y="279"/>
                  </a:cubicBezTo>
                  <a:cubicBezTo>
                    <a:pt x="201" y="281"/>
                    <a:pt x="198" y="278"/>
                    <a:pt x="197" y="282"/>
                  </a:cubicBezTo>
                  <a:cubicBezTo>
                    <a:pt x="196" y="280"/>
                    <a:pt x="196" y="280"/>
                    <a:pt x="196" y="280"/>
                  </a:cubicBezTo>
                  <a:cubicBezTo>
                    <a:pt x="195" y="283"/>
                    <a:pt x="192" y="281"/>
                    <a:pt x="191" y="285"/>
                  </a:cubicBezTo>
                  <a:cubicBezTo>
                    <a:pt x="191" y="284"/>
                    <a:pt x="190" y="284"/>
                    <a:pt x="189" y="284"/>
                  </a:cubicBezTo>
                  <a:cubicBezTo>
                    <a:pt x="189" y="286"/>
                    <a:pt x="189" y="285"/>
                    <a:pt x="189" y="288"/>
                  </a:cubicBezTo>
                  <a:cubicBezTo>
                    <a:pt x="189" y="288"/>
                    <a:pt x="188" y="287"/>
                    <a:pt x="188" y="286"/>
                  </a:cubicBezTo>
                  <a:cubicBezTo>
                    <a:pt x="187" y="286"/>
                    <a:pt x="185" y="284"/>
                    <a:pt x="186" y="287"/>
                  </a:cubicBezTo>
                  <a:cubicBezTo>
                    <a:pt x="185" y="286"/>
                    <a:pt x="185" y="286"/>
                    <a:pt x="185" y="286"/>
                  </a:cubicBezTo>
                  <a:cubicBezTo>
                    <a:pt x="185" y="287"/>
                    <a:pt x="185" y="289"/>
                    <a:pt x="183" y="288"/>
                  </a:cubicBezTo>
                  <a:cubicBezTo>
                    <a:pt x="184" y="289"/>
                    <a:pt x="183" y="290"/>
                    <a:pt x="184" y="291"/>
                  </a:cubicBezTo>
                  <a:cubicBezTo>
                    <a:pt x="184" y="292"/>
                    <a:pt x="183" y="289"/>
                    <a:pt x="183" y="291"/>
                  </a:cubicBezTo>
                  <a:cubicBezTo>
                    <a:pt x="183" y="289"/>
                    <a:pt x="183" y="289"/>
                    <a:pt x="183" y="289"/>
                  </a:cubicBezTo>
                  <a:cubicBezTo>
                    <a:pt x="181" y="289"/>
                    <a:pt x="180" y="291"/>
                    <a:pt x="179" y="293"/>
                  </a:cubicBezTo>
                  <a:cubicBezTo>
                    <a:pt x="178" y="291"/>
                    <a:pt x="178" y="294"/>
                    <a:pt x="176" y="293"/>
                  </a:cubicBezTo>
                  <a:cubicBezTo>
                    <a:pt x="177" y="295"/>
                    <a:pt x="175" y="294"/>
                    <a:pt x="176" y="297"/>
                  </a:cubicBezTo>
                  <a:cubicBezTo>
                    <a:pt x="175" y="296"/>
                    <a:pt x="175" y="296"/>
                    <a:pt x="175" y="296"/>
                  </a:cubicBezTo>
                  <a:cubicBezTo>
                    <a:pt x="175" y="296"/>
                    <a:pt x="174" y="297"/>
                    <a:pt x="172" y="297"/>
                  </a:cubicBezTo>
                  <a:cubicBezTo>
                    <a:pt x="172" y="298"/>
                    <a:pt x="173" y="299"/>
                    <a:pt x="174" y="300"/>
                  </a:cubicBezTo>
                  <a:cubicBezTo>
                    <a:pt x="172" y="299"/>
                    <a:pt x="172" y="299"/>
                    <a:pt x="172" y="299"/>
                  </a:cubicBezTo>
                  <a:cubicBezTo>
                    <a:pt x="173" y="300"/>
                    <a:pt x="175" y="301"/>
                    <a:pt x="176" y="302"/>
                  </a:cubicBezTo>
                  <a:cubicBezTo>
                    <a:pt x="175" y="302"/>
                    <a:pt x="176" y="302"/>
                    <a:pt x="175" y="302"/>
                  </a:cubicBezTo>
                  <a:cubicBezTo>
                    <a:pt x="175" y="302"/>
                    <a:pt x="173" y="301"/>
                    <a:pt x="172" y="300"/>
                  </a:cubicBezTo>
                  <a:cubicBezTo>
                    <a:pt x="171" y="301"/>
                    <a:pt x="174" y="303"/>
                    <a:pt x="172" y="303"/>
                  </a:cubicBezTo>
                  <a:cubicBezTo>
                    <a:pt x="172" y="304"/>
                    <a:pt x="172" y="305"/>
                    <a:pt x="174" y="305"/>
                  </a:cubicBezTo>
                  <a:cubicBezTo>
                    <a:pt x="173" y="305"/>
                    <a:pt x="173" y="305"/>
                    <a:pt x="172" y="305"/>
                  </a:cubicBezTo>
                  <a:cubicBezTo>
                    <a:pt x="172" y="306"/>
                    <a:pt x="173" y="306"/>
                    <a:pt x="173" y="306"/>
                  </a:cubicBezTo>
                  <a:cubicBezTo>
                    <a:pt x="173" y="306"/>
                    <a:pt x="174" y="306"/>
                    <a:pt x="174" y="306"/>
                  </a:cubicBezTo>
                  <a:cubicBezTo>
                    <a:pt x="175" y="305"/>
                    <a:pt x="175" y="306"/>
                    <a:pt x="176" y="305"/>
                  </a:cubicBezTo>
                  <a:cubicBezTo>
                    <a:pt x="177" y="305"/>
                    <a:pt x="178" y="306"/>
                    <a:pt x="179" y="306"/>
                  </a:cubicBezTo>
                  <a:cubicBezTo>
                    <a:pt x="178" y="306"/>
                    <a:pt x="177" y="305"/>
                    <a:pt x="177" y="304"/>
                  </a:cubicBezTo>
                  <a:cubicBezTo>
                    <a:pt x="178" y="304"/>
                    <a:pt x="177" y="304"/>
                    <a:pt x="176" y="304"/>
                  </a:cubicBezTo>
                  <a:cubicBezTo>
                    <a:pt x="176" y="304"/>
                    <a:pt x="176" y="304"/>
                    <a:pt x="176" y="304"/>
                  </a:cubicBezTo>
                  <a:cubicBezTo>
                    <a:pt x="176" y="304"/>
                    <a:pt x="175" y="304"/>
                    <a:pt x="174" y="303"/>
                  </a:cubicBezTo>
                  <a:cubicBezTo>
                    <a:pt x="175" y="304"/>
                    <a:pt x="175" y="304"/>
                    <a:pt x="175" y="304"/>
                  </a:cubicBezTo>
                  <a:cubicBezTo>
                    <a:pt x="174" y="303"/>
                    <a:pt x="174" y="303"/>
                    <a:pt x="174" y="303"/>
                  </a:cubicBezTo>
                  <a:cubicBezTo>
                    <a:pt x="175" y="303"/>
                    <a:pt x="176" y="303"/>
                    <a:pt x="176" y="303"/>
                  </a:cubicBezTo>
                  <a:cubicBezTo>
                    <a:pt x="176" y="303"/>
                    <a:pt x="175" y="303"/>
                    <a:pt x="177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8" y="303"/>
                    <a:pt x="178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8" y="302"/>
                    <a:pt x="178" y="302"/>
                    <a:pt x="178" y="302"/>
                  </a:cubicBezTo>
                  <a:cubicBezTo>
                    <a:pt x="178" y="302"/>
                    <a:pt x="179" y="302"/>
                    <a:pt x="179" y="303"/>
                  </a:cubicBezTo>
                  <a:cubicBezTo>
                    <a:pt x="180" y="303"/>
                    <a:pt x="180" y="303"/>
                    <a:pt x="180" y="303"/>
                  </a:cubicBezTo>
                  <a:cubicBezTo>
                    <a:pt x="180" y="303"/>
                    <a:pt x="180" y="303"/>
                    <a:pt x="180" y="303"/>
                  </a:cubicBezTo>
                  <a:cubicBezTo>
                    <a:pt x="180" y="303"/>
                    <a:pt x="180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80" y="303"/>
                    <a:pt x="181" y="304"/>
                    <a:pt x="181" y="304"/>
                  </a:cubicBezTo>
                  <a:cubicBezTo>
                    <a:pt x="181" y="304"/>
                    <a:pt x="180" y="302"/>
                    <a:pt x="182" y="303"/>
                  </a:cubicBezTo>
                  <a:cubicBezTo>
                    <a:pt x="182" y="303"/>
                    <a:pt x="182" y="302"/>
                    <a:pt x="181" y="301"/>
                  </a:cubicBezTo>
                  <a:cubicBezTo>
                    <a:pt x="181" y="300"/>
                    <a:pt x="183" y="303"/>
                    <a:pt x="182" y="302"/>
                  </a:cubicBezTo>
                  <a:cubicBezTo>
                    <a:pt x="183" y="303"/>
                    <a:pt x="185" y="304"/>
                    <a:pt x="186" y="305"/>
                  </a:cubicBezTo>
                  <a:cubicBezTo>
                    <a:pt x="186" y="305"/>
                    <a:pt x="187" y="306"/>
                    <a:pt x="186" y="306"/>
                  </a:cubicBezTo>
                  <a:cubicBezTo>
                    <a:pt x="187" y="306"/>
                    <a:pt x="187" y="307"/>
                    <a:pt x="187" y="307"/>
                  </a:cubicBezTo>
                  <a:cubicBezTo>
                    <a:pt x="187" y="306"/>
                    <a:pt x="185" y="305"/>
                    <a:pt x="185" y="304"/>
                  </a:cubicBezTo>
                  <a:cubicBezTo>
                    <a:pt x="183" y="303"/>
                    <a:pt x="185" y="304"/>
                    <a:pt x="183" y="302"/>
                  </a:cubicBezTo>
                  <a:cubicBezTo>
                    <a:pt x="184" y="302"/>
                    <a:pt x="184" y="302"/>
                    <a:pt x="184" y="301"/>
                  </a:cubicBezTo>
                  <a:cubicBezTo>
                    <a:pt x="184" y="301"/>
                    <a:pt x="185" y="303"/>
                    <a:pt x="186" y="303"/>
                  </a:cubicBezTo>
                  <a:cubicBezTo>
                    <a:pt x="185" y="302"/>
                    <a:pt x="185" y="301"/>
                    <a:pt x="185" y="301"/>
                  </a:cubicBezTo>
                  <a:cubicBezTo>
                    <a:pt x="185" y="300"/>
                    <a:pt x="184" y="300"/>
                    <a:pt x="184" y="298"/>
                  </a:cubicBezTo>
                  <a:cubicBezTo>
                    <a:pt x="183" y="298"/>
                    <a:pt x="183" y="297"/>
                    <a:pt x="183" y="297"/>
                  </a:cubicBezTo>
                  <a:cubicBezTo>
                    <a:pt x="184" y="299"/>
                    <a:pt x="186" y="301"/>
                    <a:pt x="186" y="301"/>
                  </a:cubicBezTo>
                  <a:cubicBezTo>
                    <a:pt x="188" y="304"/>
                    <a:pt x="185" y="301"/>
                    <a:pt x="187" y="303"/>
                  </a:cubicBezTo>
                  <a:cubicBezTo>
                    <a:pt x="188" y="305"/>
                    <a:pt x="187" y="306"/>
                    <a:pt x="187" y="305"/>
                  </a:cubicBezTo>
                  <a:cubicBezTo>
                    <a:pt x="188" y="307"/>
                    <a:pt x="187" y="305"/>
                    <a:pt x="188" y="307"/>
                  </a:cubicBezTo>
                  <a:cubicBezTo>
                    <a:pt x="188" y="307"/>
                    <a:pt x="188" y="305"/>
                    <a:pt x="188" y="305"/>
                  </a:cubicBezTo>
                  <a:cubicBezTo>
                    <a:pt x="187" y="304"/>
                    <a:pt x="187" y="304"/>
                    <a:pt x="187" y="303"/>
                  </a:cubicBezTo>
                  <a:cubicBezTo>
                    <a:pt x="186" y="300"/>
                    <a:pt x="188" y="304"/>
                    <a:pt x="188" y="304"/>
                  </a:cubicBezTo>
                  <a:cubicBezTo>
                    <a:pt x="189" y="305"/>
                    <a:pt x="189" y="305"/>
                    <a:pt x="189" y="305"/>
                  </a:cubicBezTo>
                  <a:cubicBezTo>
                    <a:pt x="189" y="306"/>
                    <a:pt x="188" y="304"/>
                    <a:pt x="189" y="304"/>
                  </a:cubicBezTo>
                  <a:cubicBezTo>
                    <a:pt x="190" y="307"/>
                    <a:pt x="189" y="305"/>
                    <a:pt x="189" y="306"/>
                  </a:cubicBezTo>
                  <a:cubicBezTo>
                    <a:pt x="190" y="308"/>
                    <a:pt x="190" y="308"/>
                    <a:pt x="190" y="308"/>
                  </a:cubicBezTo>
                  <a:cubicBezTo>
                    <a:pt x="190" y="308"/>
                    <a:pt x="189" y="309"/>
                    <a:pt x="188" y="310"/>
                  </a:cubicBezTo>
                  <a:cubicBezTo>
                    <a:pt x="188" y="309"/>
                    <a:pt x="188" y="309"/>
                    <a:pt x="188" y="309"/>
                  </a:cubicBezTo>
                  <a:cubicBezTo>
                    <a:pt x="187" y="311"/>
                    <a:pt x="186" y="306"/>
                    <a:pt x="186" y="311"/>
                  </a:cubicBezTo>
                  <a:cubicBezTo>
                    <a:pt x="186" y="312"/>
                    <a:pt x="186" y="312"/>
                    <a:pt x="186" y="312"/>
                  </a:cubicBezTo>
                  <a:cubicBezTo>
                    <a:pt x="185" y="310"/>
                    <a:pt x="185" y="310"/>
                    <a:pt x="185" y="310"/>
                  </a:cubicBezTo>
                  <a:cubicBezTo>
                    <a:pt x="185" y="311"/>
                    <a:pt x="184" y="310"/>
                    <a:pt x="184" y="312"/>
                  </a:cubicBezTo>
                  <a:cubicBezTo>
                    <a:pt x="184" y="310"/>
                    <a:pt x="184" y="310"/>
                    <a:pt x="184" y="310"/>
                  </a:cubicBezTo>
                  <a:cubicBezTo>
                    <a:pt x="184" y="310"/>
                    <a:pt x="184" y="313"/>
                    <a:pt x="183" y="312"/>
                  </a:cubicBezTo>
                  <a:cubicBezTo>
                    <a:pt x="183" y="311"/>
                    <a:pt x="183" y="311"/>
                    <a:pt x="183" y="311"/>
                  </a:cubicBezTo>
                  <a:cubicBezTo>
                    <a:pt x="183" y="311"/>
                    <a:pt x="183" y="311"/>
                    <a:pt x="183" y="311"/>
                  </a:cubicBezTo>
                  <a:cubicBezTo>
                    <a:pt x="182" y="311"/>
                    <a:pt x="182" y="312"/>
                    <a:pt x="181" y="312"/>
                  </a:cubicBezTo>
                  <a:cubicBezTo>
                    <a:pt x="182" y="311"/>
                    <a:pt x="182" y="311"/>
                    <a:pt x="183" y="310"/>
                  </a:cubicBezTo>
                  <a:cubicBezTo>
                    <a:pt x="181" y="308"/>
                    <a:pt x="177" y="307"/>
                    <a:pt x="178" y="311"/>
                  </a:cubicBezTo>
                  <a:cubicBezTo>
                    <a:pt x="178" y="312"/>
                    <a:pt x="176" y="309"/>
                    <a:pt x="176" y="309"/>
                  </a:cubicBezTo>
                  <a:cubicBezTo>
                    <a:pt x="177" y="312"/>
                    <a:pt x="172" y="313"/>
                    <a:pt x="178" y="313"/>
                  </a:cubicBezTo>
                  <a:cubicBezTo>
                    <a:pt x="178" y="313"/>
                    <a:pt x="179" y="313"/>
                    <a:pt x="179" y="313"/>
                  </a:cubicBezTo>
                  <a:cubicBezTo>
                    <a:pt x="179" y="314"/>
                    <a:pt x="180" y="316"/>
                    <a:pt x="183" y="321"/>
                  </a:cubicBezTo>
                  <a:cubicBezTo>
                    <a:pt x="183" y="321"/>
                    <a:pt x="183" y="321"/>
                    <a:pt x="183" y="321"/>
                  </a:cubicBezTo>
                  <a:cubicBezTo>
                    <a:pt x="185" y="320"/>
                    <a:pt x="189" y="325"/>
                    <a:pt x="192" y="323"/>
                  </a:cubicBezTo>
                  <a:cubicBezTo>
                    <a:pt x="192" y="322"/>
                    <a:pt x="192" y="321"/>
                    <a:pt x="192" y="321"/>
                  </a:cubicBezTo>
                  <a:cubicBezTo>
                    <a:pt x="192" y="322"/>
                    <a:pt x="192" y="322"/>
                    <a:pt x="192" y="322"/>
                  </a:cubicBezTo>
                  <a:cubicBezTo>
                    <a:pt x="193" y="320"/>
                    <a:pt x="193" y="320"/>
                    <a:pt x="193" y="320"/>
                  </a:cubicBezTo>
                  <a:cubicBezTo>
                    <a:pt x="193" y="320"/>
                    <a:pt x="193" y="322"/>
                    <a:pt x="192" y="322"/>
                  </a:cubicBezTo>
                  <a:cubicBezTo>
                    <a:pt x="194" y="322"/>
                    <a:pt x="195" y="322"/>
                    <a:pt x="196" y="322"/>
                  </a:cubicBezTo>
                  <a:cubicBezTo>
                    <a:pt x="197" y="320"/>
                    <a:pt x="197" y="322"/>
                    <a:pt x="197" y="320"/>
                  </a:cubicBezTo>
                  <a:cubicBezTo>
                    <a:pt x="197" y="321"/>
                    <a:pt x="197" y="321"/>
                    <a:pt x="197" y="321"/>
                  </a:cubicBezTo>
                  <a:cubicBezTo>
                    <a:pt x="198" y="320"/>
                    <a:pt x="198" y="320"/>
                    <a:pt x="199" y="322"/>
                  </a:cubicBezTo>
                  <a:cubicBezTo>
                    <a:pt x="199" y="323"/>
                    <a:pt x="199" y="323"/>
                    <a:pt x="199" y="323"/>
                  </a:cubicBezTo>
                  <a:cubicBezTo>
                    <a:pt x="198" y="323"/>
                    <a:pt x="198" y="323"/>
                    <a:pt x="197" y="323"/>
                  </a:cubicBezTo>
                  <a:cubicBezTo>
                    <a:pt x="198" y="323"/>
                    <a:pt x="198" y="323"/>
                    <a:pt x="198" y="323"/>
                  </a:cubicBezTo>
                  <a:cubicBezTo>
                    <a:pt x="197" y="324"/>
                    <a:pt x="197" y="324"/>
                    <a:pt x="197" y="324"/>
                  </a:cubicBezTo>
                  <a:cubicBezTo>
                    <a:pt x="197" y="324"/>
                    <a:pt x="196" y="325"/>
                    <a:pt x="197" y="325"/>
                  </a:cubicBezTo>
                  <a:cubicBezTo>
                    <a:pt x="199" y="325"/>
                    <a:pt x="199" y="325"/>
                    <a:pt x="199" y="325"/>
                  </a:cubicBezTo>
                  <a:cubicBezTo>
                    <a:pt x="199" y="325"/>
                    <a:pt x="201" y="325"/>
                    <a:pt x="199" y="326"/>
                  </a:cubicBezTo>
                  <a:cubicBezTo>
                    <a:pt x="197" y="326"/>
                    <a:pt x="197" y="326"/>
                    <a:pt x="197" y="326"/>
                  </a:cubicBezTo>
                  <a:cubicBezTo>
                    <a:pt x="197" y="326"/>
                    <a:pt x="198" y="326"/>
                    <a:pt x="198" y="326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9" y="326"/>
                    <a:pt x="196" y="327"/>
                    <a:pt x="197" y="327"/>
                  </a:cubicBezTo>
                  <a:cubicBezTo>
                    <a:pt x="196" y="327"/>
                    <a:pt x="196" y="327"/>
                    <a:pt x="196" y="327"/>
                  </a:cubicBezTo>
                  <a:cubicBezTo>
                    <a:pt x="195" y="328"/>
                    <a:pt x="198" y="327"/>
                    <a:pt x="198" y="327"/>
                  </a:cubicBezTo>
                  <a:cubicBezTo>
                    <a:pt x="198" y="328"/>
                    <a:pt x="195" y="328"/>
                    <a:pt x="194" y="328"/>
                  </a:cubicBezTo>
                  <a:cubicBezTo>
                    <a:pt x="194" y="329"/>
                    <a:pt x="196" y="329"/>
                    <a:pt x="194" y="330"/>
                  </a:cubicBezTo>
                  <a:cubicBezTo>
                    <a:pt x="195" y="330"/>
                    <a:pt x="196" y="331"/>
                    <a:pt x="197" y="331"/>
                  </a:cubicBezTo>
                  <a:cubicBezTo>
                    <a:pt x="197" y="332"/>
                    <a:pt x="194" y="331"/>
                    <a:pt x="195" y="332"/>
                  </a:cubicBezTo>
                  <a:cubicBezTo>
                    <a:pt x="195" y="332"/>
                    <a:pt x="194" y="332"/>
                    <a:pt x="193" y="332"/>
                  </a:cubicBezTo>
                  <a:cubicBezTo>
                    <a:pt x="194" y="332"/>
                    <a:pt x="193" y="333"/>
                    <a:pt x="195" y="332"/>
                  </a:cubicBezTo>
                  <a:cubicBezTo>
                    <a:pt x="194" y="333"/>
                    <a:pt x="194" y="334"/>
                    <a:pt x="195" y="334"/>
                  </a:cubicBezTo>
                  <a:cubicBezTo>
                    <a:pt x="195" y="334"/>
                    <a:pt x="193" y="334"/>
                    <a:pt x="192" y="334"/>
                  </a:cubicBezTo>
                  <a:cubicBezTo>
                    <a:pt x="194" y="334"/>
                    <a:pt x="195" y="335"/>
                    <a:pt x="194" y="335"/>
                  </a:cubicBezTo>
                  <a:cubicBezTo>
                    <a:pt x="196" y="335"/>
                    <a:pt x="196" y="335"/>
                    <a:pt x="198" y="335"/>
                  </a:cubicBezTo>
                  <a:cubicBezTo>
                    <a:pt x="198" y="335"/>
                    <a:pt x="199" y="335"/>
                    <a:pt x="199" y="335"/>
                  </a:cubicBezTo>
                  <a:cubicBezTo>
                    <a:pt x="197" y="336"/>
                    <a:pt x="194" y="336"/>
                    <a:pt x="194" y="336"/>
                  </a:cubicBezTo>
                  <a:cubicBezTo>
                    <a:pt x="191" y="336"/>
                    <a:pt x="194" y="335"/>
                    <a:pt x="192" y="336"/>
                  </a:cubicBezTo>
                  <a:cubicBezTo>
                    <a:pt x="189" y="335"/>
                    <a:pt x="189" y="335"/>
                    <a:pt x="191" y="334"/>
                  </a:cubicBezTo>
                  <a:cubicBezTo>
                    <a:pt x="188" y="334"/>
                    <a:pt x="190" y="335"/>
                    <a:pt x="188" y="335"/>
                  </a:cubicBezTo>
                  <a:cubicBezTo>
                    <a:pt x="188" y="335"/>
                    <a:pt x="189" y="335"/>
                    <a:pt x="190" y="336"/>
                  </a:cubicBezTo>
                  <a:cubicBezTo>
                    <a:pt x="191" y="336"/>
                    <a:pt x="191" y="336"/>
                    <a:pt x="192" y="336"/>
                  </a:cubicBezTo>
                  <a:cubicBezTo>
                    <a:pt x="195" y="336"/>
                    <a:pt x="190" y="336"/>
                    <a:pt x="190" y="337"/>
                  </a:cubicBezTo>
                  <a:cubicBezTo>
                    <a:pt x="190" y="336"/>
                    <a:pt x="190" y="336"/>
                    <a:pt x="190" y="336"/>
                  </a:cubicBezTo>
                  <a:cubicBezTo>
                    <a:pt x="189" y="337"/>
                    <a:pt x="191" y="337"/>
                    <a:pt x="190" y="337"/>
                  </a:cubicBezTo>
                  <a:cubicBezTo>
                    <a:pt x="187" y="337"/>
                    <a:pt x="190" y="337"/>
                    <a:pt x="188" y="336"/>
                  </a:cubicBezTo>
                  <a:cubicBezTo>
                    <a:pt x="186" y="337"/>
                    <a:pt x="186" y="337"/>
                    <a:pt x="186" y="337"/>
                  </a:cubicBezTo>
                  <a:cubicBezTo>
                    <a:pt x="185" y="337"/>
                    <a:pt x="188" y="337"/>
                    <a:pt x="188" y="337"/>
                  </a:cubicBezTo>
                  <a:cubicBezTo>
                    <a:pt x="186" y="337"/>
                    <a:pt x="186" y="337"/>
                    <a:pt x="186" y="337"/>
                  </a:cubicBezTo>
                  <a:cubicBezTo>
                    <a:pt x="187" y="338"/>
                    <a:pt x="187" y="338"/>
                    <a:pt x="187" y="338"/>
                  </a:cubicBezTo>
                  <a:cubicBezTo>
                    <a:pt x="188" y="338"/>
                    <a:pt x="190" y="338"/>
                    <a:pt x="190" y="337"/>
                  </a:cubicBezTo>
                  <a:cubicBezTo>
                    <a:pt x="193" y="337"/>
                    <a:pt x="190" y="338"/>
                    <a:pt x="191" y="338"/>
                  </a:cubicBezTo>
                  <a:cubicBezTo>
                    <a:pt x="193" y="338"/>
                    <a:pt x="191" y="338"/>
                    <a:pt x="193" y="338"/>
                  </a:cubicBezTo>
                  <a:cubicBezTo>
                    <a:pt x="194" y="338"/>
                    <a:pt x="194" y="338"/>
                    <a:pt x="195" y="338"/>
                  </a:cubicBezTo>
                  <a:cubicBezTo>
                    <a:pt x="195" y="339"/>
                    <a:pt x="193" y="339"/>
                    <a:pt x="191" y="339"/>
                  </a:cubicBezTo>
                  <a:cubicBezTo>
                    <a:pt x="191" y="339"/>
                    <a:pt x="191" y="338"/>
                    <a:pt x="192" y="338"/>
                  </a:cubicBezTo>
                  <a:cubicBezTo>
                    <a:pt x="190" y="338"/>
                    <a:pt x="188" y="339"/>
                    <a:pt x="187" y="338"/>
                  </a:cubicBezTo>
                  <a:cubicBezTo>
                    <a:pt x="186" y="339"/>
                    <a:pt x="188" y="339"/>
                    <a:pt x="189" y="339"/>
                  </a:cubicBezTo>
                  <a:cubicBezTo>
                    <a:pt x="189" y="339"/>
                    <a:pt x="190" y="339"/>
                    <a:pt x="191" y="339"/>
                  </a:cubicBezTo>
                  <a:cubicBezTo>
                    <a:pt x="196" y="340"/>
                    <a:pt x="187" y="339"/>
                    <a:pt x="188" y="340"/>
                  </a:cubicBezTo>
                  <a:cubicBezTo>
                    <a:pt x="191" y="340"/>
                    <a:pt x="193" y="341"/>
                    <a:pt x="196" y="340"/>
                  </a:cubicBezTo>
                  <a:cubicBezTo>
                    <a:pt x="197" y="341"/>
                    <a:pt x="197" y="341"/>
                    <a:pt x="197" y="341"/>
                  </a:cubicBezTo>
                  <a:cubicBezTo>
                    <a:pt x="195" y="341"/>
                    <a:pt x="195" y="341"/>
                    <a:pt x="193" y="341"/>
                  </a:cubicBezTo>
                  <a:cubicBezTo>
                    <a:pt x="193" y="341"/>
                    <a:pt x="193" y="341"/>
                    <a:pt x="193" y="341"/>
                  </a:cubicBezTo>
                  <a:cubicBezTo>
                    <a:pt x="191" y="341"/>
                    <a:pt x="191" y="341"/>
                    <a:pt x="191" y="341"/>
                  </a:cubicBezTo>
                  <a:cubicBezTo>
                    <a:pt x="189" y="341"/>
                    <a:pt x="188" y="341"/>
                    <a:pt x="187" y="341"/>
                  </a:cubicBezTo>
                  <a:cubicBezTo>
                    <a:pt x="188" y="342"/>
                    <a:pt x="189" y="341"/>
                    <a:pt x="189" y="342"/>
                  </a:cubicBezTo>
                  <a:cubicBezTo>
                    <a:pt x="188" y="342"/>
                    <a:pt x="187" y="342"/>
                    <a:pt x="187" y="342"/>
                  </a:cubicBezTo>
                  <a:cubicBezTo>
                    <a:pt x="188" y="342"/>
                    <a:pt x="190" y="342"/>
                    <a:pt x="191" y="342"/>
                  </a:cubicBezTo>
                  <a:cubicBezTo>
                    <a:pt x="191" y="343"/>
                    <a:pt x="189" y="343"/>
                    <a:pt x="188" y="343"/>
                  </a:cubicBezTo>
                  <a:cubicBezTo>
                    <a:pt x="187" y="342"/>
                    <a:pt x="187" y="342"/>
                    <a:pt x="187" y="342"/>
                  </a:cubicBezTo>
                  <a:cubicBezTo>
                    <a:pt x="188" y="343"/>
                    <a:pt x="186" y="342"/>
                    <a:pt x="186" y="343"/>
                  </a:cubicBezTo>
                  <a:cubicBezTo>
                    <a:pt x="188" y="343"/>
                    <a:pt x="189" y="343"/>
                    <a:pt x="191" y="343"/>
                  </a:cubicBezTo>
                  <a:cubicBezTo>
                    <a:pt x="191" y="343"/>
                    <a:pt x="190" y="344"/>
                    <a:pt x="190" y="344"/>
                  </a:cubicBezTo>
                  <a:cubicBezTo>
                    <a:pt x="189" y="343"/>
                    <a:pt x="189" y="343"/>
                    <a:pt x="189" y="343"/>
                  </a:cubicBezTo>
                  <a:cubicBezTo>
                    <a:pt x="189" y="344"/>
                    <a:pt x="186" y="343"/>
                    <a:pt x="186" y="344"/>
                  </a:cubicBezTo>
                  <a:cubicBezTo>
                    <a:pt x="188" y="344"/>
                    <a:pt x="188" y="344"/>
                    <a:pt x="188" y="344"/>
                  </a:cubicBezTo>
                  <a:cubicBezTo>
                    <a:pt x="186" y="344"/>
                    <a:pt x="186" y="344"/>
                    <a:pt x="186" y="344"/>
                  </a:cubicBezTo>
                  <a:cubicBezTo>
                    <a:pt x="188" y="344"/>
                    <a:pt x="187" y="344"/>
                    <a:pt x="188" y="344"/>
                  </a:cubicBezTo>
                  <a:cubicBezTo>
                    <a:pt x="187" y="344"/>
                    <a:pt x="187" y="344"/>
                    <a:pt x="187" y="344"/>
                  </a:cubicBezTo>
                  <a:cubicBezTo>
                    <a:pt x="187" y="345"/>
                    <a:pt x="190" y="345"/>
                    <a:pt x="188" y="345"/>
                  </a:cubicBezTo>
                  <a:cubicBezTo>
                    <a:pt x="190" y="345"/>
                    <a:pt x="188" y="345"/>
                    <a:pt x="189" y="345"/>
                  </a:cubicBezTo>
                  <a:cubicBezTo>
                    <a:pt x="191" y="344"/>
                    <a:pt x="191" y="345"/>
                    <a:pt x="191" y="345"/>
                  </a:cubicBezTo>
                  <a:cubicBezTo>
                    <a:pt x="188" y="345"/>
                    <a:pt x="191" y="346"/>
                    <a:pt x="191" y="346"/>
                  </a:cubicBezTo>
                  <a:cubicBezTo>
                    <a:pt x="190" y="346"/>
                    <a:pt x="189" y="346"/>
                    <a:pt x="188" y="346"/>
                  </a:cubicBezTo>
                  <a:cubicBezTo>
                    <a:pt x="190" y="346"/>
                    <a:pt x="190" y="346"/>
                    <a:pt x="190" y="346"/>
                  </a:cubicBezTo>
                  <a:cubicBezTo>
                    <a:pt x="187" y="346"/>
                    <a:pt x="191" y="347"/>
                    <a:pt x="190" y="347"/>
                  </a:cubicBezTo>
                  <a:cubicBezTo>
                    <a:pt x="189" y="347"/>
                    <a:pt x="187" y="347"/>
                    <a:pt x="187" y="347"/>
                  </a:cubicBezTo>
                  <a:cubicBezTo>
                    <a:pt x="190" y="347"/>
                    <a:pt x="190" y="347"/>
                    <a:pt x="192" y="347"/>
                  </a:cubicBezTo>
                  <a:cubicBezTo>
                    <a:pt x="191" y="348"/>
                    <a:pt x="189" y="347"/>
                    <a:pt x="187" y="347"/>
                  </a:cubicBezTo>
                  <a:cubicBezTo>
                    <a:pt x="189" y="348"/>
                    <a:pt x="185" y="348"/>
                    <a:pt x="188" y="348"/>
                  </a:cubicBezTo>
                  <a:cubicBezTo>
                    <a:pt x="189" y="348"/>
                    <a:pt x="190" y="348"/>
                    <a:pt x="191" y="348"/>
                  </a:cubicBezTo>
                  <a:cubicBezTo>
                    <a:pt x="191" y="349"/>
                    <a:pt x="190" y="348"/>
                    <a:pt x="189" y="348"/>
                  </a:cubicBezTo>
                  <a:cubicBezTo>
                    <a:pt x="189" y="349"/>
                    <a:pt x="191" y="349"/>
                    <a:pt x="192" y="349"/>
                  </a:cubicBezTo>
                  <a:cubicBezTo>
                    <a:pt x="191" y="349"/>
                    <a:pt x="194" y="349"/>
                    <a:pt x="192" y="350"/>
                  </a:cubicBezTo>
                  <a:cubicBezTo>
                    <a:pt x="191" y="350"/>
                    <a:pt x="191" y="349"/>
                    <a:pt x="190" y="349"/>
                  </a:cubicBezTo>
                  <a:cubicBezTo>
                    <a:pt x="190" y="350"/>
                    <a:pt x="194" y="350"/>
                    <a:pt x="195" y="350"/>
                  </a:cubicBezTo>
                  <a:cubicBezTo>
                    <a:pt x="196" y="350"/>
                    <a:pt x="199" y="351"/>
                    <a:pt x="200" y="351"/>
                  </a:cubicBezTo>
                  <a:cubicBezTo>
                    <a:pt x="199" y="352"/>
                    <a:pt x="199" y="351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4" y="351"/>
                    <a:pt x="192" y="350"/>
                    <a:pt x="190" y="350"/>
                  </a:cubicBezTo>
                  <a:cubicBezTo>
                    <a:pt x="191" y="350"/>
                    <a:pt x="191" y="350"/>
                    <a:pt x="191" y="350"/>
                  </a:cubicBezTo>
                  <a:cubicBezTo>
                    <a:pt x="188" y="350"/>
                    <a:pt x="188" y="350"/>
                    <a:pt x="188" y="350"/>
                  </a:cubicBezTo>
                  <a:cubicBezTo>
                    <a:pt x="190" y="350"/>
                    <a:pt x="188" y="351"/>
                    <a:pt x="189" y="351"/>
                  </a:cubicBezTo>
                  <a:cubicBezTo>
                    <a:pt x="190" y="351"/>
                    <a:pt x="188" y="351"/>
                    <a:pt x="189" y="351"/>
                  </a:cubicBezTo>
                  <a:cubicBezTo>
                    <a:pt x="190" y="351"/>
                    <a:pt x="193" y="351"/>
                    <a:pt x="192" y="352"/>
                  </a:cubicBezTo>
                  <a:cubicBezTo>
                    <a:pt x="188" y="351"/>
                    <a:pt x="188" y="351"/>
                    <a:pt x="188" y="351"/>
                  </a:cubicBezTo>
                  <a:cubicBezTo>
                    <a:pt x="188" y="352"/>
                    <a:pt x="190" y="352"/>
                    <a:pt x="189" y="352"/>
                  </a:cubicBezTo>
                  <a:cubicBezTo>
                    <a:pt x="188" y="352"/>
                    <a:pt x="188" y="352"/>
                    <a:pt x="188" y="352"/>
                  </a:cubicBezTo>
                  <a:cubicBezTo>
                    <a:pt x="188" y="353"/>
                    <a:pt x="188" y="354"/>
                    <a:pt x="192" y="356"/>
                  </a:cubicBezTo>
                  <a:cubicBezTo>
                    <a:pt x="190" y="356"/>
                    <a:pt x="190" y="356"/>
                    <a:pt x="189" y="357"/>
                  </a:cubicBezTo>
                  <a:cubicBezTo>
                    <a:pt x="189" y="357"/>
                    <a:pt x="191" y="357"/>
                    <a:pt x="191" y="357"/>
                  </a:cubicBezTo>
                  <a:cubicBezTo>
                    <a:pt x="189" y="357"/>
                    <a:pt x="189" y="357"/>
                    <a:pt x="189" y="357"/>
                  </a:cubicBezTo>
                  <a:cubicBezTo>
                    <a:pt x="188" y="357"/>
                    <a:pt x="189" y="358"/>
                    <a:pt x="191" y="359"/>
                  </a:cubicBezTo>
                  <a:cubicBezTo>
                    <a:pt x="189" y="358"/>
                    <a:pt x="189" y="358"/>
                    <a:pt x="189" y="358"/>
                  </a:cubicBezTo>
                  <a:cubicBezTo>
                    <a:pt x="188" y="359"/>
                    <a:pt x="190" y="359"/>
                    <a:pt x="191" y="359"/>
                  </a:cubicBezTo>
                  <a:cubicBezTo>
                    <a:pt x="189" y="359"/>
                    <a:pt x="189" y="359"/>
                    <a:pt x="189" y="359"/>
                  </a:cubicBezTo>
                  <a:cubicBezTo>
                    <a:pt x="191" y="359"/>
                    <a:pt x="191" y="359"/>
                    <a:pt x="191" y="359"/>
                  </a:cubicBezTo>
                  <a:cubicBezTo>
                    <a:pt x="191" y="360"/>
                    <a:pt x="191" y="360"/>
                    <a:pt x="189" y="360"/>
                  </a:cubicBezTo>
                  <a:cubicBezTo>
                    <a:pt x="190" y="360"/>
                    <a:pt x="190" y="360"/>
                    <a:pt x="190" y="360"/>
                  </a:cubicBezTo>
                  <a:cubicBezTo>
                    <a:pt x="189" y="360"/>
                    <a:pt x="189" y="361"/>
                    <a:pt x="189" y="362"/>
                  </a:cubicBezTo>
                  <a:cubicBezTo>
                    <a:pt x="190" y="362"/>
                    <a:pt x="191" y="362"/>
                    <a:pt x="192" y="362"/>
                  </a:cubicBezTo>
                  <a:cubicBezTo>
                    <a:pt x="194" y="362"/>
                    <a:pt x="192" y="362"/>
                    <a:pt x="193" y="362"/>
                  </a:cubicBezTo>
                  <a:cubicBezTo>
                    <a:pt x="191" y="362"/>
                    <a:pt x="191" y="362"/>
                    <a:pt x="191" y="362"/>
                  </a:cubicBezTo>
                  <a:cubicBezTo>
                    <a:pt x="187" y="362"/>
                    <a:pt x="190" y="364"/>
                    <a:pt x="189" y="365"/>
                  </a:cubicBezTo>
                  <a:cubicBezTo>
                    <a:pt x="190" y="365"/>
                    <a:pt x="190" y="365"/>
                    <a:pt x="190" y="365"/>
                  </a:cubicBezTo>
                  <a:cubicBezTo>
                    <a:pt x="188" y="365"/>
                    <a:pt x="190" y="366"/>
                    <a:pt x="189" y="367"/>
                  </a:cubicBezTo>
                  <a:cubicBezTo>
                    <a:pt x="190" y="367"/>
                    <a:pt x="193" y="367"/>
                    <a:pt x="193" y="368"/>
                  </a:cubicBezTo>
                  <a:cubicBezTo>
                    <a:pt x="195" y="368"/>
                    <a:pt x="190" y="368"/>
                    <a:pt x="189" y="368"/>
                  </a:cubicBezTo>
                  <a:cubicBezTo>
                    <a:pt x="190" y="368"/>
                    <a:pt x="190" y="368"/>
                    <a:pt x="190" y="369"/>
                  </a:cubicBezTo>
                  <a:cubicBezTo>
                    <a:pt x="190" y="369"/>
                    <a:pt x="190" y="369"/>
                    <a:pt x="190" y="369"/>
                  </a:cubicBezTo>
                  <a:cubicBezTo>
                    <a:pt x="191" y="369"/>
                    <a:pt x="191" y="369"/>
                    <a:pt x="190" y="369"/>
                  </a:cubicBezTo>
                  <a:cubicBezTo>
                    <a:pt x="190" y="369"/>
                    <a:pt x="190" y="369"/>
                    <a:pt x="190" y="369"/>
                  </a:cubicBezTo>
                  <a:cubicBezTo>
                    <a:pt x="190" y="370"/>
                    <a:pt x="189" y="370"/>
                    <a:pt x="189" y="370"/>
                  </a:cubicBezTo>
                  <a:cubicBezTo>
                    <a:pt x="191" y="370"/>
                    <a:pt x="190" y="371"/>
                    <a:pt x="191" y="371"/>
                  </a:cubicBezTo>
                  <a:cubicBezTo>
                    <a:pt x="190" y="371"/>
                    <a:pt x="190" y="371"/>
                    <a:pt x="190" y="371"/>
                  </a:cubicBezTo>
                  <a:cubicBezTo>
                    <a:pt x="192" y="371"/>
                    <a:pt x="192" y="371"/>
                    <a:pt x="192" y="371"/>
                  </a:cubicBezTo>
                  <a:cubicBezTo>
                    <a:pt x="191" y="371"/>
                    <a:pt x="191" y="371"/>
                    <a:pt x="191" y="371"/>
                  </a:cubicBezTo>
                  <a:cubicBezTo>
                    <a:pt x="189" y="371"/>
                    <a:pt x="189" y="371"/>
                    <a:pt x="189" y="371"/>
                  </a:cubicBezTo>
                  <a:cubicBezTo>
                    <a:pt x="188" y="371"/>
                    <a:pt x="191" y="371"/>
                    <a:pt x="192" y="372"/>
                  </a:cubicBezTo>
                  <a:cubicBezTo>
                    <a:pt x="193" y="372"/>
                    <a:pt x="191" y="372"/>
                    <a:pt x="191" y="372"/>
                  </a:cubicBezTo>
                  <a:cubicBezTo>
                    <a:pt x="190" y="372"/>
                    <a:pt x="191" y="372"/>
                    <a:pt x="191" y="372"/>
                  </a:cubicBezTo>
                  <a:cubicBezTo>
                    <a:pt x="189" y="371"/>
                    <a:pt x="190" y="372"/>
                    <a:pt x="189" y="372"/>
                  </a:cubicBezTo>
                  <a:cubicBezTo>
                    <a:pt x="189" y="372"/>
                    <a:pt x="191" y="372"/>
                    <a:pt x="191" y="372"/>
                  </a:cubicBezTo>
                  <a:cubicBezTo>
                    <a:pt x="190" y="373"/>
                    <a:pt x="191" y="373"/>
                    <a:pt x="189" y="373"/>
                  </a:cubicBezTo>
                  <a:cubicBezTo>
                    <a:pt x="190" y="373"/>
                    <a:pt x="190" y="373"/>
                    <a:pt x="191" y="374"/>
                  </a:cubicBezTo>
                  <a:cubicBezTo>
                    <a:pt x="191" y="373"/>
                    <a:pt x="191" y="373"/>
                    <a:pt x="193" y="373"/>
                  </a:cubicBezTo>
                  <a:cubicBezTo>
                    <a:pt x="193" y="373"/>
                    <a:pt x="193" y="374"/>
                    <a:pt x="192" y="374"/>
                  </a:cubicBezTo>
                  <a:cubicBezTo>
                    <a:pt x="192" y="374"/>
                    <a:pt x="192" y="374"/>
                    <a:pt x="192" y="374"/>
                  </a:cubicBezTo>
                  <a:cubicBezTo>
                    <a:pt x="192" y="374"/>
                    <a:pt x="192" y="374"/>
                    <a:pt x="193" y="374"/>
                  </a:cubicBezTo>
                  <a:cubicBezTo>
                    <a:pt x="191" y="374"/>
                    <a:pt x="191" y="374"/>
                    <a:pt x="191" y="374"/>
                  </a:cubicBezTo>
                  <a:cubicBezTo>
                    <a:pt x="193" y="374"/>
                    <a:pt x="192" y="375"/>
                    <a:pt x="193" y="375"/>
                  </a:cubicBezTo>
                  <a:cubicBezTo>
                    <a:pt x="191" y="375"/>
                    <a:pt x="189" y="375"/>
                    <a:pt x="189" y="375"/>
                  </a:cubicBezTo>
                  <a:cubicBezTo>
                    <a:pt x="190" y="376"/>
                    <a:pt x="190" y="376"/>
                    <a:pt x="190" y="376"/>
                  </a:cubicBezTo>
                  <a:cubicBezTo>
                    <a:pt x="191" y="376"/>
                    <a:pt x="190" y="376"/>
                    <a:pt x="189" y="376"/>
                  </a:cubicBezTo>
                  <a:cubicBezTo>
                    <a:pt x="188" y="376"/>
                    <a:pt x="194" y="377"/>
                    <a:pt x="192" y="377"/>
                  </a:cubicBezTo>
                  <a:cubicBezTo>
                    <a:pt x="190" y="377"/>
                    <a:pt x="190" y="377"/>
                    <a:pt x="189" y="377"/>
                  </a:cubicBezTo>
                  <a:cubicBezTo>
                    <a:pt x="190" y="378"/>
                    <a:pt x="191" y="378"/>
                    <a:pt x="191" y="378"/>
                  </a:cubicBezTo>
                  <a:cubicBezTo>
                    <a:pt x="192" y="378"/>
                    <a:pt x="189" y="377"/>
                    <a:pt x="191" y="377"/>
                  </a:cubicBezTo>
                  <a:cubicBezTo>
                    <a:pt x="192" y="377"/>
                    <a:pt x="191" y="378"/>
                    <a:pt x="192" y="378"/>
                  </a:cubicBezTo>
                  <a:cubicBezTo>
                    <a:pt x="187" y="378"/>
                    <a:pt x="191" y="380"/>
                    <a:pt x="188" y="380"/>
                  </a:cubicBezTo>
                  <a:cubicBezTo>
                    <a:pt x="191" y="380"/>
                    <a:pt x="189" y="381"/>
                    <a:pt x="190" y="381"/>
                  </a:cubicBezTo>
                  <a:cubicBezTo>
                    <a:pt x="187" y="381"/>
                    <a:pt x="190" y="382"/>
                    <a:pt x="189" y="382"/>
                  </a:cubicBezTo>
                  <a:cubicBezTo>
                    <a:pt x="191" y="382"/>
                    <a:pt x="191" y="382"/>
                    <a:pt x="191" y="382"/>
                  </a:cubicBezTo>
                  <a:cubicBezTo>
                    <a:pt x="190" y="382"/>
                    <a:pt x="195" y="383"/>
                    <a:pt x="192" y="383"/>
                  </a:cubicBezTo>
                  <a:cubicBezTo>
                    <a:pt x="191" y="383"/>
                    <a:pt x="190" y="383"/>
                    <a:pt x="190" y="383"/>
                  </a:cubicBezTo>
                  <a:cubicBezTo>
                    <a:pt x="187" y="383"/>
                    <a:pt x="192" y="384"/>
                    <a:pt x="189" y="384"/>
                  </a:cubicBezTo>
                  <a:cubicBezTo>
                    <a:pt x="190" y="384"/>
                    <a:pt x="192" y="384"/>
                    <a:pt x="193" y="385"/>
                  </a:cubicBezTo>
                  <a:cubicBezTo>
                    <a:pt x="192" y="385"/>
                    <a:pt x="190" y="385"/>
                    <a:pt x="190" y="385"/>
                  </a:cubicBezTo>
                  <a:cubicBezTo>
                    <a:pt x="190" y="386"/>
                    <a:pt x="191" y="386"/>
                    <a:pt x="190" y="386"/>
                  </a:cubicBezTo>
                  <a:cubicBezTo>
                    <a:pt x="189" y="386"/>
                    <a:pt x="189" y="386"/>
                    <a:pt x="189" y="386"/>
                  </a:cubicBezTo>
                  <a:cubicBezTo>
                    <a:pt x="188" y="386"/>
                    <a:pt x="189" y="386"/>
                    <a:pt x="190" y="387"/>
                  </a:cubicBezTo>
                  <a:cubicBezTo>
                    <a:pt x="188" y="387"/>
                    <a:pt x="189" y="388"/>
                    <a:pt x="188" y="388"/>
                  </a:cubicBezTo>
                  <a:cubicBezTo>
                    <a:pt x="191" y="389"/>
                    <a:pt x="187" y="389"/>
                    <a:pt x="190" y="389"/>
                  </a:cubicBezTo>
                  <a:cubicBezTo>
                    <a:pt x="189" y="389"/>
                    <a:pt x="189" y="389"/>
                    <a:pt x="189" y="389"/>
                  </a:cubicBezTo>
                  <a:cubicBezTo>
                    <a:pt x="190" y="389"/>
                    <a:pt x="192" y="390"/>
                    <a:pt x="192" y="390"/>
                  </a:cubicBezTo>
                  <a:cubicBezTo>
                    <a:pt x="190" y="390"/>
                    <a:pt x="190" y="390"/>
                    <a:pt x="190" y="390"/>
                  </a:cubicBezTo>
                  <a:cubicBezTo>
                    <a:pt x="188" y="390"/>
                    <a:pt x="190" y="390"/>
                    <a:pt x="189" y="391"/>
                  </a:cubicBezTo>
                  <a:cubicBezTo>
                    <a:pt x="190" y="390"/>
                    <a:pt x="189" y="391"/>
                    <a:pt x="190" y="391"/>
                  </a:cubicBezTo>
                  <a:cubicBezTo>
                    <a:pt x="191" y="391"/>
                    <a:pt x="191" y="391"/>
                    <a:pt x="191" y="391"/>
                  </a:cubicBezTo>
                  <a:cubicBezTo>
                    <a:pt x="192" y="392"/>
                    <a:pt x="192" y="391"/>
                    <a:pt x="192" y="392"/>
                  </a:cubicBezTo>
                  <a:cubicBezTo>
                    <a:pt x="192" y="392"/>
                    <a:pt x="190" y="392"/>
                    <a:pt x="190" y="392"/>
                  </a:cubicBezTo>
                  <a:cubicBezTo>
                    <a:pt x="189" y="392"/>
                    <a:pt x="190" y="392"/>
                    <a:pt x="190" y="393"/>
                  </a:cubicBezTo>
                  <a:cubicBezTo>
                    <a:pt x="190" y="393"/>
                    <a:pt x="190" y="392"/>
                    <a:pt x="191" y="393"/>
                  </a:cubicBezTo>
                  <a:cubicBezTo>
                    <a:pt x="191" y="393"/>
                    <a:pt x="190" y="393"/>
                    <a:pt x="190" y="393"/>
                  </a:cubicBezTo>
                  <a:cubicBezTo>
                    <a:pt x="190" y="393"/>
                    <a:pt x="191" y="393"/>
                    <a:pt x="191" y="393"/>
                  </a:cubicBezTo>
                  <a:cubicBezTo>
                    <a:pt x="191" y="393"/>
                    <a:pt x="191" y="393"/>
                    <a:pt x="191" y="393"/>
                  </a:cubicBezTo>
                  <a:cubicBezTo>
                    <a:pt x="190" y="393"/>
                    <a:pt x="190" y="393"/>
                    <a:pt x="190" y="393"/>
                  </a:cubicBezTo>
                  <a:cubicBezTo>
                    <a:pt x="190" y="393"/>
                    <a:pt x="190" y="393"/>
                    <a:pt x="190" y="393"/>
                  </a:cubicBezTo>
                  <a:cubicBezTo>
                    <a:pt x="190" y="393"/>
                    <a:pt x="190" y="393"/>
                    <a:pt x="190" y="393"/>
                  </a:cubicBezTo>
                  <a:cubicBezTo>
                    <a:pt x="190" y="393"/>
                    <a:pt x="190" y="393"/>
                    <a:pt x="190" y="393"/>
                  </a:cubicBezTo>
                  <a:cubicBezTo>
                    <a:pt x="188" y="393"/>
                    <a:pt x="188" y="393"/>
                    <a:pt x="188" y="393"/>
                  </a:cubicBezTo>
                  <a:cubicBezTo>
                    <a:pt x="188" y="394"/>
                    <a:pt x="190" y="394"/>
                    <a:pt x="191" y="394"/>
                  </a:cubicBezTo>
                  <a:cubicBezTo>
                    <a:pt x="189" y="395"/>
                    <a:pt x="191" y="396"/>
                    <a:pt x="192" y="396"/>
                  </a:cubicBezTo>
                  <a:cubicBezTo>
                    <a:pt x="192" y="396"/>
                    <a:pt x="190" y="396"/>
                    <a:pt x="191" y="396"/>
                  </a:cubicBezTo>
                  <a:cubicBezTo>
                    <a:pt x="191" y="397"/>
                    <a:pt x="193" y="397"/>
                    <a:pt x="192" y="397"/>
                  </a:cubicBezTo>
                  <a:cubicBezTo>
                    <a:pt x="192" y="397"/>
                    <a:pt x="191" y="397"/>
                    <a:pt x="191" y="398"/>
                  </a:cubicBezTo>
                  <a:cubicBezTo>
                    <a:pt x="190" y="398"/>
                    <a:pt x="192" y="397"/>
                    <a:pt x="192" y="397"/>
                  </a:cubicBezTo>
                  <a:cubicBezTo>
                    <a:pt x="190" y="398"/>
                    <a:pt x="194" y="399"/>
                    <a:pt x="192" y="400"/>
                  </a:cubicBezTo>
                  <a:cubicBezTo>
                    <a:pt x="192" y="399"/>
                    <a:pt x="191" y="399"/>
                    <a:pt x="191" y="399"/>
                  </a:cubicBezTo>
                  <a:cubicBezTo>
                    <a:pt x="191" y="400"/>
                    <a:pt x="192" y="400"/>
                    <a:pt x="194" y="401"/>
                  </a:cubicBezTo>
                  <a:cubicBezTo>
                    <a:pt x="192" y="401"/>
                    <a:pt x="192" y="401"/>
                    <a:pt x="192" y="401"/>
                  </a:cubicBezTo>
                  <a:cubicBezTo>
                    <a:pt x="192" y="401"/>
                    <a:pt x="193" y="401"/>
                    <a:pt x="194" y="401"/>
                  </a:cubicBezTo>
                  <a:cubicBezTo>
                    <a:pt x="195" y="401"/>
                    <a:pt x="196" y="401"/>
                    <a:pt x="196" y="402"/>
                  </a:cubicBezTo>
                  <a:cubicBezTo>
                    <a:pt x="196" y="402"/>
                    <a:pt x="196" y="402"/>
                    <a:pt x="196" y="402"/>
                  </a:cubicBezTo>
                  <a:cubicBezTo>
                    <a:pt x="196" y="402"/>
                    <a:pt x="197" y="402"/>
                    <a:pt x="197" y="402"/>
                  </a:cubicBezTo>
                  <a:cubicBezTo>
                    <a:pt x="196" y="403"/>
                    <a:pt x="196" y="402"/>
                    <a:pt x="195" y="402"/>
                  </a:cubicBezTo>
                  <a:cubicBezTo>
                    <a:pt x="193" y="403"/>
                    <a:pt x="194" y="404"/>
                    <a:pt x="194" y="404"/>
                  </a:cubicBezTo>
                  <a:cubicBezTo>
                    <a:pt x="195" y="404"/>
                    <a:pt x="195" y="404"/>
                    <a:pt x="195" y="404"/>
                  </a:cubicBezTo>
                  <a:cubicBezTo>
                    <a:pt x="196" y="404"/>
                    <a:pt x="194" y="404"/>
                    <a:pt x="194" y="404"/>
                  </a:cubicBezTo>
                  <a:cubicBezTo>
                    <a:pt x="199" y="405"/>
                    <a:pt x="199" y="405"/>
                    <a:pt x="199" y="405"/>
                  </a:cubicBezTo>
                  <a:cubicBezTo>
                    <a:pt x="198" y="404"/>
                    <a:pt x="197" y="405"/>
                    <a:pt x="196" y="405"/>
                  </a:cubicBezTo>
                  <a:cubicBezTo>
                    <a:pt x="196" y="405"/>
                    <a:pt x="199" y="406"/>
                    <a:pt x="201" y="406"/>
                  </a:cubicBezTo>
                  <a:cubicBezTo>
                    <a:pt x="200" y="406"/>
                    <a:pt x="201" y="406"/>
                    <a:pt x="201" y="407"/>
                  </a:cubicBezTo>
                  <a:cubicBezTo>
                    <a:pt x="200" y="407"/>
                    <a:pt x="202" y="407"/>
                    <a:pt x="200" y="407"/>
                  </a:cubicBezTo>
                  <a:cubicBezTo>
                    <a:pt x="199" y="407"/>
                    <a:pt x="199" y="407"/>
                    <a:pt x="199" y="407"/>
                  </a:cubicBezTo>
                  <a:cubicBezTo>
                    <a:pt x="199" y="407"/>
                    <a:pt x="197" y="407"/>
                    <a:pt x="196" y="407"/>
                  </a:cubicBezTo>
                  <a:cubicBezTo>
                    <a:pt x="196" y="407"/>
                    <a:pt x="196" y="408"/>
                    <a:pt x="195" y="409"/>
                  </a:cubicBezTo>
                  <a:cubicBezTo>
                    <a:pt x="198" y="408"/>
                    <a:pt x="197" y="410"/>
                    <a:pt x="199" y="409"/>
                  </a:cubicBezTo>
                  <a:cubicBezTo>
                    <a:pt x="200" y="410"/>
                    <a:pt x="197" y="410"/>
                    <a:pt x="197" y="410"/>
                  </a:cubicBezTo>
                  <a:cubicBezTo>
                    <a:pt x="198" y="411"/>
                    <a:pt x="197" y="411"/>
                    <a:pt x="197" y="412"/>
                  </a:cubicBezTo>
                  <a:cubicBezTo>
                    <a:pt x="197" y="412"/>
                    <a:pt x="197" y="412"/>
                    <a:pt x="197" y="412"/>
                  </a:cubicBezTo>
                  <a:cubicBezTo>
                    <a:pt x="198" y="412"/>
                    <a:pt x="197" y="413"/>
                    <a:pt x="199" y="413"/>
                  </a:cubicBezTo>
                  <a:cubicBezTo>
                    <a:pt x="198" y="413"/>
                    <a:pt x="198" y="413"/>
                    <a:pt x="198" y="413"/>
                  </a:cubicBezTo>
                  <a:cubicBezTo>
                    <a:pt x="197" y="414"/>
                    <a:pt x="201" y="413"/>
                    <a:pt x="200" y="414"/>
                  </a:cubicBezTo>
                  <a:cubicBezTo>
                    <a:pt x="199" y="414"/>
                    <a:pt x="199" y="414"/>
                    <a:pt x="199" y="414"/>
                  </a:cubicBezTo>
                  <a:cubicBezTo>
                    <a:pt x="200" y="414"/>
                    <a:pt x="198" y="415"/>
                    <a:pt x="200" y="415"/>
                  </a:cubicBezTo>
                  <a:cubicBezTo>
                    <a:pt x="199" y="415"/>
                    <a:pt x="199" y="415"/>
                    <a:pt x="198" y="415"/>
                  </a:cubicBezTo>
                  <a:cubicBezTo>
                    <a:pt x="199" y="415"/>
                    <a:pt x="199" y="416"/>
                    <a:pt x="200" y="416"/>
                  </a:cubicBezTo>
                  <a:cubicBezTo>
                    <a:pt x="198" y="416"/>
                    <a:pt x="198" y="416"/>
                    <a:pt x="198" y="416"/>
                  </a:cubicBezTo>
                  <a:cubicBezTo>
                    <a:pt x="197" y="417"/>
                    <a:pt x="201" y="416"/>
                    <a:pt x="200" y="417"/>
                  </a:cubicBezTo>
                  <a:cubicBezTo>
                    <a:pt x="200" y="417"/>
                    <a:pt x="199" y="417"/>
                    <a:pt x="199" y="417"/>
                  </a:cubicBezTo>
                  <a:cubicBezTo>
                    <a:pt x="200" y="417"/>
                    <a:pt x="200" y="418"/>
                    <a:pt x="200" y="418"/>
                  </a:cubicBezTo>
                  <a:cubicBezTo>
                    <a:pt x="198" y="419"/>
                    <a:pt x="198" y="419"/>
                    <a:pt x="198" y="419"/>
                  </a:cubicBezTo>
                  <a:cubicBezTo>
                    <a:pt x="198" y="421"/>
                    <a:pt x="198" y="423"/>
                    <a:pt x="201" y="425"/>
                  </a:cubicBezTo>
                  <a:cubicBezTo>
                    <a:pt x="198" y="425"/>
                    <a:pt x="199" y="424"/>
                    <a:pt x="197" y="425"/>
                  </a:cubicBezTo>
                  <a:cubicBezTo>
                    <a:pt x="200" y="425"/>
                    <a:pt x="198" y="425"/>
                    <a:pt x="199" y="426"/>
                  </a:cubicBezTo>
                  <a:cubicBezTo>
                    <a:pt x="198" y="426"/>
                    <a:pt x="198" y="426"/>
                    <a:pt x="198" y="426"/>
                  </a:cubicBezTo>
                  <a:cubicBezTo>
                    <a:pt x="199" y="426"/>
                    <a:pt x="198" y="426"/>
                    <a:pt x="198" y="426"/>
                  </a:cubicBezTo>
                  <a:cubicBezTo>
                    <a:pt x="199" y="426"/>
                    <a:pt x="199" y="426"/>
                    <a:pt x="199" y="426"/>
                  </a:cubicBezTo>
                  <a:cubicBezTo>
                    <a:pt x="199" y="426"/>
                    <a:pt x="199" y="427"/>
                    <a:pt x="199" y="427"/>
                  </a:cubicBezTo>
                  <a:cubicBezTo>
                    <a:pt x="199" y="427"/>
                    <a:pt x="199" y="427"/>
                    <a:pt x="199" y="427"/>
                  </a:cubicBezTo>
                  <a:cubicBezTo>
                    <a:pt x="199" y="427"/>
                    <a:pt x="199" y="427"/>
                    <a:pt x="199" y="427"/>
                  </a:cubicBezTo>
                  <a:cubicBezTo>
                    <a:pt x="198" y="427"/>
                    <a:pt x="197" y="427"/>
                    <a:pt x="199" y="427"/>
                  </a:cubicBezTo>
                  <a:cubicBezTo>
                    <a:pt x="199" y="427"/>
                    <a:pt x="199" y="427"/>
                    <a:pt x="199" y="427"/>
                  </a:cubicBezTo>
                  <a:cubicBezTo>
                    <a:pt x="197" y="428"/>
                    <a:pt x="197" y="428"/>
                    <a:pt x="197" y="428"/>
                  </a:cubicBezTo>
                  <a:cubicBezTo>
                    <a:pt x="200" y="428"/>
                    <a:pt x="198" y="428"/>
                    <a:pt x="198" y="428"/>
                  </a:cubicBezTo>
                  <a:cubicBezTo>
                    <a:pt x="197" y="429"/>
                    <a:pt x="194" y="427"/>
                    <a:pt x="194" y="429"/>
                  </a:cubicBezTo>
                  <a:cubicBezTo>
                    <a:pt x="194" y="429"/>
                    <a:pt x="194" y="429"/>
                    <a:pt x="194" y="429"/>
                  </a:cubicBezTo>
                  <a:cubicBezTo>
                    <a:pt x="189" y="432"/>
                    <a:pt x="183" y="435"/>
                    <a:pt x="180" y="441"/>
                  </a:cubicBezTo>
                  <a:cubicBezTo>
                    <a:pt x="180" y="442"/>
                    <a:pt x="179" y="443"/>
                    <a:pt x="178" y="444"/>
                  </a:cubicBezTo>
                  <a:cubicBezTo>
                    <a:pt x="178" y="441"/>
                    <a:pt x="178" y="437"/>
                    <a:pt x="180" y="434"/>
                  </a:cubicBezTo>
                  <a:cubicBezTo>
                    <a:pt x="179" y="431"/>
                    <a:pt x="178" y="427"/>
                    <a:pt x="179" y="425"/>
                  </a:cubicBezTo>
                  <a:cubicBezTo>
                    <a:pt x="178" y="412"/>
                    <a:pt x="182" y="402"/>
                    <a:pt x="179" y="389"/>
                  </a:cubicBezTo>
                  <a:cubicBezTo>
                    <a:pt x="179" y="390"/>
                    <a:pt x="178" y="389"/>
                    <a:pt x="177" y="389"/>
                  </a:cubicBezTo>
                  <a:cubicBezTo>
                    <a:pt x="178" y="389"/>
                    <a:pt x="178" y="389"/>
                    <a:pt x="178" y="389"/>
                  </a:cubicBezTo>
                  <a:cubicBezTo>
                    <a:pt x="176" y="388"/>
                    <a:pt x="176" y="388"/>
                    <a:pt x="176" y="388"/>
                  </a:cubicBezTo>
                  <a:cubicBezTo>
                    <a:pt x="176" y="387"/>
                    <a:pt x="178" y="387"/>
                    <a:pt x="178" y="388"/>
                  </a:cubicBezTo>
                  <a:cubicBezTo>
                    <a:pt x="178" y="383"/>
                    <a:pt x="177" y="379"/>
                    <a:pt x="178" y="374"/>
                  </a:cubicBezTo>
                  <a:cubicBezTo>
                    <a:pt x="175" y="374"/>
                    <a:pt x="177" y="371"/>
                    <a:pt x="175" y="371"/>
                  </a:cubicBezTo>
                  <a:cubicBezTo>
                    <a:pt x="176" y="371"/>
                    <a:pt x="176" y="371"/>
                    <a:pt x="176" y="371"/>
                  </a:cubicBezTo>
                  <a:cubicBezTo>
                    <a:pt x="175" y="368"/>
                    <a:pt x="175" y="368"/>
                    <a:pt x="177" y="365"/>
                  </a:cubicBezTo>
                  <a:cubicBezTo>
                    <a:pt x="178" y="353"/>
                    <a:pt x="176" y="340"/>
                    <a:pt x="174" y="326"/>
                  </a:cubicBezTo>
                  <a:cubicBezTo>
                    <a:pt x="170" y="313"/>
                    <a:pt x="162" y="297"/>
                    <a:pt x="148" y="288"/>
                  </a:cubicBezTo>
                  <a:cubicBezTo>
                    <a:pt x="143" y="290"/>
                    <a:pt x="142" y="286"/>
                    <a:pt x="138" y="288"/>
                  </a:cubicBezTo>
                  <a:cubicBezTo>
                    <a:pt x="138" y="287"/>
                    <a:pt x="138" y="287"/>
                    <a:pt x="138" y="287"/>
                  </a:cubicBezTo>
                  <a:cubicBezTo>
                    <a:pt x="136" y="288"/>
                    <a:pt x="136" y="286"/>
                    <a:pt x="133" y="284"/>
                  </a:cubicBezTo>
                  <a:cubicBezTo>
                    <a:pt x="133" y="285"/>
                    <a:pt x="132" y="284"/>
                    <a:pt x="132" y="286"/>
                  </a:cubicBezTo>
                  <a:cubicBezTo>
                    <a:pt x="131" y="287"/>
                    <a:pt x="131" y="282"/>
                    <a:pt x="129" y="283"/>
                  </a:cubicBezTo>
                  <a:cubicBezTo>
                    <a:pt x="129" y="282"/>
                    <a:pt x="129" y="284"/>
                    <a:pt x="129" y="283"/>
                  </a:cubicBezTo>
                  <a:cubicBezTo>
                    <a:pt x="125" y="285"/>
                    <a:pt x="129" y="282"/>
                    <a:pt x="127" y="279"/>
                  </a:cubicBezTo>
                  <a:cubicBezTo>
                    <a:pt x="120" y="278"/>
                    <a:pt x="113" y="280"/>
                    <a:pt x="107" y="278"/>
                  </a:cubicBezTo>
                  <a:cubicBezTo>
                    <a:pt x="108" y="278"/>
                    <a:pt x="108" y="280"/>
                    <a:pt x="107" y="280"/>
                  </a:cubicBezTo>
                  <a:cubicBezTo>
                    <a:pt x="107" y="276"/>
                    <a:pt x="105" y="280"/>
                    <a:pt x="104" y="279"/>
                  </a:cubicBezTo>
                  <a:cubicBezTo>
                    <a:pt x="104" y="278"/>
                    <a:pt x="105" y="278"/>
                    <a:pt x="105" y="278"/>
                  </a:cubicBezTo>
                  <a:cubicBezTo>
                    <a:pt x="103" y="276"/>
                    <a:pt x="101" y="278"/>
                    <a:pt x="98" y="277"/>
                  </a:cubicBezTo>
                  <a:cubicBezTo>
                    <a:pt x="96" y="278"/>
                    <a:pt x="94" y="275"/>
                    <a:pt x="92" y="277"/>
                  </a:cubicBezTo>
                  <a:cubicBezTo>
                    <a:pt x="93" y="275"/>
                    <a:pt x="91" y="276"/>
                    <a:pt x="91" y="275"/>
                  </a:cubicBezTo>
                  <a:cubicBezTo>
                    <a:pt x="89" y="279"/>
                    <a:pt x="88" y="273"/>
                    <a:pt x="85" y="275"/>
                  </a:cubicBezTo>
                  <a:cubicBezTo>
                    <a:pt x="86" y="275"/>
                    <a:pt x="86" y="275"/>
                    <a:pt x="86" y="275"/>
                  </a:cubicBezTo>
                  <a:cubicBezTo>
                    <a:pt x="80" y="274"/>
                    <a:pt x="77" y="272"/>
                    <a:pt x="72" y="271"/>
                  </a:cubicBezTo>
                  <a:cubicBezTo>
                    <a:pt x="69" y="270"/>
                    <a:pt x="69" y="264"/>
                    <a:pt x="66" y="264"/>
                  </a:cubicBezTo>
                  <a:cubicBezTo>
                    <a:pt x="65" y="265"/>
                    <a:pt x="65" y="265"/>
                    <a:pt x="64" y="265"/>
                  </a:cubicBezTo>
                  <a:cubicBezTo>
                    <a:pt x="64" y="264"/>
                    <a:pt x="65" y="264"/>
                    <a:pt x="65" y="264"/>
                  </a:cubicBezTo>
                  <a:cubicBezTo>
                    <a:pt x="63" y="263"/>
                    <a:pt x="63" y="260"/>
                    <a:pt x="62" y="259"/>
                  </a:cubicBezTo>
                  <a:cubicBezTo>
                    <a:pt x="62" y="259"/>
                    <a:pt x="61" y="258"/>
                    <a:pt x="60" y="259"/>
                  </a:cubicBezTo>
                  <a:cubicBezTo>
                    <a:pt x="61" y="256"/>
                    <a:pt x="56" y="255"/>
                    <a:pt x="57" y="252"/>
                  </a:cubicBezTo>
                  <a:cubicBezTo>
                    <a:pt x="54" y="254"/>
                    <a:pt x="54" y="252"/>
                    <a:pt x="53" y="251"/>
                  </a:cubicBezTo>
                  <a:cubicBezTo>
                    <a:pt x="53" y="251"/>
                    <a:pt x="54" y="250"/>
                    <a:pt x="54" y="250"/>
                  </a:cubicBezTo>
                  <a:cubicBezTo>
                    <a:pt x="53" y="249"/>
                    <a:pt x="53" y="248"/>
                    <a:pt x="53" y="245"/>
                  </a:cubicBezTo>
                  <a:cubicBezTo>
                    <a:pt x="52" y="245"/>
                    <a:pt x="50" y="245"/>
                    <a:pt x="50" y="244"/>
                  </a:cubicBezTo>
                  <a:cubicBezTo>
                    <a:pt x="52" y="242"/>
                    <a:pt x="50" y="241"/>
                    <a:pt x="50" y="240"/>
                  </a:cubicBezTo>
                  <a:cubicBezTo>
                    <a:pt x="48" y="241"/>
                    <a:pt x="46" y="240"/>
                    <a:pt x="47" y="239"/>
                  </a:cubicBezTo>
                  <a:cubicBezTo>
                    <a:pt x="49" y="238"/>
                    <a:pt x="49" y="238"/>
                    <a:pt x="49" y="238"/>
                  </a:cubicBezTo>
                  <a:cubicBezTo>
                    <a:pt x="46" y="235"/>
                    <a:pt x="48" y="230"/>
                    <a:pt x="44" y="225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2" y="219"/>
                    <a:pt x="42" y="213"/>
                    <a:pt x="37" y="209"/>
                  </a:cubicBezTo>
                  <a:cubicBezTo>
                    <a:pt x="37" y="208"/>
                    <a:pt x="37" y="207"/>
                    <a:pt x="36" y="205"/>
                  </a:cubicBezTo>
                  <a:cubicBezTo>
                    <a:pt x="37" y="205"/>
                    <a:pt x="39" y="204"/>
                    <a:pt x="40" y="203"/>
                  </a:cubicBezTo>
                  <a:cubicBezTo>
                    <a:pt x="36" y="203"/>
                    <a:pt x="36" y="203"/>
                    <a:pt x="36" y="203"/>
                  </a:cubicBezTo>
                  <a:cubicBezTo>
                    <a:pt x="41" y="201"/>
                    <a:pt x="44" y="197"/>
                    <a:pt x="48" y="196"/>
                  </a:cubicBezTo>
                  <a:cubicBezTo>
                    <a:pt x="47" y="198"/>
                    <a:pt x="49" y="198"/>
                    <a:pt x="49" y="199"/>
                  </a:cubicBezTo>
                  <a:cubicBezTo>
                    <a:pt x="50" y="198"/>
                    <a:pt x="50" y="196"/>
                    <a:pt x="52" y="196"/>
                  </a:cubicBezTo>
                  <a:cubicBezTo>
                    <a:pt x="51" y="199"/>
                    <a:pt x="51" y="199"/>
                    <a:pt x="51" y="199"/>
                  </a:cubicBezTo>
                  <a:cubicBezTo>
                    <a:pt x="52" y="197"/>
                    <a:pt x="56" y="193"/>
                    <a:pt x="59" y="190"/>
                  </a:cubicBezTo>
                  <a:cubicBezTo>
                    <a:pt x="59" y="197"/>
                    <a:pt x="61" y="192"/>
                    <a:pt x="62" y="201"/>
                  </a:cubicBezTo>
                  <a:cubicBezTo>
                    <a:pt x="60" y="200"/>
                    <a:pt x="60" y="200"/>
                    <a:pt x="60" y="200"/>
                  </a:cubicBezTo>
                  <a:cubicBezTo>
                    <a:pt x="61" y="202"/>
                    <a:pt x="61" y="203"/>
                    <a:pt x="62" y="206"/>
                  </a:cubicBezTo>
                  <a:cubicBezTo>
                    <a:pt x="64" y="206"/>
                    <a:pt x="65" y="204"/>
                    <a:pt x="64" y="199"/>
                  </a:cubicBezTo>
                  <a:cubicBezTo>
                    <a:pt x="68" y="202"/>
                    <a:pt x="65" y="203"/>
                    <a:pt x="68" y="212"/>
                  </a:cubicBezTo>
                  <a:cubicBezTo>
                    <a:pt x="71" y="214"/>
                    <a:pt x="66" y="208"/>
                    <a:pt x="69" y="207"/>
                  </a:cubicBezTo>
                  <a:cubicBezTo>
                    <a:pt x="70" y="206"/>
                    <a:pt x="71" y="211"/>
                    <a:pt x="75" y="215"/>
                  </a:cubicBezTo>
                  <a:cubicBezTo>
                    <a:pt x="82" y="221"/>
                    <a:pt x="78" y="220"/>
                    <a:pt x="81" y="223"/>
                  </a:cubicBezTo>
                  <a:cubicBezTo>
                    <a:pt x="79" y="223"/>
                    <a:pt x="71" y="217"/>
                    <a:pt x="73" y="217"/>
                  </a:cubicBezTo>
                  <a:cubicBezTo>
                    <a:pt x="65" y="209"/>
                    <a:pt x="73" y="224"/>
                    <a:pt x="68" y="218"/>
                  </a:cubicBezTo>
                  <a:cubicBezTo>
                    <a:pt x="75" y="226"/>
                    <a:pt x="76" y="226"/>
                    <a:pt x="82" y="226"/>
                  </a:cubicBezTo>
                  <a:cubicBezTo>
                    <a:pt x="79" y="225"/>
                    <a:pt x="85" y="224"/>
                    <a:pt x="82" y="223"/>
                  </a:cubicBezTo>
                  <a:cubicBezTo>
                    <a:pt x="98" y="219"/>
                    <a:pt x="96" y="225"/>
                    <a:pt x="106" y="216"/>
                  </a:cubicBezTo>
                  <a:cubicBezTo>
                    <a:pt x="103" y="216"/>
                    <a:pt x="111" y="202"/>
                    <a:pt x="104" y="206"/>
                  </a:cubicBezTo>
                  <a:cubicBezTo>
                    <a:pt x="104" y="204"/>
                    <a:pt x="105" y="201"/>
                    <a:pt x="107" y="200"/>
                  </a:cubicBezTo>
                  <a:cubicBezTo>
                    <a:pt x="107" y="203"/>
                    <a:pt x="110" y="197"/>
                    <a:pt x="110" y="201"/>
                  </a:cubicBezTo>
                  <a:cubicBezTo>
                    <a:pt x="111" y="198"/>
                    <a:pt x="111" y="198"/>
                    <a:pt x="111" y="198"/>
                  </a:cubicBezTo>
                  <a:cubicBezTo>
                    <a:pt x="111" y="204"/>
                    <a:pt x="111" y="204"/>
                    <a:pt x="111" y="204"/>
                  </a:cubicBezTo>
                  <a:cubicBezTo>
                    <a:pt x="114" y="201"/>
                    <a:pt x="118" y="196"/>
                    <a:pt x="120" y="194"/>
                  </a:cubicBezTo>
                  <a:cubicBezTo>
                    <a:pt x="121" y="189"/>
                    <a:pt x="117" y="195"/>
                    <a:pt x="119" y="190"/>
                  </a:cubicBezTo>
                  <a:cubicBezTo>
                    <a:pt x="119" y="192"/>
                    <a:pt x="121" y="189"/>
                    <a:pt x="122" y="186"/>
                  </a:cubicBezTo>
                  <a:cubicBezTo>
                    <a:pt x="120" y="191"/>
                    <a:pt x="119" y="186"/>
                    <a:pt x="120" y="182"/>
                  </a:cubicBezTo>
                  <a:cubicBezTo>
                    <a:pt x="120" y="181"/>
                    <a:pt x="121" y="180"/>
                    <a:pt x="121" y="179"/>
                  </a:cubicBezTo>
                  <a:cubicBezTo>
                    <a:pt x="122" y="180"/>
                    <a:pt x="122" y="180"/>
                    <a:pt x="122" y="181"/>
                  </a:cubicBezTo>
                  <a:cubicBezTo>
                    <a:pt x="122" y="182"/>
                    <a:pt x="122" y="182"/>
                    <a:pt x="122" y="183"/>
                  </a:cubicBezTo>
                  <a:cubicBezTo>
                    <a:pt x="123" y="183"/>
                    <a:pt x="123" y="183"/>
                    <a:pt x="123" y="183"/>
                  </a:cubicBezTo>
                  <a:cubicBezTo>
                    <a:pt x="123" y="183"/>
                    <a:pt x="122" y="183"/>
                    <a:pt x="122" y="183"/>
                  </a:cubicBezTo>
                  <a:cubicBezTo>
                    <a:pt x="122" y="188"/>
                    <a:pt x="125" y="188"/>
                    <a:pt x="126" y="189"/>
                  </a:cubicBezTo>
                  <a:cubicBezTo>
                    <a:pt x="126" y="193"/>
                    <a:pt x="126" y="193"/>
                    <a:pt x="126" y="193"/>
                  </a:cubicBezTo>
                  <a:cubicBezTo>
                    <a:pt x="127" y="193"/>
                    <a:pt x="127" y="193"/>
                    <a:pt x="127" y="193"/>
                  </a:cubicBezTo>
                  <a:cubicBezTo>
                    <a:pt x="130" y="197"/>
                    <a:pt x="134" y="202"/>
                    <a:pt x="132" y="203"/>
                  </a:cubicBezTo>
                  <a:cubicBezTo>
                    <a:pt x="134" y="205"/>
                    <a:pt x="136" y="206"/>
                    <a:pt x="135" y="203"/>
                  </a:cubicBezTo>
                  <a:cubicBezTo>
                    <a:pt x="136" y="205"/>
                    <a:pt x="140" y="212"/>
                    <a:pt x="151" y="211"/>
                  </a:cubicBezTo>
                  <a:cubicBezTo>
                    <a:pt x="161" y="208"/>
                    <a:pt x="165" y="201"/>
                    <a:pt x="167" y="197"/>
                  </a:cubicBezTo>
                  <a:cubicBezTo>
                    <a:pt x="164" y="201"/>
                    <a:pt x="163" y="200"/>
                    <a:pt x="162" y="200"/>
                  </a:cubicBezTo>
                  <a:cubicBezTo>
                    <a:pt x="161" y="197"/>
                    <a:pt x="164" y="198"/>
                    <a:pt x="164" y="194"/>
                  </a:cubicBezTo>
                  <a:cubicBezTo>
                    <a:pt x="165" y="195"/>
                    <a:pt x="167" y="192"/>
                    <a:pt x="166" y="196"/>
                  </a:cubicBezTo>
                  <a:cubicBezTo>
                    <a:pt x="170" y="191"/>
                    <a:pt x="171" y="185"/>
                    <a:pt x="173" y="179"/>
                  </a:cubicBezTo>
                  <a:cubicBezTo>
                    <a:pt x="173" y="180"/>
                    <a:pt x="173" y="180"/>
                    <a:pt x="174" y="181"/>
                  </a:cubicBezTo>
                  <a:cubicBezTo>
                    <a:pt x="174" y="181"/>
                    <a:pt x="174" y="181"/>
                    <a:pt x="174" y="182"/>
                  </a:cubicBezTo>
                  <a:cubicBezTo>
                    <a:pt x="174" y="182"/>
                    <a:pt x="174" y="182"/>
                    <a:pt x="174" y="183"/>
                  </a:cubicBezTo>
                  <a:cubicBezTo>
                    <a:pt x="175" y="184"/>
                    <a:pt x="175" y="185"/>
                    <a:pt x="176" y="186"/>
                  </a:cubicBezTo>
                  <a:cubicBezTo>
                    <a:pt x="175" y="185"/>
                    <a:pt x="175" y="185"/>
                    <a:pt x="175" y="184"/>
                  </a:cubicBezTo>
                  <a:cubicBezTo>
                    <a:pt x="175" y="185"/>
                    <a:pt x="175" y="186"/>
                    <a:pt x="176" y="187"/>
                  </a:cubicBezTo>
                  <a:cubicBezTo>
                    <a:pt x="176" y="187"/>
                    <a:pt x="176" y="187"/>
                    <a:pt x="176" y="187"/>
                  </a:cubicBezTo>
                  <a:cubicBezTo>
                    <a:pt x="177" y="189"/>
                    <a:pt x="177" y="190"/>
                    <a:pt x="178" y="191"/>
                  </a:cubicBezTo>
                  <a:cubicBezTo>
                    <a:pt x="176" y="191"/>
                    <a:pt x="176" y="191"/>
                    <a:pt x="176" y="191"/>
                  </a:cubicBezTo>
                  <a:cubicBezTo>
                    <a:pt x="176" y="194"/>
                    <a:pt x="188" y="201"/>
                    <a:pt x="189" y="198"/>
                  </a:cubicBezTo>
                  <a:cubicBezTo>
                    <a:pt x="205" y="196"/>
                    <a:pt x="210" y="186"/>
                    <a:pt x="213" y="179"/>
                  </a:cubicBezTo>
                  <a:cubicBezTo>
                    <a:pt x="214" y="178"/>
                    <a:pt x="214" y="178"/>
                    <a:pt x="214" y="178"/>
                  </a:cubicBezTo>
                  <a:cubicBezTo>
                    <a:pt x="214" y="178"/>
                    <a:pt x="214" y="178"/>
                    <a:pt x="214" y="178"/>
                  </a:cubicBezTo>
                  <a:cubicBezTo>
                    <a:pt x="214" y="178"/>
                    <a:pt x="214" y="177"/>
                    <a:pt x="214" y="177"/>
                  </a:cubicBezTo>
                  <a:cubicBezTo>
                    <a:pt x="214" y="177"/>
                    <a:pt x="215" y="177"/>
                    <a:pt x="215" y="177"/>
                  </a:cubicBezTo>
                  <a:cubicBezTo>
                    <a:pt x="219" y="183"/>
                    <a:pt x="215" y="181"/>
                    <a:pt x="216" y="184"/>
                  </a:cubicBezTo>
                  <a:cubicBezTo>
                    <a:pt x="224" y="191"/>
                    <a:pt x="234" y="187"/>
                    <a:pt x="239" y="182"/>
                  </a:cubicBezTo>
                  <a:cubicBezTo>
                    <a:pt x="239" y="182"/>
                    <a:pt x="240" y="183"/>
                    <a:pt x="239" y="183"/>
                  </a:cubicBezTo>
                  <a:cubicBezTo>
                    <a:pt x="244" y="179"/>
                    <a:pt x="250" y="173"/>
                    <a:pt x="253" y="167"/>
                  </a:cubicBezTo>
                  <a:cubicBezTo>
                    <a:pt x="255" y="173"/>
                    <a:pt x="258" y="178"/>
                    <a:pt x="262" y="183"/>
                  </a:cubicBezTo>
                  <a:cubicBezTo>
                    <a:pt x="272" y="194"/>
                    <a:pt x="282" y="179"/>
                    <a:pt x="282" y="172"/>
                  </a:cubicBezTo>
                  <a:cubicBezTo>
                    <a:pt x="282" y="171"/>
                    <a:pt x="283" y="172"/>
                    <a:pt x="283" y="173"/>
                  </a:cubicBezTo>
                  <a:cubicBezTo>
                    <a:pt x="283" y="162"/>
                    <a:pt x="288" y="150"/>
                    <a:pt x="283" y="141"/>
                  </a:cubicBezTo>
                  <a:cubicBezTo>
                    <a:pt x="281" y="138"/>
                    <a:pt x="281" y="138"/>
                    <a:pt x="281" y="138"/>
                  </a:cubicBezTo>
                  <a:cubicBezTo>
                    <a:pt x="282" y="136"/>
                    <a:pt x="283" y="136"/>
                    <a:pt x="284" y="134"/>
                  </a:cubicBezTo>
                  <a:cubicBezTo>
                    <a:pt x="283" y="132"/>
                    <a:pt x="283" y="124"/>
                    <a:pt x="282" y="122"/>
                  </a:cubicBezTo>
                  <a:cubicBezTo>
                    <a:pt x="283" y="121"/>
                    <a:pt x="283" y="123"/>
                    <a:pt x="283" y="123"/>
                  </a:cubicBezTo>
                  <a:cubicBezTo>
                    <a:pt x="284" y="122"/>
                    <a:pt x="284" y="121"/>
                    <a:pt x="284" y="120"/>
                  </a:cubicBezTo>
                  <a:cubicBezTo>
                    <a:pt x="285" y="120"/>
                    <a:pt x="286" y="120"/>
                    <a:pt x="287" y="120"/>
                  </a:cubicBezTo>
                  <a:cubicBezTo>
                    <a:pt x="293" y="141"/>
                    <a:pt x="294" y="171"/>
                    <a:pt x="312" y="180"/>
                  </a:cubicBezTo>
                  <a:cubicBezTo>
                    <a:pt x="316" y="182"/>
                    <a:pt x="313" y="183"/>
                    <a:pt x="315" y="184"/>
                  </a:cubicBezTo>
                  <a:cubicBezTo>
                    <a:pt x="325" y="187"/>
                    <a:pt x="336" y="188"/>
                    <a:pt x="347" y="188"/>
                  </a:cubicBezTo>
                  <a:cubicBezTo>
                    <a:pt x="346" y="189"/>
                    <a:pt x="345" y="190"/>
                    <a:pt x="344" y="191"/>
                  </a:cubicBezTo>
                  <a:cubicBezTo>
                    <a:pt x="346" y="193"/>
                    <a:pt x="342" y="195"/>
                    <a:pt x="343" y="196"/>
                  </a:cubicBezTo>
                  <a:cubicBezTo>
                    <a:pt x="343" y="196"/>
                    <a:pt x="343" y="196"/>
                    <a:pt x="343" y="195"/>
                  </a:cubicBezTo>
                  <a:cubicBezTo>
                    <a:pt x="340" y="201"/>
                    <a:pt x="343" y="196"/>
                    <a:pt x="338" y="200"/>
                  </a:cubicBezTo>
                  <a:cubicBezTo>
                    <a:pt x="327" y="213"/>
                    <a:pt x="329" y="230"/>
                    <a:pt x="329" y="240"/>
                  </a:cubicBezTo>
                  <a:cubicBezTo>
                    <a:pt x="330" y="251"/>
                    <a:pt x="331" y="257"/>
                    <a:pt x="326" y="263"/>
                  </a:cubicBezTo>
                  <a:cubicBezTo>
                    <a:pt x="327" y="267"/>
                    <a:pt x="324" y="267"/>
                    <a:pt x="325" y="270"/>
                  </a:cubicBezTo>
                  <a:cubicBezTo>
                    <a:pt x="324" y="269"/>
                    <a:pt x="324" y="269"/>
                    <a:pt x="324" y="269"/>
                  </a:cubicBezTo>
                  <a:cubicBezTo>
                    <a:pt x="324" y="271"/>
                    <a:pt x="323" y="270"/>
                    <a:pt x="321" y="270"/>
                  </a:cubicBezTo>
                  <a:cubicBezTo>
                    <a:pt x="321" y="271"/>
                    <a:pt x="320" y="271"/>
                    <a:pt x="321" y="272"/>
                  </a:cubicBezTo>
                  <a:cubicBezTo>
                    <a:pt x="322" y="274"/>
                    <a:pt x="319" y="270"/>
                    <a:pt x="318" y="271"/>
                  </a:cubicBezTo>
                  <a:cubicBezTo>
                    <a:pt x="318" y="271"/>
                    <a:pt x="319" y="272"/>
                    <a:pt x="318" y="272"/>
                  </a:cubicBezTo>
                  <a:cubicBezTo>
                    <a:pt x="317" y="275"/>
                    <a:pt x="318" y="271"/>
                    <a:pt x="315" y="270"/>
                  </a:cubicBezTo>
                  <a:cubicBezTo>
                    <a:pt x="311" y="273"/>
                    <a:pt x="306" y="276"/>
                    <a:pt x="302" y="277"/>
                  </a:cubicBezTo>
                  <a:cubicBezTo>
                    <a:pt x="302" y="277"/>
                    <a:pt x="303" y="278"/>
                    <a:pt x="302" y="278"/>
                  </a:cubicBezTo>
                  <a:cubicBezTo>
                    <a:pt x="301" y="275"/>
                    <a:pt x="301" y="280"/>
                    <a:pt x="299" y="279"/>
                  </a:cubicBezTo>
                  <a:cubicBezTo>
                    <a:pt x="300" y="277"/>
                    <a:pt x="300" y="277"/>
                    <a:pt x="300" y="277"/>
                  </a:cubicBezTo>
                  <a:cubicBezTo>
                    <a:pt x="297" y="277"/>
                    <a:pt x="296" y="279"/>
                    <a:pt x="293" y="279"/>
                  </a:cubicBezTo>
                  <a:cubicBezTo>
                    <a:pt x="292" y="280"/>
                    <a:pt x="288" y="279"/>
                    <a:pt x="287" y="281"/>
                  </a:cubicBezTo>
                  <a:cubicBezTo>
                    <a:pt x="287" y="280"/>
                    <a:pt x="286" y="280"/>
                    <a:pt x="285" y="280"/>
                  </a:cubicBezTo>
                  <a:cubicBezTo>
                    <a:pt x="285" y="284"/>
                    <a:pt x="281" y="280"/>
                    <a:pt x="280" y="284"/>
                  </a:cubicBezTo>
                  <a:cubicBezTo>
                    <a:pt x="280" y="283"/>
                    <a:pt x="280" y="283"/>
                    <a:pt x="280" y="283"/>
                  </a:cubicBezTo>
                  <a:cubicBezTo>
                    <a:pt x="274" y="287"/>
                    <a:pt x="267" y="290"/>
                    <a:pt x="263" y="297"/>
                  </a:cubicBezTo>
                  <a:cubicBezTo>
                    <a:pt x="260" y="300"/>
                    <a:pt x="256" y="300"/>
                    <a:pt x="254" y="305"/>
                  </a:cubicBezTo>
                  <a:cubicBezTo>
                    <a:pt x="254" y="306"/>
                    <a:pt x="255" y="306"/>
                    <a:pt x="255" y="307"/>
                  </a:cubicBezTo>
                  <a:cubicBezTo>
                    <a:pt x="255" y="308"/>
                    <a:pt x="254" y="306"/>
                    <a:pt x="254" y="306"/>
                  </a:cubicBezTo>
                  <a:cubicBezTo>
                    <a:pt x="254" y="309"/>
                    <a:pt x="251" y="310"/>
                    <a:pt x="250" y="312"/>
                  </a:cubicBezTo>
                  <a:cubicBezTo>
                    <a:pt x="250" y="313"/>
                    <a:pt x="250" y="314"/>
                    <a:pt x="251" y="314"/>
                  </a:cubicBezTo>
                  <a:cubicBezTo>
                    <a:pt x="247" y="315"/>
                    <a:pt x="248" y="320"/>
                    <a:pt x="245" y="322"/>
                  </a:cubicBezTo>
                  <a:cubicBezTo>
                    <a:pt x="248" y="322"/>
                    <a:pt x="246" y="324"/>
                    <a:pt x="247" y="325"/>
                  </a:cubicBezTo>
                  <a:cubicBezTo>
                    <a:pt x="246" y="326"/>
                    <a:pt x="245" y="326"/>
                    <a:pt x="245" y="325"/>
                  </a:cubicBezTo>
                  <a:cubicBezTo>
                    <a:pt x="245" y="327"/>
                    <a:pt x="244" y="328"/>
                    <a:pt x="243" y="330"/>
                  </a:cubicBezTo>
                  <a:cubicBezTo>
                    <a:pt x="243" y="332"/>
                    <a:pt x="244" y="333"/>
                    <a:pt x="243" y="334"/>
                  </a:cubicBezTo>
                  <a:cubicBezTo>
                    <a:pt x="241" y="334"/>
                    <a:pt x="242" y="336"/>
                    <a:pt x="241" y="338"/>
                  </a:cubicBezTo>
                  <a:cubicBezTo>
                    <a:pt x="243" y="338"/>
                    <a:pt x="244" y="340"/>
                    <a:pt x="243" y="341"/>
                  </a:cubicBezTo>
                  <a:cubicBezTo>
                    <a:pt x="240" y="340"/>
                    <a:pt x="240" y="340"/>
                    <a:pt x="240" y="340"/>
                  </a:cubicBezTo>
                  <a:cubicBezTo>
                    <a:pt x="241" y="344"/>
                    <a:pt x="237" y="350"/>
                    <a:pt x="240" y="355"/>
                  </a:cubicBezTo>
                  <a:cubicBezTo>
                    <a:pt x="238" y="355"/>
                    <a:pt x="238" y="355"/>
                    <a:pt x="238" y="355"/>
                  </a:cubicBezTo>
                  <a:cubicBezTo>
                    <a:pt x="239" y="360"/>
                    <a:pt x="236" y="365"/>
                    <a:pt x="239" y="370"/>
                  </a:cubicBezTo>
                  <a:cubicBezTo>
                    <a:pt x="238" y="371"/>
                    <a:pt x="237" y="373"/>
                    <a:pt x="237" y="374"/>
                  </a:cubicBezTo>
                  <a:cubicBezTo>
                    <a:pt x="239" y="376"/>
                    <a:pt x="238" y="376"/>
                    <a:pt x="241" y="378"/>
                  </a:cubicBezTo>
                  <a:cubicBezTo>
                    <a:pt x="241" y="378"/>
                    <a:pt x="239" y="379"/>
                    <a:pt x="239" y="379"/>
                  </a:cubicBezTo>
                  <a:cubicBezTo>
                    <a:pt x="238" y="381"/>
                    <a:pt x="236" y="383"/>
                    <a:pt x="238" y="385"/>
                  </a:cubicBezTo>
                  <a:cubicBezTo>
                    <a:pt x="237" y="385"/>
                    <a:pt x="237" y="385"/>
                    <a:pt x="237" y="385"/>
                  </a:cubicBezTo>
                  <a:cubicBezTo>
                    <a:pt x="238" y="387"/>
                    <a:pt x="240" y="389"/>
                    <a:pt x="238" y="391"/>
                  </a:cubicBezTo>
                  <a:cubicBezTo>
                    <a:pt x="239" y="391"/>
                    <a:pt x="239" y="393"/>
                    <a:pt x="241" y="393"/>
                  </a:cubicBezTo>
                  <a:cubicBezTo>
                    <a:pt x="241" y="393"/>
                    <a:pt x="239" y="393"/>
                    <a:pt x="240" y="394"/>
                  </a:cubicBezTo>
                  <a:cubicBezTo>
                    <a:pt x="238" y="393"/>
                    <a:pt x="238" y="393"/>
                    <a:pt x="238" y="393"/>
                  </a:cubicBezTo>
                  <a:cubicBezTo>
                    <a:pt x="237" y="397"/>
                    <a:pt x="238" y="401"/>
                    <a:pt x="239" y="405"/>
                  </a:cubicBezTo>
                  <a:cubicBezTo>
                    <a:pt x="236" y="406"/>
                    <a:pt x="239" y="409"/>
                    <a:pt x="237" y="411"/>
                  </a:cubicBezTo>
                  <a:cubicBezTo>
                    <a:pt x="239" y="412"/>
                    <a:pt x="237" y="415"/>
                    <a:pt x="240" y="416"/>
                  </a:cubicBezTo>
                  <a:cubicBezTo>
                    <a:pt x="238" y="416"/>
                    <a:pt x="238" y="416"/>
                    <a:pt x="238" y="416"/>
                  </a:cubicBezTo>
                  <a:cubicBezTo>
                    <a:pt x="238" y="418"/>
                    <a:pt x="238" y="420"/>
                    <a:pt x="237" y="423"/>
                  </a:cubicBezTo>
                  <a:cubicBezTo>
                    <a:pt x="237" y="424"/>
                    <a:pt x="239" y="424"/>
                    <a:pt x="240" y="425"/>
                  </a:cubicBezTo>
                  <a:cubicBezTo>
                    <a:pt x="238" y="425"/>
                    <a:pt x="238" y="425"/>
                    <a:pt x="238" y="425"/>
                  </a:cubicBezTo>
                  <a:cubicBezTo>
                    <a:pt x="239" y="426"/>
                    <a:pt x="241" y="427"/>
                    <a:pt x="243" y="427"/>
                  </a:cubicBezTo>
                  <a:cubicBezTo>
                    <a:pt x="242" y="428"/>
                    <a:pt x="243" y="428"/>
                    <a:pt x="242" y="429"/>
                  </a:cubicBezTo>
                  <a:cubicBezTo>
                    <a:pt x="241" y="428"/>
                    <a:pt x="239" y="428"/>
                    <a:pt x="237" y="427"/>
                  </a:cubicBezTo>
                  <a:cubicBezTo>
                    <a:pt x="237" y="428"/>
                    <a:pt x="240" y="430"/>
                    <a:pt x="238" y="431"/>
                  </a:cubicBezTo>
                  <a:cubicBezTo>
                    <a:pt x="238" y="432"/>
                    <a:pt x="239" y="433"/>
                    <a:pt x="241" y="433"/>
                  </a:cubicBezTo>
                  <a:cubicBezTo>
                    <a:pt x="240" y="433"/>
                    <a:pt x="239" y="434"/>
                    <a:pt x="239" y="433"/>
                  </a:cubicBezTo>
                  <a:cubicBezTo>
                    <a:pt x="239" y="434"/>
                    <a:pt x="239" y="435"/>
                    <a:pt x="240" y="435"/>
                  </a:cubicBezTo>
                  <a:cubicBezTo>
                    <a:pt x="240" y="435"/>
                    <a:pt x="240" y="435"/>
                    <a:pt x="240" y="435"/>
                  </a:cubicBezTo>
                  <a:cubicBezTo>
                    <a:pt x="241" y="435"/>
                    <a:pt x="241" y="436"/>
                    <a:pt x="243" y="436"/>
                  </a:cubicBezTo>
                  <a:cubicBezTo>
                    <a:pt x="243" y="435"/>
                    <a:pt x="243" y="435"/>
                    <a:pt x="243" y="435"/>
                  </a:cubicBezTo>
                  <a:cubicBezTo>
                    <a:pt x="244" y="435"/>
                    <a:pt x="245" y="436"/>
                    <a:pt x="243" y="437"/>
                  </a:cubicBezTo>
                  <a:cubicBezTo>
                    <a:pt x="242" y="437"/>
                    <a:pt x="241" y="436"/>
                    <a:pt x="240" y="437"/>
                  </a:cubicBezTo>
                  <a:cubicBezTo>
                    <a:pt x="244" y="439"/>
                    <a:pt x="244" y="439"/>
                    <a:pt x="244" y="439"/>
                  </a:cubicBezTo>
                  <a:cubicBezTo>
                    <a:pt x="243" y="439"/>
                    <a:pt x="244" y="438"/>
                    <a:pt x="245" y="438"/>
                  </a:cubicBezTo>
                  <a:cubicBezTo>
                    <a:pt x="244" y="437"/>
                    <a:pt x="244" y="437"/>
                    <a:pt x="244" y="437"/>
                  </a:cubicBezTo>
                  <a:cubicBezTo>
                    <a:pt x="246" y="437"/>
                    <a:pt x="246" y="437"/>
                    <a:pt x="246" y="437"/>
                  </a:cubicBezTo>
                  <a:cubicBezTo>
                    <a:pt x="245" y="435"/>
                    <a:pt x="246" y="434"/>
                    <a:pt x="245" y="432"/>
                  </a:cubicBezTo>
                  <a:cubicBezTo>
                    <a:pt x="244" y="433"/>
                    <a:pt x="244" y="433"/>
                    <a:pt x="244" y="433"/>
                  </a:cubicBezTo>
                  <a:cubicBezTo>
                    <a:pt x="243" y="432"/>
                    <a:pt x="241" y="431"/>
                    <a:pt x="243" y="430"/>
                  </a:cubicBezTo>
                  <a:cubicBezTo>
                    <a:pt x="244" y="430"/>
                    <a:pt x="244" y="430"/>
                    <a:pt x="245" y="430"/>
                  </a:cubicBezTo>
                  <a:cubicBezTo>
                    <a:pt x="245" y="430"/>
                    <a:pt x="244" y="430"/>
                    <a:pt x="244" y="429"/>
                  </a:cubicBezTo>
                  <a:cubicBezTo>
                    <a:pt x="247" y="430"/>
                    <a:pt x="247" y="430"/>
                    <a:pt x="247" y="430"/>
                  </a:cubicBezTo>
                  <a:cubicBezTo>
                    <a:pt x="243" y="429"/>
                    <a:pt x="246" y="427"/>
                    <a:pt x="245" y="427"/>
                  </a:cubicBezTo>
                  <a:cubicBezTo>
                    <a:pt x="246" y="427"/>
                    <a:pt x="246" y="427"/>
                    <a:pt x="246" y="427"/>
                  </a:cubicBezTo>
                  <a:cubicBezTo>
                    <a:pt x="247" y="425"/>
                    <a:pt x="244" y="427"/>
                    <a:pt x="244" y="426"/>
                  </a:cubicBezTo>
                  <a:cubicBezTo>
                    <a:pt x="245" y="425"/>
                    <a:pt x="247" y="426"/>
                    <a:pt x="248" y="425"/>
                  </a:cubicBezTo>
                  <a:cubicBezTo>
                    <a:pt x="248" y="423"/>
                    <a:pt x="246" y="421"/>
                    <a:pt x="248" y="419"/>
                  </a:cubicBezTo>
                  <a:cubicBezTo>
                    <a:pt x="248" y="418"/>
                    <a:pt x="247" y="416"/>
                    <a:pt x="246" y="415"/>
                  </a:cubicBezTo>
                  <a:cubicBezTo>
                    <a:pt x="246" y="414"/>
                    <a:pt x="248" y="415"/>
                    <a:pt x="247" y="414"/>
                  </a:cubicBezTo>
                  <a:cubicBezTo>
                    <a:pt x="248" y="414"/>
                    <a:pt x="249" y="414"/>
                    <a:pt x="250" y="414"/>
                  </a:cubicBezTo>
                  <a:cubicBezTo>
                    <a:pt x="249" y="414"/>
                    <a:pt x="250" y="412"/>
                    <a:pt x="248" y="413"/>
                  </a:cubicBezTo>
                  <a:cubicBezTo>
                    <a:pt x="249" y="411"/>
                    <a:pt x="249" y="409"/>
                    <a:pt x="249" y="407"/>
                  </a:cubicBezTo>
                  <a:cubicBezTo>
                    <a:pt x="249" y="408"/>
                    <a:pt x="250" y="408"/>
                    <a:pt x="251" y="407"/>
                  </a:cubicBezTo>
                  <a:cubicBezTo>
                    <a:pt x="250" y="406"/>
                    <a:pt x="249" y="405"/>
                    <a:pt x="249" y="403"/>
                  </a:cubicBezTo>
                  <a:cubicBezTo>
                    <a:pt x="248" y="403"/>
                    <a:pt x="248" y="404"/>
                    <a:pt x="246" y="403"/>
                  </a:cubicBezTo>
                  <a:cubicBezTo>
                    <a:pt x="246" y="403"/>
                    <a:pt x="245" y="403"/>
                    <a:pt x="245" y="402"/>
                  </a:cubicBezTo>
                  <a:cubicBezTo>
                    <a:pt x="247" y="402"/>
                    <a:pt x="250" y="403"/>
                    <a:pt x="250" y="401"/>
                  </a:cubicBezTo>
                  <a:cubicBezTo>
                    <a:pt x="253" y="402"/>
                    <a:pt x="249" y="404"/>
                    <a:pt x="252" y="403"/>
                  </a:cubicBezTo>
                  <a:cubicBezTo>
                    <a:pt x="254" y="404"/>
                    <a:pt x="254" y="406"/>
                    <a:pt x="253" y="407"/>
                  </a:cubicBezTo>
                  <a:cubicBezTo>
                    <a:pt x="255" y="408"/>
                    <a:pt x="253" y="406"/>
                    <a:pt x="256" y="406"/>
                  </a:cubicBezTo>
                  <a:cubicBezTo>
                    <a:pt x="256" y="405"/>
                    <a:pt x="254" y="405"/>
                    <a:pt x="254" y="403"/>
                  </a:cubicBezTo>
                  <a:cubicBezTo>
                    <a:pt x="253" y="403"/>
                    <a:pt x="253" y="403"/>
                    <a:pt x="252" y="402"/>
                  </a:cubicBezTo>
                  <a:cubicBezTo>
                    <a:pt x="249" y="401"/>
                    <a:pt x="254" y="401"/>
                    <a:pt x="254" y="400"/>
                  </a:cubicBezTo>
                  <a:cubicBezTo>
                    <a:pt x="254" y="401"/>
                    <a:pt x="254" y="401"/>
                    <a:pt x="254" y="401"/>
                  </a:cubicBezTo>
                  <a:cubicBezTo>
                    <a:pt x="255" y="400"/>
                    <a:pt x="254" y="400"/>
                    <a:pt x="254" y="399"/>
                  </a:cubicBezTo>
                  <a:cubicBezTo>
                    <a:pt x="257" y="398"/>
                    <a:pt x="254" y="400"/>
                    <a:pt x="256" y="401"/>
                  </a:cubicBezTo>
                  <a:cubicBezTo>
                    <a:pt x="258" y="400"/>
                    <a:pt x="258" y="400"/>
                    <a:pt x="258" y="400"/>
                  </a:cubicBezTo>
                  <a:cubicBezTo>
                    <a:pt x="259" y="399"/>
                    <a:pt x="256" y="400"/>
                    <a:pt x="257" y="398"/>
                  </a:cubicBezTo>
                  <a:cubicBezTo>
                    <a:pt x="258" y="398"/>
                    <a:pt x="258" y="398"/>
                    <a:pt x="258" y="398"/>
                  </a:cubicBezTo>
                  <a:cubicBezTo>
                    <a:pt x="257" y="397"/>
                    <a:pt x="257" y="397"/>
                    <a:pt x="257" y="397"/>
                  </a:cubicBezTo>
                  <a:cubicBezTo>
                    <a:pt x="256" y="397"/>
                    <a:pt x="254" y="397"/>
                    <a:pt x="254" y="398"/>
                  </a:cubicBezTo>
                  <a:cubicBezTo>
                    <a:pt x="251" y="397"/>
                    <a:pt x="254" y="397"/>
                    <a:pt x="254" y="396"/>
                  </a:cubicBezTo>
                  <a:cubicBezTo>
                    <a:pt x="252" y="395"/>
                    <a:pt x="254" y="396"/>
                    <a:pt x="252" y="396"/>
                  </a:cubicBezTo>
                  <a:cubicBezTo>
                    <a:pt x="250" y="396"/>
                    <a:pt x="250" y="395"/>
                    <a:pt x="250" y="394"/>
                  </a:cubicBezTo>
                  <a:cubicBezTo>
                    <a:pt x="250" y="393"/>
                    <a:pt x="252" y="394"/>
                    <a:pt x="253" y="393"/>
                  </a:cubicBezTo>
                  <a:cubicBezTo>
                    <a:pt x="254" y="394"/>
                    <a:pt x="254" y="395"/>
                    <a:pt x="253" y="394"/>
                  </a:cubicBezTo>
                  <a:cubicBezTo>
                    <a:pt x="254" y="396"/>
                    <a:pt x="256" y="394"/>
                    <a:pt x="258" y="395"/>
                  </a:cubicBezTo>
                  <a:cubicBezTo>
                    <a:pt x="259" y="394"/>
                    <a:pt x="257" y="394"/>
                    <a:pt x="256" y="393"/>
                  </a:cubicBezTo>
                  <a:cubicBezTo>
                    <a:pt x="256" y="394"/>
                    <a:pt x="254" y="393"/>
                    <a:pt x="254" y="393"/>
                  </a:cubicBezTo>
                  <a:cubicBezTo>
                    <a:pt x="249" y="391"/>
                    <a:pt x="257" y="392"/>
                    <a:pt x="257" y="390"/>
                  </a:cubicBezTo>
                  <a:cubicBezTo>
                    <a:pt x="253" y="390"/>
                    <a:pt x="252" y="387"/>
                    <a:pt x="249" y="389"/>
                  </a:cubicBezTo>
                  <a:cubicBezTo>
                    <a:pt x="248" y="388"/>
                    <a:pt x="248" y="387"/>
                    <a:pt x="248" y="387"/>
                  </a:cubicBezTo>
                  <a:cubicBezTo>
                    <a:pt x="250" y="388"/>
                    <a:pt x="250" y="386"/>
                    <a:pt x="252" y="387"/>
                  </a:cubicBezTo>
                  <a:cubicBezTo>
                    <a:pt x="252" y="386"/>
                    <a:pt x="252" y="386"/>
                    <a:pt x="252" y="386"/>
                  </a:cubicBezTo>
                  <a:cubicBezTo>
                    <a:pt x="254" y="388"/>
                    <a:pt x="254" y="388"/>
                    <a:pt x="254" y="388"/>
                  </a:cubicBezTo>
                  <a:cubicBezTo>
                    <a:pt x="256" y="387"/>
                    <a:pt x="257" y="385"/>
                    <a:pt x="258" y="386"/>
                  </a:cubicBezTo>
                  <a:cubicBezTo>
                    <a:pt x="257" y="385"/>
                    <a:pt x="256" y="386"/>
                    <a:pt x="256" y="385"/>
                  </a:cubicBezTo>
                  <a:cubicBezTo>
                    <a:pt x="257" y="385"/>
                    <a:pt x="258" y="385"/>
                    <a:pt x="258" y="384"/>
                  </a:cubicBezTo>
                  <a:cubicBezTo>
                    <a:pt x="257" y="385"/>
                    <a:pt x="255" y="384"/>
                    <a:pt x="254" y="383"/>
                  </a:cubicBezTo>
                  <a:cubicBezTo>
                    <a:pt x="255" y="382"/>
                    <a:pt x="257" y="382"/>
                    <a:pt x="257" y="382"/>
                  </a:cubicBezTo>
                  <a:cubicBezTo>
                    <a:pt x="259" y="383"/>
                    <a:pt x="259" y="383"/>
                    <a:pt x="259" y="383"/>
                  </a:cubicBezTo>
                  <a:cubicBezTo>
                    <a:pt x="257" y="382"/>
                    <a:pt x="260" y="383"/>
                    <a:pt x="259" y="382"/>
                  </a:cubicBezTo>
                  <a:cubicBezTo>
                    <a:pt x="258" y="381"/>
                    <a:pt x="256" y="381"/>
                    <a:pt x="255" y="380"/>
                  </a:cubicBezTo>
                  <a:cubicBezTo>
                    <a:pt x="254" y="380"/>
                    <a:pt x="256" y="379"/>
                    <a:pt x="256" y="379"/>
                  </a:cubicBezTo>
                  <a:cubicBezTo>
                    <a:pt x="257" y="380"/>
                    <a:pt x="257" y="380"/>
                    <a:pt x="257" y="380"/>
                  </a:cubicBezTo>
                  <a:cubicBezTo>
                    <a:pt x="256" y="379"/>
                    <a:pt x="260" y="380"/>
                    <a:pt x="259" y="379"/>
                  </a:cubicBezTo>
                  <a:cubicBezTo>
                    <a:pt x="258" y="378"/>
                    <a:pt x="258" y="378"/>
                    <a:pt x="258" y="378"/>
                  </a:cubicBezTo>
                  <a:cubicBezTo>
                    <a:pt x="258" y="378"/>
                    <a:pt x="259" y="378"/>
                    <a:pt x="259" y="378"/>
                  </a:cubicBezTo>
                  <a:cubicBezTo>
                    <a:pt x="258" y="378"/>
                    <a:pt x="258" y="377"/>
                    <a:pt x="258" y="377"/>
                  </a:cubicBezTo>
                  <a:cubicBezTo>
                    <a:pt x="259" y="377"/>
                    <a:pt x="259" y="377"/>
                    <a:pt x="259" y="377"/>
                  </a:cubicBezTo>
                  <a:cubicBezTo>
                    <a:pt x="258" y="376"/>
                    <a:pt x="256" y="375"/>
                    <a:pt x="258" y="375"/>
                  </a:cubicBezTo>
                  <a:cubicBezTo>
                    <a:pt x="256" y="375"/>
                    <a:pt x="258" y="376"/>
                    <a:pt x="257" y="376"/>
                  </a:cubicBezTo>
                  <a:cubicBezTo>
                    <a:pt x="255" y="377"/>
                    <a:pt x="255" y="375"/>
                    <a:pt x="255" y="375"/>
                  </a:cubicBezTo>
                  <a:cubicBezTo>
                    <a:pt x="258" y="375"/>
                    <a:pt x="255" y="374"/>
                    <a:pt x="255" y="373"/>
                  </a:cubicBezTo>
                  <a:cubicBezTo>
                    <a:pt x="256" y="373"/>
                    <a:pt x="257" y="372"/>
                    <a:pt x="258" y="372"/>
                  </a:cubicBezTo>
                  <a:cubicBezTo>
                    <a:pt x="256" y="372"/>
                    <a:pt x="256" y="372"/>
                    <a:pt x="256" y="372"/>
                  </a:cubicBezTo>
                  <a:cubicBezTo>
                    <a:pt x="259" y="372"/>
                    <a:pt x="255" y="370"/>
                    <a:pt x="256" y="370"/>
                  </a:cubicBezTo>
                  <a:cubicBezTo>
                    <a:pt x="257" y="370"/>
                    <a:pt x="259" y="370"/>
                    <a:pt x="259" y="370"/>
                  </a:cubicBezTo>
                  <a:cubicBezTo>
                    <a:pt x="257" y="370"/>
                    <a:pt x="256" y="368"/>
                    <a:pt x="254" y="368"/>
                  </a:cubicBezTo>
                  <a:cubicBezTo>
                    <a:pt x="255" y="367"/>
                    <a:pt x="258" y="369"/>
                    <a:pt x="260" y="369"/>
                  </a:cubicBezTo>
                  <a:cubicBezTo>
                    <a:pt x="258" y="368"/>
                    <a:pt x="261" y="367"/>
                    <a:pt x="258" y="366"/>
                  </a:cubicBezTo>
                  <a:cubicBezTo>
                    <a:pt x="257" y="367"/>
                    <a:pt x="257" y="366"/>
                    <a:pt x="256" y="366"/>
                  </a:cubicBezTo>
                  <a:cubicBezTo>
                    <a:pt x="256" y="365"/>
                    <a:pt x="257" y="366"/>
                    <a:pt x="258" y="365"/>
                  </a:cubicBezTo>
                  <a:cubicBezTo>
                    <a:pt x="258" y="365"/>
                    <a:pt x="256" y="364"/>
                    <a:pt x="255" y="365"/>
                  </a:cubicBezTo>
                  <a:cubicBezTo>
                    <a:pt x="255" y="364"/>
                    <a:pt x="253" y="363"/>
                    <a:pt x="255" y="362"/>
                  </a:cubicBezTo>
                  <a:cubicBezTo>
                    <a:pt x="256" y="362"/>
                    <a:pt x="255" y="364"/>
                    <a:pt x="257" y="363"/>
                  </a:cubicBezTo>
                  <a:cubicBezTo>
                    <a:pt x="257" y="362"/>
                    <a:pt x="253" y="362"/>
                    <a:pt x="252" y="360"/>
                  </a:cubicBezTo>
                  <a:cubicBezTo>
                    <a:pt x="251" y="361"/>
                    <a:pt x="248" y="360"/>
                    <a:pt x="248" y="359"/>
                  </a:cubicBezTo>
                  <a:cubicBezTo>
                    <a:pt x="249" y="357"/>
                    <a:pt x="248" y="360"/>
                    <a:pt x="251" y="360"/>
                  </a:cubicBezTo>
                  <a:cubicBezTo>
                    <a:pt x="250" y="359"/>
                    <a:pt x="250" y="359"/>
                    <a:pt x="250" y="359"/>
                  </a:cubicBezTo>
                  <a:cubicBezTo>
                    <a:pt x="254" y="358"/>
                    <a:pt x="255" y="362"/>
                    <a:pt x="257" y="361"/>
                  </a:cubicBezTo>
                  <a:cubicBezTo>
                    <a:pt x="257" y="360"/>
                    <a:pt x="257" y="360"/>
                    <a:pt x="257" y="360"/>
                  </a:cubicBezTo>
                  <a:cubicBezTo>
                    <a:pt x="257" y="360"/>
                    <a:pt x="259" y="361"/>
                    <a:pt x="260" y="361"/>
                  </a:cubicBezTo>
                  <a:cubicBezTo>
                    <a:pt x="258" y="360"/>
                    <a:pt x="259" y="359"/>
                    <a:pt x="259" y="359"/>
                  </a:cubicBezTo>
                  <a:cubicBezTo>
                    <a:pt x="257" y="358"/>
                    <a:pt x="259" y="359"/>
                    <a:pt x="258" y="359"/>
                  </a:cubicBezTo>
                  <a:cubicBezTo>
                    <a:pt x="258" y="358"/>
                    <a:pt x="255" y="357"/>
                    <a:pt x="256" y="356"/>
                  </a:cubicBezTo>
                  <a:cubicBezTo>
                    <a:pt x="257" y="357"/>
                    <a:pt x="259" y="356"/>
                    <a:pt x="259" y="357"/>
                  </a:cubicBezTo>
                  <a:cubicBezTo>
                    <a:pt x="260" y="356"/>
                    <a:pt x="257" y="356"/>
                    <a:pt x="259" y="356"/>
                  </a:cubicBezTo>
                  <a:cubicBezTo>
                    <a:pt x="260" y="356"/>
                    <a:pt x="260" y="356"/>
                    <a:pt x="260" y="356"/>
                  </a:cubicBezTo>
                  <a:cubicBezTo>
                    <a:pt x="260" y="353"/>
                    <a:pt x="261" y="349"/>
                    <a:pt x="257" y="345"/>
                  </a:cubicBezTo>
                  <a:cubicBezTo>
                    <a:pt x="259" y="345"/>
                    <a:pt x="260" y="344"/>
                    <a:pt x="261" y="343"/>
                  </a:cubicBezTo>
                  <a:cubicBezTo>
                    <a:pt x="261" y="343"/>
                    <a:pt x="260" y="343"/>
                    <a:pt x="260" y="342"/>
                  </a:cubicBezTo>
                  <a:cubicBezTo>
                    <a:pt x="262" y="342"/>
                    <a:pt x="262" y="342"/>
                    <a:pt x="262" y="342"/>
                  </a:cubicBezTo>
                  <a:cubicBezTo>
                    <a:pt x="263" y="341"/>
                    <a:pt x="262" y="340"/>
                    <a:pt x="261" y="339"/>
                  </a:cubicBezTo>
                  <a:cubicBezTo>
                    <a:pt x="262" y="339"/>
                    <a:pt x="262" y="339"/>
                    <a:pt x="262" y="339"/>
                  </a:cubicBezTo>
                  <a:cubicBezTo>
                    <a:pt x="264" y="338"/>
                    <a:pt x="261" y="338"/>
                    <a:pt x="261" y="337"/>
                  </a:cubicBezTo>
                  <a:cubicBezTo>
                    <a:pt x="263" y="337"/>
                    <a:pt x="263" y="337"/>
                    <a:pt x="263" y="337"/>
                  </a:cubicBezTo>
                  <a:cubicBezTo>
                    <a:pt x="261" y="337"/>
                    <a:pt x="261" y="337"/>
                    <a:pt x="261" y="337"/>
                  </a:cubicBezTo>
                  <a:cubicBezTo>
                    <a:pt x="261" y="336"/>
                    <a:pt x="262" y="335"/>
                    <a:pt x="264" y="336"/>
                  </a:cubicBezTo>
                  <a:cubicBezTo>
                    <a:pt x="263" y="335"/>
                    <a:pt x="263" y="335"/>
                    <a:pt x="262" y="335"/>
                  </a:cubicBezTo>
                  <a:cubicBezTo>
                    <a:pt x="264" y="335"/>
                    <a:pt x="264" y="332"/>
                    <a:pt x="264" y="331"/>
                  </a:cubicBezTo>
                  <a:cubicBezTo>
                    <a:pt x="263" y="331"/>
                    <a:pt x="263" y="331"/>
                    <a:pt x="261" y="330"/>
                  </a:cubicBezTo>
                  <a:cubicBezTo>
                    <a:pt x="259" y="329"/>
                    <a:pt x="262" y="330"/>
                    <a:pt x="261" y="329"/>
                  </a:cubicBezTo>
                  <a:cubicBezTo>
                    <a:pt x="262" y="329"/>
                    <a:pt x="263" y="329"/>
                    <a:pt x="263" y="330"/>
                  </a:cubicBezTo>
                  <a:cubicBezTo>
                    <a:pt x="266" y="329"/>
                    <a:pt x="266" y="326"/>
                    <a:pt x="268" y="325"/>
                  </a:cubicBezTo>
                  <a:cubicBezTo>
                    <a:pt x="267" y="324"/>
                    <a:pt x="267" y="324"/>
                    <a:pt x="267" y="324"/>
                  </a:cubicBezTo>
                  <a:cubicBezTo>
                    <a:pt x="270" y="323"/>
                    <a:pt x="268" y="321"/>
                    <a:pt x="270" y="320"/>
                  </a:cubicBezTo>
                  <a:cubicBezTo>
                    <a:pt x="269" y="320"/>
                    <a:pt x="267" y="318"/>
                    <a:pt x="268" y="317"/>
                  </a:cubicBezTo>
                  <a:cubicBezTo>
                    <a:pt x="266" y="315"/>
                    <a:pt x="270" y="318"/>
                    <a:pt x="271" y="318"/>
                  </a:cubicBezTo>
                  <a:cubicBezTo>
                    <a:pt x="271" y="317"/>
                    <a:pt x="271" y="316"/>
                    <a:pt x="271" y="316"/>
                  </a:cubicBezTo>
                  <a:cubicBezTo>
                    <a:pt x="272" y="316"/>
                    <a:pt x="272" y="316"/>
                    <a:pt x="272" y="316"/>
                  </a:cubicBezTo>
                  <a:cubicBezTo>
                    <a:pt x="271" y="315"/>
                    <a:pt x="271" y="314"/>
                    <a:pt x="272" y="314"/>
                  </a:cubicBezTo>
                  <a:cubicBezTo>
                    <a:pt x="272" y="314"/>
                    <a:pt x="272" y="314"/>
                    <a:pt x="272" y="314"/>
                  </a:cubicBezTo>
                  <a:cubicBezTo>
                    <a:pt x="273" y="314"/>
                    <a:pt x="274" y="314"/>
                    <a:pt x="274" y="313"/>
                  </a:cubicBezTo>
                  <a:cubicBezTo>
                    <a:pt x="274" y="311"/>
                    <a:pt x="275" y="312"/>
                    <a:pt x="274" y="310"/>
                  </a:cubicBezTo>
                  <a:cubicBezTo>
                    <a:pt x="275" y="311"/>
                    <a:pt x="275" y="311"/>
                    <a:pt x="275" y="311"/>
                  </a:cubicBezTo>
                  <a:cubicBezTo>
                    <a:pt x="273" y="310"/>
                    <a:pt x="273" y="310"/>
                    <a:pt x="273" y="310"/>
                  </a:cubicBezTo>
                  <a:cubicBezTo>
                    <a:pt x="275" y="309"/>
                    <a:pt x="275" y="309"/>
                    <a:pt x="275" y="309"/>
                  </a:cubicBezTo>
                  <a:cubicBezTo>
                    <a:pt x="276" y="311"/>
                    <a:pt x="276" y="311"/>
                    <a:pt x="276" y="311"/>
                  </a:cubicBezTo>
                  <a:cubicBezTo>
                    <a:pt x="277" y="311"/>
                    <a:pt x="275" y="310"/>
                    <a:pt x="275" y="309"/>
                  </a:cubicBezTo>
                  <a:cubicBezTo>
                    <a:pt x="274" y="308"/>
                    <a:pt x="275" y="309"/>
                    <a:pt x="276" y="309"/>
                  </a:cubicBezTo>
                  <a:cubicBezTo>
                    <a:pt x="277" y="310"/>
                    <a:pt x="276" y="309"/>
                    <a:pt x="276" y="309"/>
                  </a:cubicBezTo>
                  <a:cubicBezTo>
                    <a:pt x="276" y="310"/>
                    <a:pt x="276" y="309"/>
                    <a:pt x="277" y="310"/>
                  </a:cubicBezTo>
                  <a:cubicBezTo>
                    <a:pt x="277" y="310"/>
                    <a:pt x="276" y="308"/>
                    <a:pt x="276" y="308"/>
                  </a:cubicBezTo>
                  <a:cubicBezTo>
                    <a:pt x="277" y="308"/>
                    <a:pt x="277" y="307"/>
                    <a:pt x="278" y="308"/>
                  </a:cubicBezTo>
                  <a:cubicBezTo>
                    <a:pt x="278" y="307"/>
                    <a:pt x="279" y="307"/>
                    <a:pt x="278" y="306"/>
                  </a:cubicBezTo>
                  <a:cubicBezTo>
                    <a:pt x="278" y="306"/>
                    <a:pt x="277" y="307"/>
                    <a:pt x="276" y="306"/>
                  </a:cubicBezTo>
                  <a:cubicBezTo>
                    <a:pt x="276" y="305"/>
                    <a:pt x="277" y="305"/>
                    <a:pt x="277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7" y="305"/>
                    <a:pt x="278" y="305"/>
                    <a:pt x="277" y="304"/>
                  </a:cubicBezTo>
                  <a:cubicBezTo>
                    <a:pt x="279" y="305"/>
                    <a:pt x="279" y="305"/>
                    <a:pt x="279" y="305"/>
                  </a:cubicBezTo>
                  <a:cubicBezTo>
                    <a:pt x="278" y="304"/>
                    <a:pt x="279" y="303"/>
                    <a:pt x="279" y="303"/>
                  </a:cubicBezTo>
                  <a:cubicBezTo>
                    <a:pt x="280" y="304"/>
                    <a:pt x="281" y="306"/>
                    <a:pt x="282" y="306"/>
                  </a:cubicBezTo>
                  <a:cubicBezTo>
                    <a:pt x="282" y="304"/>
                    <a:pt x="282" y="304"/>
                    <a:pt x="282" y="304"/>
                  </a:cubicBezTo>
                  <a:cubicBezTo>
                    <a:pt x="282" y="303"/>
                    <a:pt x="283" y="304"/>
                    <a:pt x="283" y="304"/>
                  </a:cubicBezTo>
                  <a:cubicBezTo>
                    <a:pt x="285" y="304"/>
                    <a:pt x="282" y="299"/>
                    <a:pt x="284" y="300"/>
                  </a:cubicBezTo>
                  <a:cubicBezTo>
                    <a:pt x="285" y="302"/>
                    <a:pt x="285" y="302"/>
                    <a:pt x="286" y="302"/>
                  </a:cubicBezTo>
                  <a:cubicBezTo>
                    <a:pt x="286" y="301"/>
                    <a:pt x="286" y="301"/>
                    <a:pt x="286" y="301"/>
                  </a:cubicBezTo>
                  <a:cubicBezTo>
                    <a:pt x="285" y="300"/>
                    <a:pt x="286" y="302"/>
                    <a:pt x="285" y="301"/>
                  </a:cubicBezTo>
                  <a:cubicBezTo>
                    <a:pt x="285" y="300"/>
                    <a:pt x="285" y="300"/>
                    <a:pt x="285" y="300"/>
                  </a:cubicBezTo>
                  <a:cubicBezTo>
                    <a:pt x="288" y="303"/>
                    <a:pt x="290" y="299"/>
                    <a:pt x="293" y="300"/>
                  </a:cubicBezTo>
                  <a:cubicBezTo>
                    <a:pt x="292" y="298"/>
                    <a:pt x="294" y="299"/>
                    <a:pt x="294" y="298"/>
                  </a:cubicBezTo>
                  <a:cubicBezTo>
                    <a:pt x="294" y="300"/>
                    <a:pt x="295" y="297"/>
                    <a:pt x="296" y="298"/>
                  </a:cubicBezTo>
                  <a:cubicBezTo>
                    <a:pt x="295" y="296"/>
                    <a:pt x="295" y="296"/>
                    <a:pt x="295" y="296"/>
                  </a:cubicBezTo>
                  <a:cubicBezTo>
                    <a:pt x="296" y="297"/>
                    <a:pt x="295" y="291"/>
                    <a:pt x="297" y="294"/>
                  </a:cubicBezTo>
                  <a:cubicBezTo>
                    <a:pt x="298" y="295"/>
                    <a:pt x="298" y="296"/>
                    <a:pt x="297" y="296"/>
                  </a:cubicBezTo>
                  <a:cubicBezTo>
                    <a:pt x="299" y="299"/>
                    <a:pt x="300" y="293"/>
                    <a:pt x="301" y="296"/>
                  </a:cubicBezTo>
                  <a:cubicBezTo>
                    <a:pt x="301" y="295"/>
                    <a:pt x="300" y="294"/>
                    <a:pt x="301" y="292"/>
                  </a:cubicBezTo>
                  <a:cubicBezTo>
                    <a:pt x="302" y="293"/>
                    <a:pt x="304" y="294"/>
                    <a:pt x="304" y="294"/>
                  </a:cubicBezTo>
                  <a:cubicBezTo>
                    <a:pt x="304" y="294"/>
                    <a:pt x="304" y="293"/>
                    <a:pt x="305" y="294"/>
                  </a:cubicBezTo>
                  <a:cubicBezTo>
                    <a:pt x="305" y="294"/>
                    <a:pt x="305" y="294"/>
                    <a:pt x="305" y="295"/>
                  </a:cubicBezTo>
                  <a:cubicBezTo>
                    <a:pt x="306" y="295"/>
                    <a:pt x="307" y="294"/>
                    <a:pt x="308" y="293"/>
                  </a:cubicBezTo>
                  <a:cubicBezTo>
                    <a:pt x="309" y="294"/>
                    <a:pt x="310" y="293"/>
                    <a:pt x="312" y="293"/>
                  </a:cubicBezTo>
                  <a:cubicBezTo>
                    <a:pt x="312" y="291"/>
                    <a:pt x="315" y="293"/>
                    <a:pt x="314" y="290"/>
                  </a:cubicBezTo>
                  <a:cubicBezTo>
                    <a:pt x="314" y="291"/>
                    <a:pt x="314" y="291"/>
                    <a:pt x="314" y="291"/>
                  </a:cubicBezTo>
                  <a:cubicBezTo>
                    <a:pt x="314" y="290"/>
                    <a:pt x="314" y="288"/>
                    <a:pt x="315" y="288"/>
                  </a:cubicBezTo>
                  <a:cubicBezTo>
                    <a:pt x="315" y="290"/>
                    <a:pt x="315" y="290"/>
                    <a:pt x="315" y="290"/>
                  </a:cubicBezTo>
                  <a:cubicBezTo>
                    <a:pt x="316" y="292"/>
                    <a:pt x="317" y="290"/>
                    <a:pt x="318" y="291"/>
                  </a:cubicBezTo>
                  <a:cubicBezTo>
                    <a:pt x="316" y="289"/>
                    <a:pt x="318" y="291"/>
                    <a:pt x="318" y="289"/>
                  </a:cubicBezTo>
                  <a:cubicBezTo>
                    <a:pt x="318" y="288"/>
                    <a:pt x="318" y="288"/>
                    <a:pt x="318" y="288"/>
                  </a:cubicBezTo>
                  <a:cubicBezTo>
                    <a:pt x="319" y="287"/>
                    <a:pt x="318" y="287"/>
                    <a:pt x="319" y="286"/>
                  </a:cubicBezTo>
                  <a:cubicBezTo>
                    <a:pt x="320" y="286"/>
                    <a:pt x="321" y="288"/>
                    <a:pt x="320" y="288"/>
                  </a:cubicBezTo>
                  <a:cubicBezTo>
                    <a:pt x="321" y="289"/>
                    <a:pt x="322" y="288"/>
                    <a:pt x="322" y="287"/>
                  </a:cubicBezTo>
                  <a:cubicBezTo>
                    <a:pt x="322" y="287"/>
                    <a:pt x="322" y="287"/>
                    <a:pt x="322" y="287"/>
                  </a:cubicBezTo>
                  <a:cubicBezTo>
                    <a:pt x="322" y="287"/>
                    <a:pt x="322" y="287"/>
                    <a:pt x="322" y="287"/>
                  </a:cubicBezTo>
                  <a:cubicBezTo>
                    <a:pt x="323" y="287"/>
                    <a:pt x="323" y="287"/>
                    <a:pt x="323" y="287"/>
                  </a:cubicBezTo>
                  <a:cubicBezTo>
                    <a:pt x="323" y="287"/>
                    <a:pt x="323" y="287"/>
                    <a:pt x="323" y="287"/>
                  </a:cubicBezTo>
                  <a:cubicBezTo>
                    <a:pt x="323" y="287"/>
                    <a:pt x="323" y="287"/>
                    <a:pt x="322" y="287"/>
                  </a:cubicBezTo>
                  <a:cubicBezTo>
                    <a:pt x="323" y="287"/>
                    <a:pt x="323" y="287"/>
                    <a:pt x="323" y="287"/>
                  </a:cubicBezTo>
                  <a:cubicBezTo>
                    <a:pt x="323" y="287"/>
                    <a:pt x="323" y="287"/>
                    <a:pt x="323" y="287"/>
                  </a:cubicBezTo>
                  <a:cubicBezTo>
                    <a:pt x="324" y="287"/>
                    <a:pt x="324" y="287"/>
                    <a:pt x="324" y="287"/>
                  </a:cubicBezTo>
                  <a:cubicBezTo>
                    <a:pt x="325" y="289"/>
                    <a:pt x="325" y="289"/>
                    <a:pt x="325" y="289"/>
                  </a:cubicBezTo>
                  <a:cubicBezTo>
                    <a:pt x="325" y="289"/>
                    <a:pt x="326" y="286"/>
                    <a:pt x="326" y="286"/>
                  </a:cubicBezTo>
                  <a:cubicBezTo>
                    <a:pt x="328" y="286"/>
                    <a:pt x="331" y="283"/>
                    <a:pt x="332" y="281"/>
                  </a:cubicBezTo>
                  <a:cubicBezTo>
                    <a:pt x="332" y="282"/>
                    <a:pt x="332" y="282"/>
                    <a:pt x="332" y="282"/>
                  </a:cubicBezTo>
                  <a:cubicBezTo>
                    <a:pt x="332" y="281"/>
                    <a:pt x="332" y="279"/>
                    <a:pt x="333" y="280"/>
                  </a:cubicBezTo>
                  <a:cubicBezTo>
                    <a:pt x="333" y="279"/>
                    <a:pt x="334" y="280"/>
                    <a:pt x="335" y="280"/>
                  </a:cubicBezTo>
                  <a:cubicBezTo>
                    <a:pt x="335" y="280"/>
                    <a:pt x="334" y="279"/>
                    <a:pt x="334" y="279"/>
                  </a:cubicBezTo>
                  <a:cubicBezTo>
                    <a:pt x="337" y="279"/>
                    <a:pt x="337" y="275"/>
                    <a:pt x="339" y="274"/>
                  </a:cubicBezTo>
                  <a:cubicBezTo>
                    <a:pt x="339" y="274"/>
                    <a:pt x="340" y="275"/>
                    <a:pt x="340" y="276"/>
                  </a:cubicBezTo>
                  <a:cubicBezTo>
                    <a:pt x="341" y="274"/>
                    <a:pt x="341" y="272"/>
                    <a:pt x="341" y="270"/>
                  </a:cubicBezTo>
                  <a:cubicBezTo>
                    <a:pt x="341" y="270"/>
                    <a:pt x="342" y="270"/>
                    <a:pt x="342" y="271"/>
                  </a:cubicBezTo>
                  <a:cubicBezTo>
                    <a:pt x="342" y="270"/>
                    <a:pt x="343" y="269"/>
                    <a:pt x="342" y="267"/>
                  </a:cubicBezTo>
                  <a:cubicBezTo>
                    <a:pt x="341" y="268"/>
                    <a:pt x="343" y="268"/>
                    <a:pt x="342" y="268"/>
                  </a:cubicBezTo>
                  <a:cubicBezTo>
                    <a:pt x="341" y="268"/>
                    <a:pt x="340" y="266"/>
                    <a:pt x="341" y="266"/>
                  </a:cubicBezTo>
                  <a:cubicBezTo>
                    <a:pt x="341" y="266"/>
                    <a:pt x="341" y="266"/>
                    <a:pt x="341" y="266"/>
                  </a:cubicBezTo>
                  <a:cubicBezTo>
                    <a:pt x="342" y="265"/>
                    <a:pt x="341" y="265"/>
                    <a:pt x="342" y="263"/>
                  </a:cubicBezTo>
                  <a:cubicBezTo>
                    <a:pt x="343" y="263"/>
                    <a:pt x="342" y="264"/>
                    <a:pt x="343" y="264"/>
                  </a:cubicBezTo>
                  <a:cubicBezTo>
                    <a:pt x="345" y="265"/>
                    <a:pt x="345" y="262"/>
                    <a:pt x="346" y="262"/>
                  </a:cubicBezTo>
                  <a:cubicBezTo>
                    <a:pt x="344" y="261"/>
                    <a:pt x="344" y="261"/>
                    <a:pt x="344" y="261"/>
                  </a:cubicBezTo>
                  <a:cubicBezTo>
                    <a:pt x="344" y="260"/>
                    <a:pt x="346" y="261"/>
                    <a:pt x="346" y="260"/>
                  </a:cubicBezTo>
                  <a:cubicBezTo>
                    <a:pt x="342" y="256"/>
                    <a:pt x="342" y="256"/>
                    <a:pt x="342" y="256"/>
                  </a:cubicBezTo>
                  <a:cubicBezTo>
                    <a:pt x="342" y="257"/>
                    <a:pt x="344" y="256"/>
                    <a:pt x="345" y="257"/>
                  </a:cubicBezTo>
                  <a:cubicBezTo>
                    <a:pt x="346" y="255"/>
                    <a:pt x="342" y="254"/>
                    <a:pt x="341" y="253"/>
                  </a:cubicBezTo>
                  <a:cubicBezTo>
                    <a:pt x="342" y="252"/>
                    <a:pt x="341" y="250"/>
                    <a:pt x="341" y="250"/>
                  </a:cubicBezTo>
                  <a:cubicBezTo>
                    <a:pt x="342" y="250"/>
                    <a:pt x="341" y="250"/>
                    <a:pt x="342" y="250"/>
                  </a:cubicBezTo>
                  <a:cubicBezTo>
                    <a:pt x="343" y="250"/>
                    <a:pt x="343" y="250"/>
                    <a:pt x="343" y="250"/>
                  </a:cubicBezTo>
                  <a:cubicBezTo>
                    <a:pt x="343" y="251"/>
                    <a:pt x="346" y="250"/>
                    <a:pt x="347" y="251"/>
                  </a:cubicBezTo>
                  <a:cubicBezTo>
                    <a:pt x="346" y="249"/>
                    <a:pt x="347" y="247"/>
                    <a:pt x="347" y="246"/>
                  </a:cubicBezTo>
                  <a:cubicBezTo>
                    <a:pt x="345" y="247"/>
                    <a:pt x="346" y="244"/>
                    <a:pt x="343" y="244"/>
                  </a:cubicBezTo>
                  <a:cubicBezTo>
                    <a:pt x="343" y="242"/>
                    <a:pt x="346" y="243"/>
                    <a:pt x="346" y="242"/>
                  </a:cubicBezTo>
                  <a:cubicBezTo>
                    <a:pt x="345" y="240"/>
                    <a:pt x="346" y="239"/>
                    <a:pt x="345" y="237"/>
                  </a:cubicBezTo>
                  <a:cubicBezTo>
                    <a:pt x="346" y="237"/>
                    <a:pt x="346" y="237"/>
                    <a:pt x="346" y="237"/>
                  </a:cubicBezTo>
                  <a:cubicBezTo>
                    <a:pt x="345" y="236"/>
                    <a:pt x="346" y="233"/>
                    <a:pt x="344" y="232"/>
                  </a:cubicBezTo>
                  <a:cubicBezTo>
                    <a:pt x="345" y="232"/>
                    <a:pt x="345" y="232"/>
                    <a:pt x="345" y="232"/>
                  </a:cubicBezTo>
                  <a:cubicBezTo>
                    <a:pt x="346" y="231"/>
                    <a:pt x="342" y="232"/>
                    <a:pt x="343" y="230"/>
                  </a:cubicBezTo>
                  <a:cubicBezTo>
                    <a:pt x="345" y="231"/>
                    <a:pt x="345" y="231"/>
                    <a:pt x="345" y="231"/>
                  </a:cubicBezTo>
                  <a:cubicBezTo>
                    <a:pt x="343" y="230"/>
                    <a:pt x="346" y="229"/>
                    <a:pt x="344" y="227"/>
                  </a:cubicBezTo>
                  <a:cubicBezTo>
                    <a:pt x="344" y="227"/>
                    <a:pt x="345" y="227"/>
                    <a:pt x="345" y="228"/>
                  </a:cubicBezTo>
                  <a:cubicBezTo>
                    <a:pt x="344" y="226"/>
                    <a:pt x="345" y="225"/>
                    <a:pt x="343" y="224"/>
                  </a:cubicBezTo>
                  <a:cubicBezTo>
                    <a:pt x="344" y="224"/>
                    <a:pt x="345" y="224"/>
                    <a:pt x="345" y="225"/>
                  </a:cubicBezTo>
                  <a:cubicBezTo>
                    <a:pt x="346" y="224"/>
                    <a:pt x="343" y="223"/>
                    <a:pt x="344" y="222"/>
                  </a:cubicBezTo>
                  <a:cubicBezTo>
                    <a:pt x="344" y="222"/>
                    <a:pt x="345" y="222"/>
                    <a:pt x="346" y="222"/>
                  </a:cubicBezTo>
                  <a:cubicBezTo>
                    <a:pt x="344" y="221"/>
                    <a:pt x="345" y="219"/>
                    <a:pt x="344" y="219"/>
                  </a:cubicBezTo>
                  <a:cubicBezTo>
                    <a:pt x="345" y="219"/>
                    <a:pt x="346" y="218"/>
                    <a:pt x="347" y="218"/>
                  </a:cubicBezTo>
                  <a:cubicBezTo>
                    <a:pt x="348" y="213"/>
                    <a:pt x="351" y="208"/>
                    <a:pt x="353" y="202"/>
                  </a:cubicBezTo>
                  <a:cubicBezTo>
                    <a:pt x="355" y="203"/>
                    <a:pt x="353" y="204"/>
                    <a:pt x="355" y="204"/>
                  </a:cubicBezTo>
                  <a:cubicBezTo>
                    <a:pt x="353" y="203"/>
                    <a:pt x="355" y="203"/>
                    <a:pt x="355" y="202"/>
                  </a:cubicBezTo>
                  <a:cubicBezTo>
                    <a:pt x="356" y="202"/>
                    <a:pt x="356" y="202"/>
                    <a:pt x="356" y="202"/>
                  </a:cubicBezTo>
                  <a:cubicBezTo>
                    <a:pt x="356" y="201"/>
                    <a:pt x="357" y="202"/>
                    <a:pt x="357" y="201"/>
                  </a:cubicBezTo>
                  <a:cubicBezTo>
                    <a:pt x="357" y="200"/>
                    <a:pt x="357" y="200"/>
                    <a:pt x="357" y="200"/>
                  </a:cubicBezTo>
                  <a:cubicBezTo>
                    <a:pt x="356" y="199"/>
                    <a:pt x="360" y="201"/>
                    <a:pt x="358" y="199"/>
                  </a:cubicBezTo>
                  <a:cubicBezTo>
                    <a:pt x="360" y="200"/>
                    <a:pt x="360" y="200"/>
                    <a:pt x="360" y="200"/>
                  </a:cubicBezTo>
                  <a:cubicBezTo>
                    <a:pt x="359" y="197"/>
                    <a:pt x="361" y="199"/>
                    <a:pt x="361" y="197"/>
                  </a:cubicBezTo>
                  <a:cubicBezTo>
                    <a:pt x="361" y="197"/>
                    <a:pt x="361" y="197"/>
                    <a:pt x="361" y="197"/>
                  </a:cubicBezTo>
                  <a:cubicBezTo>
                    <a:pt x="363" y="198"/>
                    <a:pt x="362" y="194"/>
                    <a:pt x="363" y="195"/>
                  </a:cubicBezTo>
                  <a:cubicBezTo>
                    <a:pt x="364" y="194"/>
                    <a:pt x="365" y="193"/>
                    <a:pt x="364" y="191"/>
                  </a:cubicBezTo>
                  <a:cubicBezTo>
                    <a:pt x="365" y="193"/>
                    <a:pt x="365" y="193"/>
                    <a:pt x="365" y="193"/>
                  </a:cubicBezTo>
                  <a:cubicBezTo>
                    <a:pt x="366" y="192"/>
                    <a:pt x="368" y="191"/>
                    <a:pt x="369" y="190"/>
                  </a:cubicBezTo>
                  <a:cubicBezTo>
                    <a:pt x="374" y="190"/>
                    <a:pt x="379" y="190"/>
                    <a:pt x="383" y="191"/>
                  </a:cubicBezTo>
                  <a:cubicBezTo>
                    <a:pt x="386" y="192"/>
                    <a:pt x="388" y="193"/>
                    <a:pt x="390" y="194"/>
                  </a:cubicBezTo>
                  <a:cubicBezTo>
                    <a:pt x="389" y="196"/>
                    <a:pt x="388" y="198"/>
                    <a:pt x="388" y="200"/>
                  </a:cubicBezTo>
                  <a:cubicBezTo>
                    <a:pt x="387" y="201"/>
                    <a:pt x="386" y="199"/>
                    <a:pt x="386" y="199"/>
                  </a:cubicBezTo>
                  <a:cubicBezTo>
                    <a:pt x="384" y="205"/>
                    <a:pt x="377" y="203"/>
                    <a:pt x="373" y="209"/>
                  </a:cubicBezTo>
                  <a:cubicBezTo>
                    <a:pt x="369" y="210"/>
                    <a:pt x="365" y="215"/>
                    <a:pt x="365" y="215"/>
                  </a:cubicBezTo>
                  <a:cubicBezTo>
                    <a:pt x="382" y="216"/>
                    <a:pt x="389" y="211"/>
                    <a:pt x="399" y="205"/>
                  </a:cubicBezTo>
                  <a:cubicBezTo>
                    <a:pt x="401" y="203"/>
                    <a:pt x="402" y="201"/>
                    <a:pt x="403" y="198"/>
                  </a:cubicBezTo>
                  <a:cubicBezTo>
                    <a:pt x="405" y="199"/>
                    <a:pt x="406" y="199"/>
                    <a:pt x="406" y="198"/>
                  </a:cubicBezTo>
                  <a:cubicBezTo>
                    <a:pt x="405" y="197"/>
                    <a:pt x="404" y="197"/>
                    <a:pt x="404" y="196"/>
                  </a:cubicBezTo>
                  <a:cubicBezTo>
                    <a:pt x="404" y="194"/>
                    <a:pt x="405" y="191"/>
                    <a:pt x="406" y="188"/>
                  </a:cubicBezTo>
                  <a:cubicBezTo>
                    <a:pt x="398" y="164"/>
                    <a:pt x="382" y="170"/>
                    <a:pt x="375" y="170"/>
                  </a:cubicBezTo>
                  <a:cubicBezTo>
                    <a:pt x="367" y="172"/>
                    <a:pt x="361" y="175"/>
                    <a:pt x="356" y="179"/>
                  </a:cubicBezTo>
                  <a:cubicBezTo>
                    <a:pt x="356" y="179"/>
                    <a:pt x="356" y="179"/>
                    <a:pt x="357" y="180"/>
                  </a:cubicBezTo>
                  <a:cubicBezTo>
                    <a:pt x="354" y="179"/>
                    <a:pt x="351" y="179"/>
                    <a:pt x="349" y="179"/>
                  </a:cubicBezTo>
                  <a:cubicBezTo>
                    <a:pt x="332" y="177"/>
                    <a:pt x="315" y="175"/>
                    <a:pt x="313" y="163"/>
                  </a:cubicBezTo>
                  <a:cubicBezTo>
                    <a:pt x="308" y="154"/>
                    <a:pt x="303" y="139"/>
                    <a:pt x="301" y="128"/>
                  </a:cubicBezTo>
                  <a:cubicBezTo>
                    <a:pt x="300" y="124"/>
                    <a:pt x="300" y="121"/>
                    <a:pt x="299" y="117"/>
                  </a:cubicBezTo>
                  <a:cubicBezTo>
                    <a:pt x="323" y="112"/>
                    <a:pt x="296" y="118"/>
                    <a:pt x="307" y="115"/>
                  </a:cubicBezTo>
                  <a:cubicBezTo>
                    <a:pt x="307" y="115"/>
                    <a:pt x="307" y="115"/>
                    <a:pt x="307" y="115"/>
                  </a:cubicBezTo>
                  <a:cubicBezTo>
                    <a:pt x="307" y="114"/>
                    <a:pt x="307" y="114"/>
                    <a:pt x="307" y="114"/>
                  </a:cubicBezTo>
                  <a:cubicBezTo>
                    <a:pt x="306" y="113"/>
                    <a:pt x="306" y="113"/>
                    <a:pt x="306" y="113"/>
                  </a:cubicBezTo>
                  <a:cubicBezTo>
                    <a:pt x="306" y="110"/>
                    <a:pt x="306" y="110"/>
                    <a:pt x="306" y="110"/>
                  </a:cubicBezTo>
                  <a:cubicBezTo>
                    <a:pt x="303" y="103"/>
                    <a:pt x="304" y="96"/>
                    <a:pt x="292" y="85"/>
                  </a:cubicBezTo>
                  <a:cubicBezTo>
                    <a:pt x="277" y="75"/>
                    <a:pt x="266" y="83"/>
                    <a:pt x="261" y="92"/>
                  </a:cubicBezTo>
                  <a:cubicBezTo>
                    <a:pt x="260" y="93"/>
                    <a:pt x="259" y="94"/>
                    <a:pt x="258" y="95"/>
                  </a:cubicBezTo>
                  <a:cubicBezTo>
                    <a:pt x="257" y="95"/>
                    <a:pt x="257" y="95"/>
                    <a:pt x="257" y="95"/>
                  </a:cubicBezTo>
                  <a:cubicBezTo>
                    <a:pt x="255" y="97"/>
                    <a:pt x="253" y="98"/>
                    <a:pt x="251" y="102"/>
                  </a:cubicBezTo>
                  <a:cubicBezTo>
                    <a:pt x="251" y="102"/>
                    <a:pt x="251" y="102"/>
                    <a:pt x="251" y="102"/>
                  </a:cubicBezTo>
                  <a:cubicBezTo>
                    <a:pt x="251" y="106"/>
                    <a:pt x="245" y="110"/>
                    <a:pt x="247" y="113"/>
                  </a:cubicBezTo>
                  <a:cubicBezTo>
                    <a:pt x="245" y="115"/>
                    <a:pt x="245" y="115"/>
                    <a:pt x="245" y="115"/>
                  </a:cubicBezTo>
                  <a:cubicBezTo>
                    <a:pt x="246" y="120"/>
                    <a:pt x="243" y="122"/>
                    <a:pt x="245" y="127"/>
                  </a:cubicBezTo>
                  <a:cubicBezTo>
                    <a:pt x="244" y="126"/>
                    <a:pt x="244" y="126"/>
                    <a:pt x="244" y="126"/>
                  </a:cubicBezTo>
                  <a:cubicBezTo>
                    <a:pt x="243" y="133"/>
                    <a:pt x="248" y="140"/>
                    <a:pt x="246" y="142"/>
                  </a:cubicBezTo>
                  <a:cubicBezTo>
                    <a:pt x="246" y="144"/>
                    <a:pt x="246" y="145"/>
                    <a:pt x="247" y="147"/>
                  </a:cubicBezTo>
                  <a:cubicBezTo>
                    <a:pt x="241" y="158"/>
                    <a:pt x="234" y="167"/>
                    <a:pt x="228" y="171"/>
                  </a:cubicBezTo>
                  <a:cubicBezTo>
                    <a:pt x="228" y="169"/>
                    <a:pt x="226" y="166"/>
                    <a:pt x="223" y="162"/>
                  </a:cubicBezTo>
                  <a:cubicBezTo>
                    <a:pt x="223" y="162"/>
                    <a:pt x="223" y="162"/>
                    <a:pt x="224" y="162"/>
                  </a:cubicBezTo>
                  <a:cubicBezTo>
                    <a:pt x="224" y="162"/>
                    <a:pt x="223" y="161"/>
                    <a:pt x="223" y="161"/>
                  </a:cubicBezTo>
                  <a:cubicBezTo>
                    <a:pt x="223" y="161"/>
                    <a:pt x="223" y="161"/>
                    <a:pt x="223" y="160"/>
                  </a:cubicBezTo>
                  <a:cubicBezTo>
                    <a:pt x="228" y="153"/>
                    <a:pt x="228" y="143"/>
                    <a:pt x="231" y="134"/>
                  </a:cubicBezTo>
                  <a:cubicBezTo>
                    <a:pt x="231" y="134"/>
                    <a:pt x="232" y="136"/>
                    <a:pt x="232" y="137"/>
                  </a:cubicBezTo>
                  <a:cubicBezTo>
                    <a:pt x="233" y="129"/>
                    <a:pt x="233" y="121"/>
                    <a:pt x="230" y="115"/>
                  </a:cubicBezTo>
                  <a:cubicBezTo>
                    <a:pt x="231" y="115"/>
                    <a:pt x="231" y="115"/>
                    <a:pt x="232" y="117"/>
                  </a:cubicBezTo>
                  <a:cubicBezTo>
                    <a:pt x="231" y="111"/>
                    <a:pt x="229" y="105"/>
                    <a:pt x="227" y="103"/>
                  </a:cubicBezTo>
                  <a:cubicBezTo>
                    <a:pt x="227" y="107"/>
                    <a:pt x="228" y="103"/>
                    <a:pt x="228" y="106"/>
                  </a:cubicBezTo>
                  <a:cubicBezTo>
                    <a:pt x="228" y="110"/>
                    <a:pt x="225" y="104"/>
                    <a:pt x="223" y="100"/>
                  </a:cubicBezTo>
                  <a:cubicBezTo>
                    <a:pt x="223" y="100"/>
                    <a:pt x="223" y="100"/>
                    <a:pt x="223" y="100"/>
                  </a:cubicBezTo>
                  <a:cubicBezTo>
                    <a:pt x="220" y="96"/>
                    <a:pt x="218" y="95"/>
                    <a:pt x="213" y="96"/>
                  </a:cubicBezTo>
                  <a:cubicBezTo>
                    <a:pt x="209" y="95"/>
                    <a:pt x="216" y="95"/>
                    <a:pt x="214" y="94"/>
                  </a:cubicBezTo>
                  <a:cubicBezTo>
                    <a:pt x="211" y="90"/>
                    <a:pt x="201" y="99"/>
                    <a:pt x="201" y="100"/>
                  </a:cubicBezTo>
                  <a:cubicBezTo>
                    <a:pt x="200" y="102"/>
                    <a:pt x="199" y="104"/>
                    <a:pt x="200" y="104"/>
                  </a:cubicBezTo>
                  <a:cubicBezTo>
                    <a:pt x="198" y="108"/>
                    <a:pt x="198" y="105"/>
                    <a:pt x="197" y="108"/>
                  </a:cubicBezTo>
                  <a:cubicBezTo>
                    <a:pt x="196" y="112"/>
                    <a:pt x="197" y="116"/>
                    <a:pt x="199" y="120"/>
                  </a:cubicBezTo>
                  <a:cubicBezTo>
                    <a:pt x="198" y="119"/>
                    <a:pt x="196" y="123"/>
                    <a:pt x="195" y="120"/>
                  </a:cubicBezTo>
                  <a:cubicBezTo>
                    <a:pt x="196" y="129"/>
                    <a:pt x="200" y="133"/>
                    <a:pt x="202" y="137"/>
                  </a:cubicBezTo>
                  <a:cubicBezTo>
                    <a:pt x="202" y="140"/>
                    <a:pt x="205" y="147"/>
                    <a:pt x="207" y="149"/>
                  </a:cubicBezTo>
                  <a:cubicBezTo>
                    <a:pt x="206" y="151"/>
                    <a:pt x="206" y="147"/>
                    <a:pt x="205" y="147"/>
                  </a:cubicBezTo>
                  <a:cubicBezTo>
                    <a:pt x="205" y="151"/>
                    <a:pt x="205" y="151"/>
                    <a:pt x="205" y="151"/>
                  </a:cubicBezTo>
                  <a:cubicBezTo>
                    <a:pt x="202" y="146"/>
                    <a:pt x="203" y="153"/>
                    <a:pt x="201" y="150"/>
                  </a:cubicBezTo>
                  <a:cubicBezTo>
                    <a:pt x="202" y="153"/>
                    <a:pt x="204" y="158"/>
                    <a:pt x="206" y="163"/>
                  </a:cubicBezTo>
                  <a:cubicBezTo>
                    <a:pt x="203" y="170"/>
                    <a:pt x="201" y="172"/>
                    <a:pt x="194" y="178"/>
                  </a:cubicBezTo>
                  <a:cubicBezTo>
                    <a:pt x="195" y="178"/>
                    <a:pt x="192" y="180"/>
                    <a:pt x="194" y="181"/>
                  </a:cubicBezTo>
                  <a:cubicBezTo>
                    <a:pt x="194" y="183"/>
                    <a:pt x="192" y="183"/>
                    <a:pt x="191" y="183"/>
                  </a:cubicBezTo>
                  <a:cubicBezTo>
                    <a:pt x="192" y="182"/>
                    <a:pt x="193" y="182"/>
                    <a:pt x="192" y="176"/>
                  </a:cubicBezTo>
                  <a:cubicBezTo>
                    <a:pt x="186" y="156"/>
                    <a:pt x="180" y="130"/>
                    <a:pt x="179" y="108"/>
                  </a:cubicBezTo>
                  <a:cubicBezTo>
                    <a:pt x="179" y="110"/>
                    <a:pt x="178" y="110"/>
                    <a:pt x="178" y="108"/>
                  </a:cubicBezTo>
                  <a:cubicBezTo>
                    <a:pt x="181" y="106"/>
                    <a:pt x="176" y="101"/>
                    <a:pt x="177" y="97"/>
                  </a:cubicBezTo>
                  <a:cubicBezTo>
                    <a:pt x="178" y="97"/>
                    <a:pt x="178" y="99"/>
                    <a:pt x="178" y="100"/>
                  </a:cubicBezTo>
                  <a:cubicBezTo>
                    <a:pt x="179" y="89"/>
                    <a:pt x="176" y="81"/>
                    <a:pt x="177" y="71"/>
                  </a:cubicBezTo>
                  <a:cubicBezTo>
                    <a:pt x="175" y="62"/>
                    <a:pt x="178" y="51"/>
                    <a:pt x="176" y="45"/>
                  </a:cubicBezTo>
                  <a:cubicBezTo>
                    <a:pt x="177" y="46"/>
                    <a:pt x="176" y="41"/>
                    <a:pt x="177" y="39"/>
                  </a:cubicBezTo>
                  <a:cubicBezTo>
                    <a:pt x="176" y="36"/>
                    <a:pt x="176" y="34"/>
                    <a:pt x="176" y="31"/>
                  </a:cubicBezTo>
                  <a:cubicBezTo>
                    <a:pt x="176" y="30"/>
                    <a:pt x="176" y="29"/>
                    <a:pt x="176" y="28"/>
                  </a:cubicBezTo>
                  <a:cubicBezTo>
                    <a:pt x="176" y="27"/>
                    <a:pt x="176" y="27"/>
                    <a:pt x="176" y="27"/>
                  </a:cubicBezTo>
                  <a:cubicBezTo>
                    <a:pt x="176" y="23"/>
                    <a:pt x="177" y="18"/>
                    <a:pt x="176" y="14"/>
                  </a:cubicBezTo>
                  <a:cubicBezTo>
                    <a:pt x="176" y="13"/>
                    <a:pt x="175" y="2"/>
                    <a:pt x="174" y="1"/>
                  </a:cubicBezTo>
                  <a:cubicBezTo>
                    <a:pt x="173" y="0"/>
                    <a:pt x="172" y="6"/>
                    <a:pt x="170" y="6"/>
                  </a:cubicBezTo>
                  <a:cubicBezTo>
                    <a:pt x="162" y="5"/>
                    <a:pt x="168" y="10"/>
                    <a:pt x="161" y="11"/>
                  </a:cubicBezTo>
                  <a:cubicBezTo>
                    <a:pt x="157" y="12"/>
                    <a:pt x="156" y="13"/>
                    <a:pt x="154" y="16"/>
                  </a:cubicBezTo>
                  <a:cubicBezTo>
                    <a:pt x="155" y="20"/>
                    <a:pt x="155" y="24"/>
                    <a:pt x="155" y="28"/>
                  </a:cubicBezTo>
                  <a:cubicBezTo>
                    <a:pt x="156" y="67"/>
                    <a:pt x="156" y="67"/>
                    <a:pt x="156" y="67"/>
                  </a:cubicBezTo>
                  <a:cubicBezTo>
                    <a:pt x="156" y="75"/>
                    <a:pt x="154" y="84"/>
                    <a:pt x="153" y="92"/>
                  </a:cubicBezTo>
                  <a:cubicBezTo>
                    <a:pt x="148" y="91"/>
                    <a:pt x="142" y="91"/>
                    <a:pt x="139" y="94"/>
                  </a:cubicBezTo>
                  <a:cubicBezTo>
                    <a:pt x="137" y="95"/>
                    <a:pt x="135" y="96"/>
                    <a:pt x="134" y="98"/>
                  </a:cubicBezTo>
                  <a:cubicBezTo>
                    <a:pt x="125" y="103"/>
                    <a:pt x="119" y="113"/>
                    <a:pt x="119" y="118"/>
                  </a:cubicBezTo>
                  <a:cubicBezTo>
                    <a:pt x="118" y="121"/>
                    <a:pt x="118" y="124"/>
                    <a:pt x="118" y="127"/>
                  </a:cubicBezTo>
                  <a:cubicBezTo>
                    <a:pt x="115" y="132"/>
                    <a:pt x="113" y="140"/>
                    <a:pt x="112" y="144"/>
                  </a:cubicBezTo>
                  <a:cubicBezTo>
                    <a:pt x="111" y="152"/>
                    <a:pt x="111" y="155"/>
                    <a:pt x="111" y="160"/>
                  </a:cubicBezTo>
                  <a:cubicBezTo>
                    <a:pt x="111" y="163"/>
                    <a:pt x="109" y="164"/>
                    <a:pt x="108" y="165"/>
                  </a:cubicBezTo>
                  <a:cubicBezTo>
                    <a:pt x="105" y="174"/>
                    <a:pt x="100" y="181"/>
                    <a:pt x="100" y="189"/>
                  </a:cubicBezTo>
                  <a:cubicBezTo>
                    <a:pt x="99" y="189"/>
                    <a:pt x="99" y="189"/>
                    <a:pt x="99" y="189"/>
                  </a:cubicBezTo>
                  <a:cubicBezTo>
                    <a:pt x="98" y="195"/>
                    <a:pt x="93" y="208"/>
                    <a:pt x="88" y="208"/>
                  </a:cubicBezTo>
                  <a:cubicBezTo>
                    <a:pt x="88" y="210"/>
                    <a:pt x="83" y="208"/>
                    <a:pt x="85" y="211"/>
                  </a:cubicBezTo>
                  <a:cubicBezTo>
                    <a:pt x="82" y="210"/>
                    <a:pt x="85" y="209"/>
                    <a:pt x="82" y="208"/>
                  </a:cubicBezTo>
                  <a:cubicBezTo>
                    <a:pt x="83" y="209"/>
                    <a:pt x="84" y="208"/>
                    <a:pt x="85" y="208"/>
                  </a:cubicBezTo>
                  <a:cubicBezTo>
                    <a:pt x="78" y="200"/>
                    <a:pt x="79" y="178"/>
                    <a:pt x="79" y="161"/>
                  </a:cubicBezTo>
                  <a:cubicBezTo>
                    <a:pt x="81" y="156"/>
                    <a:pt x="80" y="144"/>
                    <a:pt x="81" y="133"/>
                  </a:cubicBezTo>
                  <a:cubicBezTo>
                    <a:pt x="81" y="131"/>
                    <a:pt x="81" y="131"/>
                    <a:pt x="81" y="131"/>
                  </a:cubicBezTo>
                  <a:cubicBezTo>
                    <a:pt x="82" y="131"/>
                    <a:pt x="82" y="131"/>
                    <a:pt x="83" y="131"/>
                  </a:cubicBezTo>
                  <a:cubicBezTo>
                    <a:pt x="83" y="131"/>
                    <a:pt x="83" y="130"/>
                    <a:pt x="83" y="130"/>
                  </a:cubicBezTo>
                  <a:cubicBezTo>
                    <a:pt x="83" y="129"/>
                    <a:pt x="83" y="129"/>
                    <a:pt x="83" y="129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2" y="128"/>
                    <a:pt x="82" y="128"/>
                    <a:pt x="81" y="128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2" y="128"/>
                    <a:pt x="82" y="128"/>
                    <a:pt x="83" y="128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3" y="127"/>
                    <a:pt x="82" y="127"/>
                    <a:pt x="81" y="127"/>
                  </a:cubicBezTo>
                  <a:cubicBezTo>
                    <a:pt x="81" y="126"/>
                    <a:pt x="81" y="126"/>
                    <a:pt x="81" y="126"/>
                  </a:cubicBezTo>
                  <a:cubicBezTo>
                    <a:pt x="62" y="125"/>
                    <a:pt x="75" y="126"/>
                    <a:pt x="71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66" y="126"/>
                    <a:pt x="63" y="126"/>
                    <a:pt x="69" y="126"/>
                  </a:cubicBezTo>
                  <a:cubicBezTo>
                    <a:pt x="69" y="127"/>
                    <a:pt x="69" y="127"/>
                    <a:pt x="69" y="127"/>
                  </a:cubicBezTo>
                  <a:cubicBezTo>
                    <a:pt x="69" y="127"/>
                    <a:pt x="69" y="127"/>
                    <a:pt x="69" y="127"/>
                  </a:cubicBezTo>
                  <a:cubicBezTo>
                    <a:pt x="70" y="127"/>
                    <a:pt x="70" y="127"/>
                    <a:pt x="71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7"/>
                    <a:pt x="70" y="127"/>
                    <a:pt x="69" y="127"/>
                  </a:cubicBezTo>
                  <a:cubicBezTo>
                    <a:pt x="69" y="129"/>
                    <a:pt x="69" y="131"/>
                    <a:pt x="71" y="129"/>
                  </a:cubicBezTo>
                  <a:cubicBezTo>
                    <a:pt x="71" y="129"/>
                    <a:pt x="71" y="129"/>
                    <a:pt x="71" y="130"/>
                  </a:cubicBezTo>
                  <a:cubicBezTo>
                    <a:pt x="71" y="130"/>
                    <a:pt x="71" y="130"/>
                    <a:pt x="71" y="130"/>
                  </a:cubicBezTo>
                  <a:cubicBezTo>
                    <a:pt x="70" y="132"/>
                    <a:pt x="70" y="134"/>
                    <a:pt x="70" y="136"/>
                  </a:cubicBezTo>
                  <a:cubicBezTo>
                    <a:pt x="70" y="138"/>
                    <a:pt x="70" y="139"/>
                    <a:pt x="70" y="140"/>
                  </a:cubicBezTo>
                  <a:cubicBezTo>
                    <a:pt x="70" y="140"/>
                    <a:pt x="70" y="140"/>
                    <a:pt x="70" y="140"/>
                  </a:cubicBezTo>
                  <a:cubicBezTo>
                    <a:pt x="69" y="144"/>
                    <a:pt x="69" y="147"/>
                    <a:pt x="68" y="151"/>
                  </a:cubicBezTo>
                  <a:cubicBezTo>
                    <a:pt x="68" y="151"/>
                    <a:pt x="67" y="151"/>
                    <a:pt x="67" y="152"/>
                  </a:cubicBezTo>
                  <a:cubicBezTo>
                    <a:pt x="67" y="153"/>
                    <a:pt x="67" y="155"/>
                    <a:pt x="67" y="156"/>
                  </a:cubicBezTo>
                  <a:cubicBezTo>
                    <a:pt x="67" y="160"/>
                    <a:pt x="66" y="164"/>
                    <a:pt x="64" y="168"/>
                  </a:cubicBezTo>
                  <a:cubicBezTo>
                    <a:pt x="64" y="168"/>
                    <a:pt x="64" y="169"/>
                    <a:pt x="64" y="169"/>
                  </a:cubicBezTo>
                  <a:cubicBezTo>
                    <a:pt x="63" y="164"/>
                    <a:pt x="64" y="157"/>
                    <a:pt x="65" y="155"/>
                  </a:cubicBezTo>
                  <a:cubicBezTo>
                    <a:pt x="63" y="149"/>
                    <a:pt x="64" y="160"/>
                    <a:pt x="62" y="159"/>
                  </a:cubicBezTo>
                  <a:cubicBezTo>
                    <a:pt x="62" y="163"/>
                    <a:pt x="62" y="166"/>
                    <a:pt x="63" y="171"/>
                  </a:cubicBezTo>
                  <a:cubicBezTo>
                    <a:pt x="62" y="174"/>
                    <a:pt x="63" y="175"/>
                    <a:pt x="61" y="179"/>
                  </a:cubicBezTo>
                  <a:cubicBezTo>
                    <a:pt x="60" y="178"/>
                    <a:pt x="60" y="178"/>
                    <a:pt x="60" y="178"/>
                  </a:cubicBezTo>
                  <a:cubicBezTo>
                    <a:pt x="58" y="183"/>
                    <a:pt x="58" y="185"/>
                    <a:pt x="58" y="188"/>
                  </a:cubicBezTo>
                  <a:cubicBezTo>
                    <a:pt x="54" y="190"/>
                    <a:pt x="55" y="191"/>
                    <a:pt x="51" y="193"/>
                  </a:cubicBezTo>
                  <a:cubicBezTo>
                    <a:pt x="54" y="190"/>
                    <a:pt x="55" y="186"/>
                    <a:pt x="55" y="183"/>
                  </a:cubicBezTo>
                  <a:cubicBezTo>
                    <a:pt x="51" y="187"/>
                    <a:pt x="48" y="194"/>
                    <a:pt x="43" y="194"/>
                  </a:cubicBezTo>
                  <a:cubicBezTo>
                    <a:pt x="38" y="196"/>
                    <a:pt x="35" y="199"/>
                    <a:pt x="35" y="201"/>
                  </a:cubicBezTo>
                  <a:cubicBezTo>
                    <a:pt x="36" y="200"/>
                    <a:pt x="31" y="201"/>
                    <a:pt x="34" y="199"/>
                  </a:cubicBezTo>
                  <a:cubicBezTo>
                    <a:pt x="32" y="200"/>
                    <a:pt x="30" y="201"/>
                    <a:pt x="29" y="201"/>
                  </a:cubicBezTo>
                  <a:cubicBezTo>
                    <a:pt x="29" y="201"/>
                    <a:pt x="29" y="201"/>
                    <a:pt x="29" y="201"/>
                  </a:cubicBezTo>
                  <a:cubicBezTo>
                    <a:pt x="28" y="201"/>
                    <a:pt x="28" y="200"/>
                    <a:pt x="28" y="199"/>
                  </a:cubicBezTo>
                  <a:cubicBezTo>
                    <a:pt x="26" y="197"/>
                    <a:pt x="23" y="193"/>
                    <a:pt x="19" y="196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16" y="196"/>
                    <a:pt x="12" y="198"/>
                    <a:pt x="9" y="198"/>
                  </a:cubicBezTo>
                  <a:cubicBezTo>
                    <a:pt x="9" y="200"/>
                    <a:pt x="8" y="202"/>
                    <a:pt x="10" y="203"/>
                  </a:cubicBezTo>
                  <a:cubicBezTo>
                    <a:pt x="9" y="204"/>
                    <a:pt x="7" y="201"/>
                    <a:pt x="8" y="203"/>
                  </a:cubicBezTo>
                  <a:cubicBezTo>
                    <a:pt x="7" y="201"/>
                    <a:pt x="7" y="201"/>
                    <a:pt x="7" y="201"/>
                  </a:cubicBezTo>
                  <a:cubicBezTo>
                    <a:pt x="1" y="206"/>
                    <a:pt x="3" y="212"/>
                    <a:pt x="3" y="217"/>
                  </a:cubicBezTo>
                  <a:cubicBezTo>
                    <a:pt x="0" y="218"/>
                    <a:pt x="3" y="221"/>
                    <a:pt x="2" y="224"/>
                  </a:cubicBezTo>
                  <a:cubicBezTo>
                    <a:pt x="3" y="226"/>
                    <a:pt x="2" y="229"/>
                    <a:pt x="5" y="229"/>
                  </a:cubicBezTo>
                  <a:cubicBezTo>
                    <a:pt x="4" y="230"/>
                    <a:pt x="4" y="230"/>
                    <a:pt x="4" y="230"/>
                  </a:cubicBezTo>
                  <a:cubicBezTo>
                    <a:pt x="4" y="232"/>
                    <a:pt x="4" y="235"/>
                    <a:pt x="5" y="237"/>
                  </a:cubicBezTo>
                  <a:cubicBezTo>
                    <a:pt x="5" y="239"/>
                    <a:pt x="7" y="238"/>
                    <a:pt x="8" y="239"/>
                  </a:cubicBezTo>
                  <a:cubicBezTo>
                    <a:pt x="7" y="240"/>
                    <a:pt x="7" y="240"/>
                    <a:pt x="7" y="240"/>
                  </a:cubicBezTo>
                  <a:cubicBezTo>
                    <a:pt x="8" y="241"/>
                    <a:pt x="10" y="240"/>
                    <a:pt x="12" y="240"/>
                  </a:cubicBezTo>
                  <a:cubicBezTo>
                    <a:pt x="12" y="241"/>
                    <a:pt x="12" y="241"/>
                    <a:pt x="12" y="242"/>
                  </a:cubicBezTo>
                  <a:cubicBezTo>
                    <a:pt x="11" y="242"/>
                    <a:pt x="9" y="242"/>
                    <a:pt x="7" y="242"/>
                  </a:cubicBezTo>
                  <a:cubicBezTo>
                    <a:pt x="8" y="244"/>
                    <a:pt x="11" y="244"/>
                    <a:pt x="10" y="246"/>
                  </a:cubicBezTo>
                  <a:cubicBezTo>
                    <a:pt x="11" y="247"/>
                    <a:pt x="12" y="248"/>
                    <a:pt x="14" y="247"/>
                  </a:cubicBezTo>
                  <a:cubicBezTo>
                    <a:pt x="13" y="247"/>
                    <a:pt x="14" y="248"/>
                    <a:pt x="13" y="248"/>
                  </a:cubicBezTo>
                  <a:cubicBezTo>
                    <a:pt x="13" y="249"/>
                    <a:pt x="14" y="249"/>
                    <a:pt x="15" y="249"/>
                  </a:cubicBezTo>
                  <a:cubicBezTo>
                    <a:pt x="15" y="249"/>
                    <a:pt x="15" y="249"/>
                    <a:pt x="15" y="249"/>
                  </a:cubicBezTo>
                  <a:cubicBezTo>
                    <a:pt x="16" y="248"/>
                    <a:pt x="17" y="249"/>
                    <a:pt x="18" y="247"/>
                  </a:cubicBezTo>
                  <a:cubicBezTo>
                    <a:pt x="17" y="247"/>
                    <a:pt x="17" y="247"/>
                    <a:pt x="17" y="246"/>
                  </a:cubicBezTo>
                  <a:cubicBezTo>
                    <a:pt x="18" y="246"/>
                    <a:pt x="19" y="246"/>
                    <a:pt x="19" y="248"/>
                  </a:cubicBezTo>
                  <a:cubicBezTo>
                    <a:pt x="18" y="249"/>
                    <a:pt x="16" y="249"/>
                    <a:pt x="17" y="250"/>
                  </a:cubicBezTo>
                  <a:cubicBezTo>
                    <a:pt x="18" y="250"/>
                    <a:pt x="20" y="249"/>
                    <a:pt x="21" y="248"/>
                  </a:cubicBezTo>
                  <a:cubicBezTo>
                    <a:pt x="20" y="249"/>
                    <a:pt x="19" y="248"/>
                    <a:pt x="20" y="246"/>
                  </a:cubicBezTo>
                  <a:cubicBezTo>
                    <a:pt x="19" y="247"/>
                    <a:pt x="19" y="247"/>
                    <a:pt x="19" y="247"/>
                  </a:cubicBezTo>
                  <a:cubicBezTo>
                    <a:pt x="20" y="246"/>
                    <a:pt x="20" y="246"/>
                    <a:pt x="20" y="246"/>
                  </a:cubicBezTo>
                  <a:cubicBezTo>
                    <a:pt x="18" y="245"/>
                    <a:pt x="19" y="243"/>
                    <a:pt x="17" y="243"/>
                  </a:cubicBezTo>
                  <a:cubicBezTo>
                    <a:pt x="16" y="245"/>
                    <a:pt x="16" y="245"/>
                    <a:pt x="16" y="245"/>
                  </a:cubicBezTo>
                  <a:cubicBezTo>
                    <a:pt x="15" y="244"/>
                    <a:pt x="13" y="244"/>
                    <a:pt x="13" y="243"/>
                  </a:cubicBezTo>
                  <a:cubicBezTo>
                    <a:pt x="14" y="243"/>
                    <a:pt x="15" y="242"/>
                    <a:pt x="15" y="241"/>
                  </a:cubicBezTo>
                  <a:cubicBezTo>
                    <a:pt x="15" y="241"/>
                    <a:pt x="14" y="241"/>
                    <a:pt x="15" y="241"/>
                  </a:cubicBezTo>
                  <a:cubicBezTo>
                    <a:pt x="17" y="240"/>
                    <a:pt x="17" y="240"/>
                    <a:pt x="17" y="240"/>
                  </a:cubicBezTo>
                  <a:cubicBezTo>
                    <a:pt x="14" y="242"/>
                    <a:pt x="15" y="238"/>
                    <a:pt x="14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15" y="236"/>
                    <a:pt x="13" y="239"/>
                    <a:pt x="13" y="238"/>
                  </a:cubicBezTo>
                  <a:cubicBezTo>
                    <a:pt x="13" y="237"/>
                    <a:pt x="15" y="237"/>
                    <a:pt x="16" y="235"/>
                  </a:cubicBezTo>
                  <a:cubicBezTo>
                    <a:pt x="15" y="234"/>
                    <a:pt x="12" y="233"/>
                    <a:pt x="14" y="230"/>
                  </a:cubicBezTo>
                  <a:cubicBezTo>
                    <a:pt x="13" y="229"/>
                    <a:pt x="12" y="228"/>
                    <a:pt x="11" y="227"/>
                  </a:cubicBezTo>
                  <a:cubicBezTo>
                    <a:pt x="10" y="226"/>
                    <a:pt x="13" y="227"/>
                    <a:pt x="12" y="226"/>
                  </a:cubicBezTo>
                  <a:cubicBezTo>
                    <a:pt x="13" y="226"/>
                    <a:pt x="14" y="225"/>
                    <a:pt x="15" y="225"/>
                  </a:cubicBezTo>
                  <a:cubicBezTo>
                    <a:pt x="14" y="225"/>
                    <a:pt x="15" y="223"/>
                    <a:pt x="12" y="224"/>
                  </a:cubicBezTo>
                  <a:cubicBezTo>
                    <a:pt x="13" y="222"/>
                    <a:pt x="13" y="221"/>
                    <a:pt x="13" y="219"/>
                  </a:cubicBezTo>
                  <a:cubicBezTo>
                    <a:pt x="13" y="219"/>
                    <a:pt x="14" y="219"/>
                    <a:pt x="15" y="219"/>
                  </a:cubicBezTo>
                  <a:cubicBezTo>
                    <a:pt x="14" y="218"/>
                    <a:pt x="12" y="217"/>
                    <a:pt x="13" y="216"/>
                  </a:cubicBezTo>
                  <a:cubicBezTo>
                    <a:pt x="12" y="215"/>
                    <a:pt x="12" y="216"/>
                    <a:pt x="10" y="215"/>
                  </a:cubicBezTo>
                  <a:cubicBezTo>
                    <a:pt x="10" y="215"/>
                    <a:pt x="9" y="215"/>
                    <a:pt x="9" y="214"/>
                  </a:cubicBezTo>
                  <a:cubicBezTo>
                    <a:pt x="11" y="214"/>
                    <a:pt x="14" y="215"/>
                    <a:pt x="14" y="214"/>
                  </a:cubicBezTo>
                  <a:cubicBezTo>
                    <a:pt x="17" y="215"/>
                    <a:pt x="13" y="216"/>
                    <a:pt x="16" y="216"/>
                  </a:cubicBezTo>
                  <a:cubicBezTo>
                    <a:pt x="18" y="216"/>
                    <a:pt x="18" y="218"/>
                    <a:pt x="17" y="219"/>
                  </a:cubicBezTo>
                  <a:cubicBezTo>
                    <a:pt x="19" y="220"/>
                    <a:pt x="17" y="218"/>
                    <a:pt x="19" y="218"/>
                  </a:cubicBezTo>
                  <a:cubicBezTo>
                    <a:pt x="19" y="217"/>
                    <a:pt x="18" y="217"/>
                    <a:pt x="18" y="216"/>
                  </a:cubicBezTo>
                  <a:cubicBezTo>
                    <a:pt x="18" y="216"/>
                    <a:pt x="17" y="216"/>
                    <a:pt x="17" y="216"/>
                  </a:cubicBezTo>
                  <a:cubicBezTo>
                    <a:pt x="17" y="215"/>
                    <a:pt x="18" y="215"/>
                    <a:pt x="18" y="215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7" y="215"/>
                    <a:pt x="17" y="215"/>
                    <a:pt x="17" y="215"/>
                  </a:cubicBezTo>
                  <a:cubicBezTo>
                    <a:pt x="17" y="215"/>
                    <a:pt x="17" y="216"/>
                    <a:pt x="17" y="216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7" y="215"/>
                    <a:pt x="17" y="215"/>
                    <a:pt x="17" y="215"/>
                  </a:cubicBezTo>
                  <a:cubicBezTo>
                    <a:pt x="17" y="215"/>
                    <a:pt x="17" y="215"/>
                    <a:pt x="17" y="215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7" y="215"/>
                    <a:pt x="17" y="215"/>
                    <a:pt x="17" y="216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6" y="216"/>
                    <a:pt x="16" y="215"/>
                    <a:pt x="16" y="215"/>
                  </a:cubicBezTo>
                  <a:cubicBezTo>
                    <a:pt x="14" y="214"/>
                    <a:pt x="17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7" y="214"/>
                    <a:pt x="17" y="215"/>
                    <a:pt x="17" y="215"/>
                  </a:cubicBezTo>
                  <a:cubicBezTo>
                    <a:pt x="17" y="215"/>
                    <a:pt x="17" y="215"/>
                    <a:pt x="17" y="215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5"/>
                    <a:pt x="17" y="215"/>
                    <a:pt x="17" y="215"/>
                  </a:cubicBezTo>
                  <a:cubicBezTo>
                    <a:pt x="17" y="215"/>
                    <a:pt x="17" y="215"/>
                    <a:pt x="18" y="215"/>
                  </a:cubicBezTo>
                  <a:cubicBezTo>
                    <a:pt x="17" y="215"/>
                    <a:pt x="17" y="215"/>
                    <a:pt x="17" y="215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20" y="212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8" y="213"/>
                  </a:cubicBezTo>
                  <a:cubicBezTo>
                    <a:pt x="19" y="213"/>
                    <a:pt x="19" y="213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9" y="213"/>
                    <a:pt x="19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3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6"/>
                    <a:pt x="18" y="216"/>
                    <a:pt x="18" y="216"/>
                  </a:cubicBezTo>
                  <a:cubicBezTo>
                    <a:pt x="18" y="216"/>
                    <a:pt x="18" y="216"/>
                    <a:pt x="18" y="216"/>
                  </a:cubicBezTo>
                  <a:cubicBezTo>
                    <a:pt x="19" y="216"/>
                    <a:pt x="18" y="215"/>
                    <a:pt x="19" y="215"/>
                  </a:cubicBezTo>
                  <a:cubicBezTo>
                    <a:pt x="19" y="215"/>
                    <a:pt x="19" y="215"/>
                    <a:pt x="19" y="215"/>
                  </a:cubicBezTo>
                  <a:cubicBezTo>
                    <a:pt x="19" y="215"/>
                    <a:pt x="19" y="215"/>
                    <a:pt x="19" y="215"/>
                  </a:cubicBezTo>
                  <a:cubicBezTo>
                    <a:pt x="19" y="215"/>
                    <a:pt x="19" y="216"/>
                    <a:pt x="19" y="216"/>
                  </a:cubicBezTo>
                  <a:cubicBezTo>
                    <a:pt x="19" y="216"/>
                    <a:pt x="19" y="216"/>
                    <a:pt x="19" y="215"/>
                  </a:cubicBezTo>
                  <a:cubicBezTo>
                    <a:pt x="19" y="216"/>
                    <a:pt x="19" y="216"/>
                    <a:pt x="19" y="216"/>
                  </a:cubicBezTo>
                  <a:cubicBezTo>
                    <a:pt x="19" y="215"/>
                    <a:pt x="20" y="217"/>
                    <a:pt x="20" y="215"/>
                  </a:cubicBezTo>
                  <a:cubicBezTo>
                    <a:pt x="19" y="215"/>
                    <a:pt x="19" y="215"/>
                    <a:pt x="19" y="215"/>
                  </a:cubicBezTo>
                  <a:cubicBezTo>
                    <a:pt x="20" y="215"/>
                    <a:pt x="18" y="215"/>
                    <a:pt x="19" y="214"/>
                  </a:cubicBezTo>
                  <a:cubicBezTo>
                    <a:pt x="19" y="214"/>
                    <a:pt x="19" y="214"/>
                    <a:pt x="19" y="214"/>
                  </a:cubicBezTo>
                  <a:cubicBezTo>
                    <a:pt x="19" y="214"/>
                    <a:pt x="19" y="214"/>
                    <a:pt x="19" y="213"/>
                  </a:cubicBezTo>
                  <a:cubicBezTo>
                    <a:pt x="19" y="213"/>
                    <a:pt x="19" y="214"/>
                    <a:pt x="19" y="214"/>
                  </a:cubicBezTo>
                  <a:cubicBezTo>
                    <a:pt x="19" y="214"/>
                    <a:pt x="19" y="214"/>
                    <a:pt x="19" y="214"/>
                  </a:cubicBezTo>
                  <a:cubicBezTo>
                    <a:pt x="19" y="214"/>
                    <a:pt x="20" y="214"/>
                    <a:pt x="20" y="214"/>
                  </a:cubicBezTo>
                  <a:cubicBezTo>
                    <a:pt x="20" y="214"/>
                    <a:pt x="19" y="214"/>
                    <a:pt x="20" y="215"/>
                  </a:cubicBezTo>
                  <a:cubicBezTo>
                    <a:pt x="22" y="215"/>
                    <a:pt x="22" y="215"/>
                    <a:pt x="22" y="215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0" y="216"/>
                    <a:pt x="20" y="216"/>
                    <a:pt x="20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0" y="217"/>
                    <a:pt x="20" y="217"/>
                    <a:pt x="20" y="217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7"/>
                    <a:pt x="21" y="217"/>
                    <a:pt x="21" y="217"/>
                  </a:cubicBezTo>
                  <a:cubicBezTo>
                    <a:pt x="20" y="218"/>
                    <a:pt x="23" y="217"/>
                    <a:pt x="22" y="218"/>
                  </a:cubicBezTo>
                  <a:cubicBezTo>
                    <a:pt x="21" y="218"/>
                    <a:pt x="20" y="219"/>
                    <a:pt x="20" y="219"/>
                  </a:cubicBezTo>
                  <a:cubicBezTo>
                    <a:pt x="22" y="218"/>
                    <a:pt x="23" y="219"/>
                    <a:pt x="25" y="218"/>
                  </a:cubicBezTo>
                  <a:cubicBezTo>
                    <a:pt x="24" y="219"/>
                    <a:pt x="21" y="219"/>
                    <a:pt x="20" y="220"/>
                  </a:cubicBezTo>
                  <a:cubicBezTo>
                    <a:pt x="22" y="220"/>
                    <a:pt x="19" y="222"/>
                    <a:pt x="22" y="221"/>
                  </a:cubicBezTo>
                  <a:cubicBezTo>
                    <a:pt x="22" y="220"/>
                    <a:pt x="23" y="221"/>
                    <a:pt x="25" y="220"/>
                  </a:cubicBezTo>
                  <a:cubicBezTo>
                    <a:pt x="25" y="222"/>
                    <a:pt x="23" y="221"/>
                    <a:pt x="23" y="222"/>
                  </a:cubicBezTo>
                  <a:cubicBezTo>
                    <a:pt x="23" y="222"/>
                    <a:pt x="25" y="222"/>
                    <a:pt x="26" y="221"/>
                  </a:cubicBezTo>
                  <a:cubicBezTo>
                    <a:pt x="26" y="222"/>
                    <a:pt x="28" y="222"/>
                    <a:pt x="27" y="223"/>
                  </a:cubicBezTo>
                  <a:cubicBezTo>
                    <a:pt x="25" y="224"/>
                    <a:pt x="26" y="222"/>
                    <a:pt x="25" y="223"/>
                  </a:cubicBezTo>
                  <a:cubicBezTo>
                    <a:pt x="25" y="224"/>
                    <a:pt x="29" y="222"/>
                    <a:pt x="30" y="224"/>
                  </a:cubicBezTo>
                  <a:cubicBezTo>
                    <a:pt x="31" y="223"/>
                    <a:pt x="34" y="223"/>
                    <a:pt x="35" y="224"/>
                  </a:cubicBezTo>
                  <a:cubicBezTo>
                    <a:pt x="35" y="226"/>
                    <a:pt x="34" y="223"/>
                    <a:pt x="32" y="224"/>
                  </a:cubicBezTo>
                  <a:cubicBezTo>
                    <a:pt x="32" y="225"/>
                    <a:pt x="32" y="225"/>
                    <a:pt x="32" y="225"/>
                  </a:cubicBezTo>
                  <a:cubicBezTo>
                    <a:pt x="30" y="227"/>
                    <a:pt x="27" y="224"/>
                    <a:pt x="25" y="225"/>
                  </a:cubicBezTo>
                  <a:cubicBezTo>
                    <a:pt x="26" y="226"/>
                    <a:pt x="26" y="226"/>
                    <a:pt x="26" y="226"/>
                  </a:cubicBezTo>
                  <a:cubicBezTo>
                    <a:pt x="25" y="226"/>
                    <a:pt x="24" y="226"/>
                    <a:pt x="23" y="227"/>
                  </a:cubicBezTo>
                  <a:cubicBezTo>
                    <a:pt x="25" y="226"/>
                    <a:pt x="24" y="228"/>
                    <a:pt x="25" y="228"/>
                  </a:cubicBezTo>
                  <a:cubicBezTo>
                    <a:pt x="26" y="228"/>
                    <a:pt x="24" y="228"/>
                    <a:pt x="25" y="228"/>
                  </a:cubicBezTo>
                  <a:cubicBezTo>
                    <a:pt x="26" y="228"/>
                    <a:pt x="29" y="228"/>
                    <a:pt x="28" y="230"/>
                  </a:cubicBezTo>
                  <a:cubicBezTo>
                    <a:pt x="27" y="229"/>
                    <a:pt x="26" y="230"/>
                    <a:pt x="25" y="230"/>
                  </a:cubicBezTo>
                  <a:cubicBezTo>
                    <a:pt x="24" y="231"/>
                    <a:pt x="27" y="230"/>
                    <a:pt x="26" y="231"/>
                  </a:cubicBezTo>
                  <a:cubicBezTo>
                    <a:pt x="25" y="231"/>
                    <a:pt x="25" y="231"/>
                    <a:pt x="25" y="231"/>
                  </a:cubicBezTo>
                  <a:cubicBezTo>
                    <a:pt x="25" y="233"/>
                    <a:pt x="26" y="241"/>
                    <a:pt x="32" y="242"/>
                  </a:cubicBezTo>
                  <a:cubicBezTo>
                    <a:pt x="31" y="243"/>
                    <a:pt x="31" y="245"/>
                    <a:pt x="30" y="247"/>
                  </a:cubicBezTo>
                  <a:cubicBezTo>
                    <a:pt x="31" y="246"/>
                    <a:pt x="32" y="246"/>
                    <a:pt x="33" y="247"/>
                  </a:cubicBezTo>
                  <a:cubicBezTo>
                    <a:pt x="31" y="248"/>
                    <a:pt x="31" y="248"/>
                    <a:pt x="31" y="248"/>
                  </a:cubicBezTo>
                  <a:cubicBezTo>
                    <a:pt x="30" y="250"/>
                    <a:pt x="33" y="251"/>
                    <a:pt x="34" y="251"/>
                  </a:cubicBezTo>
                  <a:cubicBezTo>
                    <a:pt x="33" y="252"/>
                    <a:pt x="33" y="252"/>
                    <a:pt x="33" y="252"/>
                  </a:cubicBezTo>
                  <a:cubicBezTo>
                    <a:pt x="32" y="254"/>
                    <a:pt x="34" y="253"/>
                    <a:pt x="35" y="253"/>
                  </a:cubicBezTo>
                  <a:cubicBezTo>
                    <a:pt x="34" y="254"/>
                    <a:pt x="34" y="254"/>
                    <a:pt x="34" y="254"/>
                  </a:cubicBezTo>
                  <a:cubicBezTo>
                    <a:pt x="35" y="254"/>
                    <a:pt x="35" y="254"/>
                    <a:pt x="35" y="254"/>
                  </a:cubicBezTo>
                  <a:cubicBezTo>
                    <a:pt x="36" y="255"/>
                    <a:pt x="36" y="256"/>
                    <a:pt x="34" y="257"/>
                  </a:cubicBezTo>
                  <a:cubicBezTo>
                    <a:pt x="35" y="257"/>
                    <a:pt x="35" y="257"/>
                    <a:pt x="36" y="256"/>
                  </a:cubicBezTo>
                  <a:cubicBezTo>
                    <a:pt x="35" y="258"/>
                    <a:pt x="36" y="261"/>
                    <a:pt x="38" y="262"/>
                  </a:cubicBezTo>
                  <a:cubicBezTo>
                    <a:pt x="38" y="261"/>
                    <a:pt x="39" y="261"/>
                    <a:pt x="40" y="260"/>
                  </a:cubicBezTo>
                  <a:cubicBezTo>
                    <a:pt x="42" y="259"/>
                    <a:pt x="40" y="260"/>
                    <a:pt x="41" y="260"/>
                  </a:cubicBezTo>
                  <a:cubicBezTo>
                    <a:pt x="41" y="261"/>
                    <a:pt x="40" y="262"/>
                    <a:pt x="39" y="262"/>
                  </a:cubicBezTo>
                  <a:cubicBezTo>
                    <a:pt x="38" y="265"/>
                    <a:pt x="42" y="267"/>
                    <a:pt x="44" y="270"/>
                  </a:cubicBezTo>
                  <a:cubicBezTo>
                    <a:pt x="44" y="270"/>
                    <a:pt x="44" y="270"/>
                    <a:pt x="45" y="270"/>
                  </a:cubicBezTo>
                  <a:cubicBezTo>
                    <a:pt x="44" y="273"/>
                    <a:pt x="48" y="273"/>
                    <a:pt x="48" y="276"/>
                  </a:cubicBezTo>
                  <a:cubicBezTo>
                    <a:pt x="49" y="275"/>
                    <a:pt x="51" y="273"/>
                    <a:pt x="52" y="274"/>
                  </a:cubicBezTo>
                  <a:cubicBezTo>
                    <a:pt x="54" y="274"/>
                    <a:pt x="50" y="276"/>
                    <a:pt x="50" y="279"/>
                  </a:cubicBezTo>
                  <a:cubicBezTo>
                    <a:pt x="51" y="278"/>
                    <a:pt x="52" y="279"/>
                    <a:pt x="53" y="279"/>
                  </a:cubicBezTo>
                  <a:cubicBezTo>
                    <a:pt x="52" y="280"/>
                    <a:pt x="52" y="280"/>
                    <a:pt x="52" y="280"/>
                  </a:cubicBezTo>
                  <a:cubicBezTo>
                    <a:pt x="54" y="279"/>
                    <a:pt x="55" y="280"/>
                    <a:pt x="55" y="281"/>
                  </a:cubicBezTo>
                  <a:cubicBezTo>
                    <a:pt x="55" y="281"/>
                    <a:pt x="55" y="281"/>
                    <a:pt x="55" y="281"/>
                  </a:cubicBezTo>
                  <a:cubicBezTo>
                    <a:pt x="55" y="282"/>
                    <a:pt x="55" y="283"/>
                    <a:pt x="56" y="284"/>
                  </a:cubicBezTo>
                  <a:cubicBezTo>
                    <a:pt x="57" y="282"/>
                    <a:pt x="58" y="284"/>
                    <a:pt x="59" y="283"/>
                  </a:cubicBezTo>
                  <a:cubicBezTo>
                    <a:pt x="59" y="284"/>
                    <a:pt x="59" y="284"/>
                    <a:pt x="59" y="284"/>
                  </a:cubicBezTo>
                  <a:cubicBezTo>
                    <a:pt x="60" y="283"/>
                    <a:pt x="60" y="283"/>
                    <a:pt x="60" y="283"/>
                  </a:cubicBezTo>
                  <a:cubicBezTo>
                    <a:pt x="61" y="285"/>
                    <a:pt x="61" y="285"/>
                    <a:pt x="61" y="285"/>
                  </a:cubicBezTo>
                  <a:cubicBezTo>
                    <a:pt x="59" y="285"/>
                    <a:pt x="59" y="285"/>
                    <a:pt x="59" y="285"/>
                  </a:cubicBezTo>
                  <a:cubicBezTo>
                    <a:pt x="60" y="287"/>
                    <a:pt x="60" y="285"/>
                    <a:pt x="62" y="284"/>
                  </a:cubicBezTo>
                  <a:cubicBezTo>
                    <a:pt x="63" y="284"/>
                    <a:pt x="62" y="285"/>
                    <a:pt x="62" y="286"/>
                  </a:cubicBezTo>
                  <a:cubicBezTo>
                    <a:pt x="62" y="287"/>
                    <a:pt x="62" y="285"/>
                    <a:pt x="61" y="285"/>
                  </a:cubicBezTo>
                  <a:cubicBezTo>
                    <a:pt x="60" y="286"/>
                    <a:pt x="62" y="286"/>
                    <a:pt x="61" y="287"/>
                  </a:cubicBezTo>
                  <a:cubicBezTo>
                    <a:pt x="62" y="287"/>
                    <a:pt x="63" y="286"/>
                    <a:pt x="63" y="286"/>
                  </a:cubicBezTo>
                  <a:cubicBezTo>
                    <a:pt x="64" y="287"/>
                    <a:pt x="65" y="287"/>
                    <a:pt x="65" y="289"/>
                  </a:cubicBezTo>
                  <a:cubicBezTo>
                    <a:pt x="65" y="288"/>
                    <a:pt x="66" y="289"/>
                    <a:pt x="67" y="288"/>
                  </a:cubicBezTo>
                  <a:cubicBezTo>
                    <a:pt x="66" y="288"/>
                    <a:pt x="66" y="287"/>
                    <a:pt x="66" y="286"/>
                  </a:cubicBezTo>
                  <a:cubicBezTo>
                    <a:pt x="67" y="286"/>
                    <a:pt x="68" y="286"/>
                    <a:pt x="68" y="287"/>
                  </a:cubicBezTo>
                  <a:cubicBezTo>
                    <a:pt x="67" y="287"/>
                    <a:pt x="67" y="287"/>
                    <a:pt x="67" y="287"/>
                  </a:cubicBezTo>
                  <a:cubicBezTo>
                    <a:pt x="68" y="287"/>
                    <a:pt x="69" y="288"/>
                    <a:pt x="69" y="286"/>
                  </a:cubicBezTo>
                  <a:cubicBezTo>
                    <a:pt x="69" y="289"/>
                    <a:pt x="69" y="289"/>
                    <a:pt x="69" y="289"/>
                  </a:cubicBezTo>
                  <a:cubicBezTo>
                    <a:pt x="70" y="288"/>
                    <a:pt x="71" y="288"/>
                    <a:pt x="72" y="288"/>
                  </a:cubicBezTo>
                  <a:cubicBezTo>
                    <a:pt x="71" y="290"/>
                    <a:pt x="69" y="291"/>
                    <a:pt x="71" y="292"/>
                  </a:cubicBezTo>
                  <a:cubicBezTo>
                    <a:pt x="73" y="291"/>
                    <a:pt x="73" y="291"/>
                    <a:pt x="73" y="291"/>
                  </a:cubicBezTo>
                  <a:cubicBezTo>
                    <a:pt x="74" y="291"/>
                    <a:pt x="74" y="292"/>
                    <a:pt x="74" y="293"/>
                  </a:cubicBezTo>
                  <a:cubicBezTo>
                    <a:pt x="76" y="294"/>
                    <a:pt x="77" y="289"/>
                    <a:pt x="79" y="291"/>
                  </a:cubicBezTo>
                  <a:cubicBezTo>
                    <a:pt x="78" y="293"/>
                    <a:pt x="78" y="293"/>
                    <a:pt x="79" y="294"/>
                  </a:cubicBezTo>
                  <a:cubicBezTo>
                    <a:pt x="79" y="293"/>
                    <a:pt x="79" y="293"/>
                    <a:pt x="80" y="293"/>
                  </a:cubicBezTo>
                  <a:cubicBezTo>
                    <a:pt x="80" y="292"/>
                    <a:pt x="79" y="294"/>
                    <a:pt x="79" y="293"/>
                  </a:cubicBezTo>
                  <a:cubicBezTo>
                    <a:pt x="79" y="291"/>
                    <a:pt x="80" y="292"/>
                    <a:pt x="80" y="292"/>
                  </a:cubicBezTo>
                  <a:cubicBezTo>
                    <a:pt x="81" y="296"/>
                    <a:pt x="86" y="294"/>
                    <a:pt x="88" y="296"/>
                  </a:cubicBezTo>
                  <a:cubicBezTo>
                    <a:pt x="88" y="294"/>
                    <a:pt x="90" y="295"/>
                    <a:pt x="90" y="295"/>
                  </a:cubicBezTo>
                  <a:cubicBezTo>
                    <a:pt x="90" y="297"/>
                    <a:pt x="92" y="294"/>
                    <a:pt x="93" y="296"/>
                  </a:cubicBezTo>
                  <a:cubicBezTo>
                    <a:pt x="92" y="293"/>
                    <a:pt x="92" y="293"/>
                    <a:pt x="92" y="293"/>
                  </a:cubicBezTo>
                  <a:cubicBezTo>
                    <a:pt x="94" y="295"/>
                    <a:pt x="95" y="290"/>
                    <a:pt x="96" y="293"/>
                  </a:cubicBezTo>
                  <a:cubicBezTo>
                    <a:pt x="97" y="293"/>
                    <a:pt x="96" y="294"/>
                    <a:pt x="95" y="295"/>
                  </a:cubicBezTo>
                  <a:cubicBezTo>
                    <a:pt x="96" y="298"/>
                    <a:pt x="99" y="293"/>
                    <a:pt x="100" y="296"/>
                  </a:cubicBezTo>
                  <a:cubicBezTo>
                    <a:pt x="100" y="295"/>
                    <a:pt x="99" y="293"/>
                    <a:pt x="101" y="292"/>
                  </a:cubicBezTo>
                  <a:cubicBezTo>
                    <a:pt x="101" y="294"/>
                    <a:pt x="103" y="295"/>
                    <a:pt x="103" y="295"/>
                  </a:cubicBezTo>
                  <a:cubicBezTo>
                    <a:pt x="104" y="295"/>
                    <a:pt x="104" y="294"/>
                    <a:pt x="105" y="295"/>
                  </a:cubicBezTo>
                  <a:cubicBezTo>
                    <a:pt x="104" y="296"/>
                    <a:pt x="104" y="296"/>
                    <a:pt x="104" y="296"/>
                  </a:cubicBezTo>
                  <a:cubicBezTo>
                    <a:pt x="105" y="297"/>
                    <a:pt x="106" y="296"/>
                    <a:pt x="107" y="295"/>
                  </a:cubicBezTo>
                  <a:cubicBezTo>
                    <a:pt x="108" y="297"/>
                    <a:pt x="110" y="296"/>
                    <a:pt x="111" y="297"/>
                  </a:cubicBezTo>
                  <a:cubicBezTo>
                    <a:pt x="112" y="295"/>
                    <a:pt x="113" y="299"/>
                    <a:pt x="113" y="295"/>
                  </a:cubicBezTo>
                  <a:cubicBezTo>
                    <a:pt x="114" y="296"/>
                    <a:pt x="114" y="296"/>
                    <a:pt x="114" y="296"/>
                  </a:cubicBezTo>
                  <a:cubicBezTo>
                    <a:pt x="114" y="296"/>
                    <a:pt x="115" y="294"/>
                    <a:pt x="115" y="294"/>
                  </a:cubicBezTo>
                  <a:cubicBezTo>
                    <a:pt x="115" y="296"/>
                    <a:pt x="115" y="296"/>
                    <a:pt x="115" y="296"/>
                  </a:cubicBezTo>
                  <a:cubicBezTo>
                    <a:pt x="114" y="298"/>
                    <a:pt x="117" y="296"/>
                    <a:pt x="117" y="298"/>
                  </a:cubicBezTo>
                  <a:cubicBezTo>
                    <a:pt x="116" y="296"/>
                    <a:pt x="117" y="298"/>
                    <a:pt x="118" y="296"/>
                  </a:cubicBezTo>
                  <a:cubicBezTo>
                    <a:pt x="118" y="296"/>
                    <a:pt x="118" y="296"/>
                    <a:pt x="118" y="296"/>
                  </a:cubicBezTo>
                  <a:cubicBezTo>
                    <a:pt x="120" y="296"/>
                    <a:pt x="119" y="295"/>
                    <a:pt x="120" y="295"/>
                  </a:cubicBezTo>
                  <a:cubicBezTo>
                    <a:pt x="121" y="295"/>
                    <a:pt x="120" y="297"/>
                    <a:pt x="120" y="297"/>
                  </a:cubicBezTo>
                  <a:cubicBezTo>
                    <a:pt x="120" y="298"/>
                    <a:pt x="121" y="298"/>
                    <a:pt x="122" y="297"/>
                  </a:cubicBezTo>
                  <a:cubicBezTo>
                    <a:pt x="122" y="298"/>
                    <a:pt x="122" y="298"/>
                    <a:pt x="123" y="298"/>
                  </a:cubicBezTo>
                  <a:cubicBezTo>
                    <a:pt x="123" y="298"/>
                    <a:pt x="123" y="298"/>
                    <a:pt x="123" y="298"/>
                  </a:cubicBezTo>
                  <a:cubicBezTo>
                    <a:pt x="123" y="298"/>
                    <a:pt x="124" y="298"/>
                    <a:pt x="124" y="299"/>
                  </a:cubicBezTo>
                  <a:cubicBezTo>
                    <a:pt x="123" y="300"/>
                    <a:pt x="123" y="300"/>
                    <a:pt x="123" y="300"/>
                  </a:cubicBezTo>
                  <a:cubicBezTo>
                    <a:pt x="124" y="300"/>
                    <a:pt x="125" y="299"/>
                    <a:pt x="125" y="298"/>
                  </a:cubicBezTo>
                  <a:cubicBezTo>
                    <a:pt x="127" y="300"/>
                    <a:pt x="131" y="300"/>
                    <a:pt x="132" y="300"/>
                  </a:cubicBezTo>
                  <a:cubicBezTo>
                    <a:pt x="131" y="299"/>
                    <a:pt x="131" y="301"/>
                    <a:pt x="131" y="300"/>
                  </a:cubicBezTo>
                  <a:cubicBezTo>
                    <a:pt x="132" y="300"/>
                    <a:pt x="133" y="299"/>
                    <a:pt x="133" y="300"/>
                  </a:cubicBezTo>
                  <a:cubicBezTo>
                    <a:pt x="134" y="300"/>
                    <a:pt x="133" y="301"/>
                    <a:pt x="134" y="302"/>
                  </a:cubicBezTo>
                  <a:cubicBezTo>
                    <a:pt x="133" y="302"/>
                    <a:pt x="135" y="300"/>
                    <a:pt x="134" y="300"/>
                  </a:cubicBezTo>
                  <a:cubicBezTo>
                    <a:pt x="134" y="303"/>
                    <a:pt x="138" y="301"/>
                    <a:pt x="139" y="304"/>
                  </a:cubicBezTo>
                  <a:cubicBezTo>
                    <a:pt x="139" y="303"/>
                    <a:pt x="138" y="304"/>
                    <a:pt x="137" y="305"/>
                  </a:cubicBezTo>
                  <a:cubicBezTo>
                    <a:pt x="139" y="305"/>
                    <a:pt x="141" y="305"/>
                    <a:pt x="143" y="304"/>
                  </a:cubicBezTo>
                  <a:cubicBezTo>
                    <a:pt x="142" y="305"/>
                    <a:pt x="142" y="305"/>
                    <a:pt x="141" y="305"/>
                  </a:cubicBezTo>
                  <a:cubicBezTo>
                    <a:pt x="142" y="306"/>
                    <a:pt x="143" y="307"/>
                    <a:pt x="144" y="306"/>
                  </a:cubicBezTo>
                  <a:cubicBezTo>
                    <a:pt x="145" y="305"/>
                    <a:pt x="144" y="307"/>
                    <a:pt x="144" y="306"/>
                  </a:cubicBezTo>
                  <a:cubicBezTo>
                    <a:pt x="144" y="305"/>
                    <a:pt x="146" y="305"/>
                    <a:pt x="146" y="306"/>
                  </a:cubicBezTo>
                  <a:cubicBezTo>
                    <a:pt x="146" y="306"/>
                    <a:pt x="146" y="306"/>
                    <a:pt x="146" y="306"/>
                  </a:cubicBezTo>
                  <a:cubicBezTo>
                    <a:pt x="147" y="307"/>
                    <a:pt x="147" y="306"/>
                    <a:pt x="148" y="307"/>
                  </a:cubicBezTo>
                  <a:cubicBezTo>
                    <a:pt x="148" y="308"/>
                    <a:pt x="147" y="307"/>
                    <a:pt x="147" y="308"/>
                  </a:cubicBezTo>
                  <a:cubicBezTo>
                    <a:pt x="145" y="310"/>
                    <a:pt x="147" y="311"/>
                    <a:pt x="147" y="311"/>
                  </a:cubicBezTo>
                  <a:cubicBezTo>
                    <a:pt x="149" y="311"/>
                    <a:pt x="149" y="311"/>
                    <a:pt x="149" y="311"/>
                  </a:cubicBezTo>
                  <a:cubicBezTo>
                    <a:pt x="150" y="311"/>
                    <a:pt x="148" y="312"/>
                    <a:pt x="148" y="312"/>
                  </a:cubicBezTo>
                  <a:cubicBezTo>
                    <a:pt x="154" y="312"/>
                    <a:pt x="154" y="312"/>
                    <a:pt x="154" y="312"/>
                  </a:cubicBezTo>
                  <a:cubicBezTo>
                    <a:pt x="153" y="312"/>
                    <a:pt x="152" y="314"/>
                    <a:pt x="151" y="314"/>
                  </a:cubicBezTo>
                  <a:cubicBezTo>
                    <a:pt x="152" y="315"/>
                    <a:pt x="155" y="315"/>
                    <a:pt x="157" y="315"/>
                  </a:cubicBezTo>
                  <a:cubicBezTo>
                    <a:pt x="157" y="316"/>
                    <a:pt x="158" y="317"/>
                    <a:pt x="159" y="318"/>
                  </a:cubicBezTo>
                  <a:cubicBezTo>
                    <a:pt x="158" y="319"/>
                    <a:pt x="159" y="317"/>
                    <a:pt x="158" y="318"/>
                  </a:cubicBezTo>
                  <a:cubicBezTo>
                    <a:pt x="157" y="319"/>
                    <a:pt x="157" y="319"/>
                    <a:pt x="157" y="319"/>
                  </a:cubicBezTo>
                  <a:cubicBezTo>
                    <a:pt x="156" y="318"/>
                    <a:pt x="154" y="320"/>
                    <a:pt x="153" y="320"/>
                  </a:cubicBezTo>
                  <a:cubicBezTo>
                    <a:pt x="155" y="320"/>
                    <a:pt x="154" y="323"/>
                    <a:pt x="154" y="325"/>
                  </a:cubicBezTo>
                  <a:cubicBezTo>
                    <a:pt x="157" y="323"/>
                    <a:pt x="156" y="326"/>
                    <a:pt x="159" y="325"/>
                  </a:cubicBezTo>
                  <a:cubicBezTo>
                    <a:pt x="160" y="327"/>
                    <a:pt x="157" y="327"/>
                    <a:pt x="156" y="328"/>
                  </a:cubicBezTo>
                  <a:cubicBezTo>
                    <a:pt x="158" y="329"/>
                    <a:pt x="158" y="331"/>
                    <a:pt x="158" y="333"/>
                  </a:cubicBezTo>
                  <a:cubicBezTo>
                    <a:pt x="158" y="333"/>
                    <a:pt x="158" y="333"/>
                    <a:pt x="158" y="333"/>
                  </a:cubicBezTo>
                  <a:cubicBezTo>
                    <a:pt x="159" y="334"/>
                    <a:pt x="158" y="337"/>
                    <a:pt x="161" y="338"/>
                  </a:cubicBezTo>
                  <a:cubicBezTo>
                    <a:pt x="160" y="338"/>
                    <a:pt x="160" y="338"/>
                    <a:pt x="159" y="338"/>
                  </a:cubicBezTo>
                  <a:cubicBezTo>
                    <a:pt x="159" y="340"/>
                    <a:pt x="163" y="338"/>
                    <a:pt x="162" y="340"/>
                  </a:cubicBezTo>
                  <a:cubicBezTo>
                    <a:pt x="160" y="339"/>
                    <a:pt x="160" y="339"/>
                    <a:pt x="160" y="339"/>
                  </a:cubicBezTo>
                  <a:cubicBezTo>
                    <a:pt x="162" y="340"/>
                    <a:pt x="160" y="342"/>
                    <a:pt x="162" y="343"/>
                  </a:cubicBezTo>
                  <a:cubicBezTo>
                    <a:pt x="161" y="343"/>
                    <a:pt x="161" y="343"/>
                    <a:pt x="160" y="343"/>
                  </a:cubicBezTo>
                  <a:cubicBezTo>
                    <a:pt x="161" y="344"/>
                    <a:pt x="161" y="345"/>
                    <a:pt x="163" y="346"/>
                  </a:cubicBezTo>
                  <a:cubicBezTo>
                    <a:pt x="162" y="347"/>
                    <a:pt x="161" y="346"/>
                    <a:pt x="160" y="346"/>
                  </a:cubicBezTo>
                  <a:cubicBezTo>
                    <a:pt x="160" y="347"/>
                    <a:pt x="163" y="347"/>
                    <a:pt x="162" y="348"/>
                  </a:cubicBezTo>
                  <a:cubicBezTo>
                    <a:pt x="162" y="349"/>
                    <a:pt x="161" y="349"/>
                    <a:pt x="161" y="349"/>
                  </a:cubicBezTo>
                  <a:cubicBezTo>
                    <a:pt x="162" y="350"/>
                    <a:pt x="162" y="351"/>
                    <a:pt x="163" y="352"/>
                  </a:cubicBezTo>
                  <a:cubicBezTo>
                    <a:pt x="162" y="352"/>
                    <a:pt x="162" y="353"/>
                    <a:pt x="161" y="353"/>
                  </a:cubicBezTo>
                  <a:cubicBezTo>
                    <a:pt x="161" y="360"/>
                    <a:pt x="162" y="366"/>
                    <a:pt x="164" y="372"/>
                  </a:cubicBezTo>
                  <a:cubicBezTo>
                    <a:pt x="161" y="374"/>
                    <a:pt x="162" y="371"/>
                    <a:pt x="161" y="372"/>
                  </a:cubicBezTo>
                  <a:cubicBezTo>
                    <a:pt x="163" y="372"/>
                    <a:pt x="161" y="373"/>
                    <a:pt x="162" y="375"/>
                  </a:cubicBezTo>
                  <a:cubicBezTo>
                    <a:pt x="162" y="375"/>
                    <a:pt x="162" y="375"/>
                    <a:pt x="162" y="375"/>
                  </a:cubicBezTo>
                  <a:cubicBezTo>
                    <a:pt x="162" y="376"/>
                    <a:pt x="161" y="376"/>
                    <a:pt x="162" y="377"/>
                  </a:cubicBezTo>
                  <a:cubicBezTo>
                    <a:pt x="162" y="377"/>
                    <a:pt x="162" y="377"/>
                    <a:pt x="162" y="377"/>
                  </a:cubicBezTo>
                  <a:cubicBezTo>
                    <a:pt x="164" y="378"/>
                    <a:pt x="159" y="379"/>
                    <a:pt x="162" y="379"/>
                  </a:cubicBezTo>
                  <a:cubicBezTo>
                    <a:pt x="161" y="380"/>
                    <a:pt x="161" y="380"/>
                    <a:pt x="161" y="380"/>
                  </a:cubicBezTo>
                  <a:cubicBezTo>
                    <a:pt x="163" y="381"/>
                    <a:pt x="160" y="382"/>
                    <a:pt x="162" y="383"/>
                  </a:cubicBezTo>
                  <a:cubicBezTo>
                    <a:pt x="162" y="383"/>
                    <a:pt x="162" y="383"/>
                    <a:pt x="162" y="383"/>
                  </a:cubicBezTo>
                  <a:cubicBezTo>
                    <a:pt x="161" y="384"/>
                    <a:pt x="165" y="386"/>
                    <a:pt x="163" y="386"/>
                  </a:cubicBezTo>
                  <a:cubicBezTo>
                    <a:pt x="163" y="388"/>
                    <a:pt x="164" y="389"/>
                    <a:pt x="166" y="389"/>
                  </a:cubicBezTo>
                  <a:cubicBezTo>
                    <a:pt x="165" y="390"/>
                    <a:pt x="164" y="389"/>
                    <a:pt x="163" y="389"/>
                  </a:cubicBezTo>
                  <a:cubicBezTo>
                    <a:pt x="164" y="394"/>
                    <a:pt x="164" y="400"/>
                    <a:pt x="167" y="404"/>
                  </a:cubicBezTo>
                  <a:cubicBezTo>
                    <a:pt x="166" y="404"/>
                    <a:pt x="166" y="404"/>
                    <a:pt x="165" y="404"/>
                  </a:cubicBezTo>
                  <a:cubicBezTo>
                    <a:pt x="168" y="406"/>
                    <a:pt x="163" y="409"/>
                    <a:pt x="168" y="411"/>
                  </a:cubicBezTo>
                  <a:cubicBezTo>
                    <a:pt x="170" y="412"/>
                    <a:pt x="170" y="412"/>
                    <a:pt x="170" y="412"/>
                  </a:cubicBezTo>
                  <a:cubicBezTo>
                    <a:pt x="169" y="412"/>
                    <a:pt x="168" y="412"/>
                    <a:pt x="167" y="413"/>
                  </a:cubicBezTo>
                  <a:cubicBezTo>
                    <a:pt x="168" y="413"/>
                    <a:pt x="167" y="415"/>
                    <a:pt x="169" y="416"/>
                  </a:cubicBezTo>
                  <a:cubicBezTo>
                    <a:pt x="168" y="416"/>
                    <a:pt x="168" y="416"/>
                    <a:pt x="168" y="416"/>
                  </a:cubicBezTo>
                  <a:cubicBezTo>
                    <a:pt x="167" y="417"/>
                    <a:pt x="170" y="418"/>
                    <a:pt x="169" y="419"/>
                  </a:cubicBezTo>
                  <a:cubicBezTo>
                    <a:pt x="169" y="419"/>
                    <a:pt x="169" y="419"/>
                    <a:pt x="169" y="419"/>
                  </a:cubicBezTo>
                  <a:cubicBezTo>
                    <a:pt x="166" y="425"/>
                    <a:pt x="163" y="434"/>
                    <a:pt x="168" y="438"/>
                  </a:cubicBezTo>
                  <a:cubicBezTo>
                    <a:pt x="169" y="440"/>
                    <a:pt x="166" y="439"/>
                    <a:pt x="166" y="440"/>
                  </a:cubicBezTo>
                  <a:cubicBezTo>
                    <a:pt x="170" y="444"/>
                    <a:pt x="167" y="452"/>
                    <a:pt x="173" y="453"/>
                  </a:cubicBezTo>
                  <a:cubicBezTo>
                    <a:pt x="173" y="454"/>
                    <a:pt x="173" y="454"/>
                    <a:pt x="173" y="455"/>
                  </a:cubicBezTo>
                  <a:cubicBezTo>
                    <a:pt x="173" y="455"/>
                    <a:pt x="173" y="456"/>
                    <a:pt x="174" y="456"/>
                  </a:cubicBezTo>
                  <a:cubicBezTo>
                    <a:pt x="171" y="457"/>
                    <a:pt x="174" y="460"/>
                    <a:pt x="172" y="462"/>
                  </a:cubicBezTo>
                  <a:cubicBezTo>
                    <a:pt x="175" y="462"/>
                    <a:pt x="174" y="463"/>
                    <a:pt x="174" y="464"/>
                  </a:cubicBezTo>
                  <a:cubicBezTo>
                    <a:pt x="174" y="464"/>
                    <a:pt x="173" y="464"/>
                    <a:pt x="173" y="464"/>
                  </a:cubicBezTo>
                  <a:cubicBezTo>
                    <a:pt x="173" y="466"/>
                    <a:pt x="173" y="466"/>
                    <a:pt x="172" y="468"/>
                  </a:cubicBezTo>
                  <a:cubicBezTo>
                    <a:pt x="172" y="469"/>
                    <a:pt x="174" y="469"/>
                    <a:pt x="173" y="470"/>
                  </a:cubicBezTo>
                  <a:cubicBezTo>
                    <a:pt x="171" y="471"/>
                    <a:pt x="173" y="472"/>
                    <a:pt x="172" y="473"/>
                  </a:cubicBezTo>
                  <a:cubicBezTo>
                    <a:pt x="174" y="473"/>
                    <a:pt x="175" y="474"/>
                    <a:pt x="175" y="475"/>
                  </a:cubicBezTo>
                  <a:cubicBezTo>
                    <a:pt x="172" y="475"/>
                    <a:pt x="172" y="475"/>
                    <a:pt x="172" y="475"/>
                  </a:cubicBezTo>
                  <a:cubicBezTo>
                    <a:pt x="174" y="477"/>
                    <a:pt x="170" y="481"/>
                    <a:pt x="174" y="485"/>
                  </a:cubicBezTo>
                  <a:cubicBezTo>
                    <a:pt x="172" y="485"/>
                    <a:pt x="172" y="485"/>
                    <a:pt x="172" y="485"/>
                  </a:cubicBezTo>
                  <a:cubicBezTo>
                    <a:pt x="174" y="488"/>
                    <a:pt x="173" y="491"/>
                    <a:pt x="176" y="494"/>
                  </a:cubicBezTo>
                  <a:cubicBezTo>
                    <a:pt x="175" y="495"/>
                    <a:pt x="175" y="496"/>
                    <a:pt x="175" y="497"/>
                  </a:cubicBezTo>
                  <a:cubicBezTo>
                    <a:pt x="176" y="498"/>
                    <a:pt x="176" y="499"/>
                    <a:pt x="178" y="499"/>
                  </a:cubicBezTo>
                  <a:cubicBezTo>
                    <a:pt x="178" y="500"/>
                    <a:pt x="177" y="500"/>
                    <a:pt x="177" y="500"/>
                  </a:cubicBezTo>
                  <a:cubicBezTo>
                    <a:pt x="176" y="501"/>
                    <a:pt x="174" y="504"/>
                    <a:pt x="177" y="504"/>
                  </a:cubicBezTo>
                  <a:cubicBezTo>
                    <a:pt x="175" y="505"/>
                    <a:pt x="175" y="505"/>
                    <a:pt x="175" y="505"/>
                  </a:cubicBezTo>
                  <a:cubicBezTo>
                    <a:pt x="177" y="506"/>
                    <a:pt x="179" y="507"/>
                    <a:pt x="177" y="508"/>
                  </a:cubicBezTo>
                  <a:cubicBezTo>
                    <a:pt x="178" y="509"/>
                    <a:pt x="179" y="510"/>
                    <a:pt x="181" y="509"/>
                  </a:cubicBezTo>
                  <a:cubicBezTo>
                    <a:pt x="181" y="510"/>
                    <a:pt x="178" y="510"/>
                    <a:pt x="180" y="510"/>
                  </a:cubicBezTo>
                  <a:cubicBezTo>
                    <a:pt x="178" y="510"/>
                    <a:pt x="178" y="510"/>
                    <a:pt x="178" y="510"/>
                  </a:cubicBezTo>
                  <a:cubicBezTo>
                    <a:pt x="177" y="513"/>
                    <a:pt x="179" y="515"/>
                    <a:pt x="180" y="518"/>
                  </a:cubicBezTo>
                  <a:cubicBezTo>
                    <a:pt x="178" y="519"/>
                    <a:pt x="181" y="520"/>
                    <a:pt x="179" y="522"/>
                  </a:cubicBezTo>
                  <a:cubicBezTo>
                    <a:pt x="181" y="523"/>
                    <a:pt x="179" y="525"/>
                    <a:pt x="182" y="525"/>
                  </a:cubicBezTo>
                  <a:cubicBezTo>
                    <a:pt x="181" y="525"/>
                    <a:pt x="181" y="525"/>
                    <a:pt x="181" y="525"/>
                  </a:cubicBezTo>
                  <a:cubicBezTo>
                    <a:pt x="181" y="526"/>
                    <a:pt x="181" y="528"/>
                    <a:pt x="180" y="530"/>
                  </a:cubicBezTo>
                  <a:cubicBezTo>
                    <a:pt x="180" y="531"/>
                    <a:pt x="182" y="530"/>
                    <a:pt x="183" y="531"/>
                  </a:cubicBezTo>
                  <a:cubicBezTo>
                    <a:pt x="182" y="531"/>
                    <a:pt x="182" y="531"/>
                    <a:pt x="182" y="531"/>
                  </a:cubicBezTo>
                  <a:cubicBezTo>
                    <a:pt x="183" y="532"/>
                    <a:pt x="185" y="532"/>
                    <a:pt x="186" y="532"/>
                  </a:cubicBezTo>
                  <a:cubicBezTo>
                    <a:pt x="185" y="533"/>
                    <a:pt x="186" y="533"/>
                    <a:pt x="185" y="533"/>
                  </a:cubicBezTo>
                  <a:cubicBezTo>
                    <a:pt x="185" y="533"/>
                    <a:pt x="183" y="533"/>
                    <a:pt x="181" y="532"/>
                  </a:cubicBezTo>
                  <a:cubicBezTo>
                    <a:pt x="181" y="534"/>
                    <a:pt x="184" y="534"/>
                    <a:pt x="182" y="535"/>
                  </a:cubicBezTo>
                  <a:cubicBezTo>
                    <a:pt x="182" y="536"/>
                    <a:pt x="182" y="536"/>
                    <a:pt x="184" y="536"/>
                  </a:cubicBezTo>
                  <a:cubicBezTo>
                    <a:pt x="184" y="536"/>
                    <a:pt x="183" y="537"/>
                    <a:pt x="182" y="537"/>
                  </a:cubicBezTo>
                  <a:cubicBezTo>
                    <a:pt x="183" y="537"/>
                    <a:pt x="183" y="538"/>
                    <a:pt x="184" y="538"/>
                  </a:cubicBezTo>
                  <a:cubicBezTo>
                    <a:pt x="184" y="538"/>
                    <a:pt x="184" y="537"/>
                    <a:pt x="184" y="537"/>
                  </a:cubicBezTo>
                  <a:cubicBezTo>
                    <a:pt x="185" y="537"/>
                    <a:pt x="185" y="538"/>
                    <a:pt x="187" y="538"/>
                  </a:cubicBezTo>
                  <a:cubicBezTo>
                    <a:pt x="187" y="537"/>
                    <a:pt x="186" y="537"/>
                    <a:pt x="186" y="537"/>
                  </a:cubicBezTo>
                  <a:cubicBezTo>
                    <a:pt x="188" y="537"/>
                    <a:pt x="188" y="538"/>
                    <a:pt x="187" y="538"/>
                  </a:cubicBezTo>
                  <a:cubicBezTo>
                    <a:pt x="186" y="539"/>
                    <a:pt x="185" y="538"/>
                    <a:pt x="184" y="539"/>
                  </a:cubicBezTo>
                  <a:cubicBezTo>
                    <a:pt x="188" y="540"/>
                    <a:pt x="188" y="540"/>
                    <a:pt x="188" y="540"/>
                  </a:cubicBezTo>
                  <a:cubicBezTo>
                    <a:pt x="186" y="540"/>
                    <a:pt x="187" y="539"/>
                    <a:pt x="189" y="539"/>
                  </a:cubicBezTo>
                  <a:cubicBezTo>
                    <a:pt x="188" y="538"/>
                    <a:pt x="188" y="538"/>
                    <a:pt x="188" y="538"/>
                  </a:cubicBezTo>
                  <a:cubicBezTo>
                    <a:pt x="189" y="538"/>
                    <a:pt x="189" y="538"/>
                    <a:pt x="189" y="538"/>
                  </a:cubicBezTo>
                  <a:cubicBezTo>
                    <a:pt x="189" y="537"/>
                    <a:pt x="190" y="536"/>
                    <a:pt x="189" y="535"/>
                  </a:cubicBezTo>
                  <a:cubicBezTo>
                    <a:pt x="187" y="536"/>
                    <a:pt x="187" y="536"/>
                    <a:pt x="187" y="536"/>
                  </a:cubicBezTo>
                  <a:cubicBezTo>
                    <a:pt x="187" y="535"/>
                    <a:pt x="185" y="535"/>
                    <a:pt x="187" y="534"/>
                  </a:cubicBezTo>
                  <a:cubicBezTo>
                    <a:pt x="187" y="534"/>
                    <a:pt x="188" y="534"/>
                    <a:pt x="189" y="534"/>
                  </a:cubicBezTo>
                  <a:cubicBezTo>
                    <a:pt x="189" y="534"/>
                    <a:pt x="188" y="533"/>
                    <a:pt x="188" y="533"/>
                  </a:cubicBezTo>
                  <a:cubicBezTo>
                    <a:pt x="191" y="533"/>
                    <a:pt x="191" y="533"/>
                    <a:pt x="191" y="533"/>
                  </a:cubicBezTo>
                  <a:cubicBezTo>
                    <a:pt x="187" y="533"/>
                    <a:pt x="189" y="532"/>
                    <a:pt x="189" y="531"/>
                  </a:cubicBezTo>
                  <a:cubicBezTo>
                    <a:pt x="189" y="531"/>
                    <a:pt x="189" y="531"/>
                    <a:pt x="189" y="531"/>
                  </a:cubicBezTo>
                  <a:cubicBezTo>
                    <a:pt x="190" y="530"/>
                    <a:pt x="188" y="532"/>
                    <a:pt x="188" y="531"/>
                  </a:cubicBezTo>
                  <a:cubicBezTo>
                    <a:pt x="188" y="530"/>
                    <a:pt x="191" y="530"/>
                    <a:pt x="192" y="530"/>
                  </a:cubicBezTo>
                  <a:cubicBezTo>
                    <a:pt x="191" y="529"/>
                    <a:pt x="189" y="527"/>
                    <a:pt x="191" y="526"/>
                  </a:cubicBezTo>
                  <a:cubicBezTo>
                    <a:pt x="190" y="525"/>
                    <a:pt x="189" y="524"/>
                    <a:pt x="188" y="524"/>
                  </a:cubicBezTo>
                  <a:cubicBezTo>
                    <a:pt x="188" y="523"/>
                    <a:pt x="191" y="523"/>
                    <a:pt x="190" y="523"/>
                  </a:cubicBezTo>
                  <a:cubicBezTo>
                    <a:pt x="190" y="523"/>
                    <a:pt x="191" y="522"/>
                    <a:pt x="192" y="522"/>
                  </a:cubicBezTo>
                  <a:cubicBezTo>
                    <a:pt x="191" y="522"/>
                    <a:pt x="192" y="521"/>
                    <a:pt x="190" y="522"/>
                  </a:cubicBezTo>
                  <a:cubicBezTo>
                    <a:pt x="190" y="520"/>
                    <a:pt x="191" y="519"/>
                    <a:pt x="190" y="518"/>
                  </a:cubicBezTo>
                  <a:cubicBezTo>
                    <a:pt x="190" y="518"/>
                    <a:pt x="192" y="518"/>
                    <a:pt x="193" y="518"/>
                  </a:cubicBezTo>
                  <a:cubicBezTo>
                    <a:pt x="191" y="517"/>
                    <a:pt x="190" y="516"/>
                    <a:pt x="190" y="515"/>
                  </a:cubicBezTo>
                  <a:cubicBezTo>
                    <a:pt x="189" y="515"/>
                    <a:pt x="189" y="516"/>
                    <a:pt x="187" y="516"/>
                  </a:cubicBezTo>
                  <a:cubicBezTo>
                    <a:pt x="187" y="516"/>
                    <a:pt x="186" y="516"/>
                    <a:pt x="186" y="515"/>
                  </a:cubicBezTo>
                  <a:cubicBezTo>
                    <a:pt x="188" y="515"/>
                    <a:pt x="191" y="515"/>
                    <a:pt x="191" y="514"/>
                  </a:cubicBezTo>
                  <a:cubicBezTo>
                    <a:pt x="193" y="514"/>
                    <a:pt x="190" y="515"/>
                    <a:pt x="193" y="515"/>
                  </a:cubicBezTo>
                  <a:cubicBezTo>
                    <a:pt x="195" y="515"/>
                    <a:pt x="196" y="517"/>
                    <a:pt x="194" y="517"/>
                  </a:cubicBezTo>
                  <a:cubicBezTo>
                    <a:pt x="197" y="518"/>
                    <a:pt x="195" y="516"/>
                    <a:pt x="197" y="516"/>
                  </a:cubicBezTo>
                  <a:cubicBezTo>
                    <a:pt x="197" y="516"/>
                    <a:pt x="195" y="515"/>
                    <a:pt x="195" y="514"/>
                  </a:cubicBezTo>
                  <a:cubicBezTo>
                    <a:pt x="194" y="514"/>
                    <a:pt x="194" y="515"/>
                    <a:pt x="193" y="514"/>
                  </a:cubicBezTo>
                  <a:cubicBezTo>
                    <a:pt x="190" y="514"/>
                    <a:pt x="194" y="513"/>
                    <a:pt x="194" y="513"/>
                  </a:cubicBezTo>
                  <a:cubicBezTo>
                    <a:pt x="195" y="513"/>
                    <a:pt x="195" y="513"/>
                    <a:pt x="195" y="513"/>
                  </a:cubicBezTo>
                  <a:cubicBezTo>
                    <a:pt x="196" y="512"/>
                    <a:pt x="194" y="512"/>
                    <a:pt x="194" y="511"/>
                  </a:cubicBezTo>
                  <a:cubicBezTo>
                    <a:pt x="197" y="511"/>
                    <a:pt x="195" y="513"/>
                    <a:pt x="197" y="513"/>
                  </a:cubicBezTo>
                  <a:cubicBezTo>
                    <a:pt x="199" y="512"/>
                    <a:pt x="199" y="512"/>
                    <a:pt x="199" y="512"/>
                  </a:cubicBezTo>
                  <a:cubicBezTo>
                    <a:pt x="199" y="511"/>
                    <a:pt x="196" y="512"/>
                    <a:pt x="197" y="511"/>
                  </a:cubicBezTo>
                  <a:cubicBezTo>
                    <a:pt x="198" y="511"/>
                    <a:pt x="198" y="511"/>
                    <a:pt x="198" y="511"/>
                  </a:cubicBezTo>
                  <a:cubicBezTo>
                    <a:pt x="197" y="510"/>
                    <a:pt x="197" y="510"/>
                    <a:pt x="197" y="510"/>
                  </a:cubicBezTo>
                  <a:cubicBezTo>
                    <a:pt x="196" y="510"/>
                    <a:pt x="194" y="510"/>
                    <a:pt x="195" y="511"/>
                  </a:cubicBezTo>
                  <a:cubicBezTo>
                    <a:pt x="191" y="511"/>
                    <a:pt x="194" y="511"/>
                    <a:pt x="193" y="510"/>
                  </a:cubicBezTo>
                  <a:cubicBezTo>
                    <a:pt x="192" y="509"/>
                    <a:pt x="194" y="510"/>
                    <a:pt x="192" y="510"/>
                  </a:cubicBezTo>
                  <a:cubicBezTo>
                    <a:pt x="190" y="510"/>
                    <a:pt x="190" y="510"/>
                    <a:pt x="190" y="509"/>
                  </a:cubicBezTo>
                  <a:cubicBezTo>
                    <a:pt x="190" y="508"/>
                    <a:pt x="192" y="509"/>
                    <a:pt x="193" y="508"/>
                  </a:cubicBezTo>
                  <a:cubicBezTo>
                    <a:pt x="193" y="508"/>
                    <a:pt x="193" y="509"/>
                    <a:pt x="192" y="509"/>
                  </a:cubicBezTo>
                  <a:cubicBezTo>
                    <a:pt x="194" y="510"/>
                    <a:pt x="196" y="508"/>
                    <a:pt x="197" y="509"/>
                  </a:cubicBezTo>
                  <a:cubicBezTo>
                    <a:pt x="198" y="508"/>
                    <a:pt x="196" y="508"/>
                    <a:pt x="196" y="508"/>
                  </a:cubicBezTo>
                  <a:cubicBezTo>
                    <a:pt x="195" y="508"/>
                    <a:pt x="194" y="508"/>
                    <a:pt x="193" y="508"/>
                  </a:cubicBezTo>
                  <a:cubicBezTo>
                    <a:pt x="188" y="507"/>
                    <a:pt x="197" y="507"/>
                    <a:pt x="196" y="506"/>
                  </a:cubicBezTo>
                  <a:cubicBezTo>
                    <a:pt x="193" y="506"/>
                    <a:pt x="191" y="504"/>
                    <a:pt x="188" y="506"/>
                  </a:cubicBezTo>
                  <a:cubicBezTo>
                    <a:pt x="187" y="505"/>
                    <a:pt x="187" y="505"/>
                    <a:pt x="187" y="505"/>
                  </a:cubicBezTo>
                  <a:cubicBezTo>
                    <a:pt x="189" y="505"/>
                    <a:pt x="189" y="504"/>
                    <a:pt x="191" y="504"/>
                  </a:cubicBezTo>
                  <a:cubicBezTo>
                    <a:pt x="191" y="504"/>
                    <a:pt x="191" y="504"/>
                    <a:pt x="191" y="504"/>
                  </a:cubicBezTo>
                  <a:cubicBezTo>
                    <a:pt x="193" y="504"/>
                    <a:pt x="193" y="504"/>
                    <a:pt x="193" y="504"/>
                  </a:cubicBezTo>
                  <a:cubicBezTo>
                    <a:pt x="195" y="504"/>
                    <a:pt x="196" y="503"/>
                    <a:pt x="197" y="503"/>
                  </a:cubicBezTo>
                  <a:cubicBezTo>
                    <a:pt x="196" y="502"/>
                    <a:pt x="195" y="503"/>
                    <a:pt x="194" y="502"/>
                  </a:cubicBezTo>
                  <a:cubicBezTo>
                    <a:pt x="195" y="502"/>
                    <a:pt x="195" y="502"/>
                    <a:pt x="196" y="502"/>
                  </a:cubicBezTo>
                  <a:cubicBezTo>
                    <a:pt x="195" y="502"/>
                    <a:pt x="193" y="503"/>
                    <a:pt x="193" y="502"/>
                  </a:cubicBezTo>
                  <a:cubicBezTo>
                    <a:pt x="193" y="501"/>
                    <a:pt x="195" y="500"/>
                    <a:pt x="195" y="501"/>
                  </a:cubicBezTo>
                  <a:cubicBezTo>
                    <a:pt x="197" y="501"/>
                    <a:pt x="197" y="501"/>
                    <a:pt x="197" y="501"/>
                  </a:cubicBezTo>
                  <a:cubicBezTo>
                    <a:pt x="195" y="501"/>
                    <a:pt x="198" y="501"/>
                    <a:pt x="197" y="500"/>
                  </a:cubicBezTo>
                  <a:cubicBezTo>
                    <a:pt x="196" y="500"/>
                    <a:pt x="194" y="500"/>
                    <a:pt x="193" y="500"/>
                  </a:cubicBezTo>
                  <a:cubicBezTo>
                    <a:pt x="192" y="499"/>
                    <a:pt x="194" y="499"/>
                    <a:pt x="193" y="499"/>
                  </a:cubicBezTo>
                  <a:cubicBezTo>
                    <a:pt x="195" y="500"/>
                    <a:pt x="195" y="500"/>
                    <a:pt x="195" y="500"/>
                  </a:cubicBezTo>
                  <a:cubicBezTo>
                    <a:pt x="194" y="499"/>
                    <a:pt x="198" y="499"/>
                    <a:pt x="197" y="498"/>
                  </a:cubicBezTo>
                  <a:cubicBezTo>
                    <a:pt x="195" y="498"/>
                    <a:pt x="195" y="498"/>
                    <a:pt x="195" y="498"/>
                  </a:cubicBezTo>
                  <a:cubicBezTo>
                    <a:pt x="196" y="498"/>
                    <a:pt x="196" y="498"/>
                    <a:pt x="197" y="498"/>
                  </a:cubicBezTo>
                  <a:cubicBezTo>
                    <a:pt x="196" y="498"/>
                    <a:pt x="196" y="497"/>
                    <a:pt x="196" y="497"/>
                  </a:cubicBezTo>
                  <a:cubicBezTo>
                    <a:pt x="197" y="497"/>
                    <a:pt x="197" y="497"/>
                    <a:pt x="197" y="497"/>
                  </a:cubicBezTo>
                  <a:cubicBezTo>
                    <a:pt x="196" y="497"/>
                    <a:pt x="193" y="496"/>
                    <a:pt x="196" y="496"/>
                  </a:cubicBezTo>
                  <a:cubicBezTo>
                    <a:pt x="193" y="496"/>
                    <a:pt x="196" y="496"/>
                    <a:pt x="194" y="497"/>
                  </a:cubicBezTo>
                  <a:cubicBezTo>
                    <a:pt x="192" y="497"/>
                    <a:pt x="193" y="496"/>
                    <a:pt x="192" y="496"/>
                  </a:cubicBezTo>
                  <a:cubicBezTo>
                    <a:pt x="195" y="496"/>
                    <a:pt x="192" y="495"/>
                    <a:pt x="192" y="495"/>
                  </a:cubicBezTo>
                  <a:cubicBezTo>
                    <a:pt x="193" y="494"/>
                    <a:pt x="194" y="494"/>
                    <a:pt x="194" y="494"/>
                  </a:cubicBezTo>
                  <a:cubicBezTo>
                    <a:pt x="193" y="494"/>
                    <a:pt x="193" y="494"/>
                    <a:pt x="193" y="494"/>
                  </a:cubicBezTo>
                  <a:cubicBezTo>
                    <a:pt x="196" y="493"/>
                    <a:pt x="192" y="493"/>
                    <a:pt x="193" y="492"/>
                  </a:cubicBezTo>
                  <a:cubicBezTo>
                    <a:pt x="194" y="492"/>
                    <a:pt x="195" y="492"/>
                    <a:pt x="196" y="492"/>
                  </a:cubicBezTo>
                  <a:cubicBezTo>
                    <a:pt x="193" y="493"/>
                    <a:pt x="193" y="491"/>
                    <a:pt x="191" y="491"/>
                  </a:cubicBezTo>
                  <a:cubicBezTo>
                    <a:pt x="192" y="490"/>
                    <a:pt x="194" y="492"/>
                    <a:pt x="196" y="491"/>
                  </a:cubicBezTo>
                  <a:cubicBezTo>
                    <a:pt x="194" y="491"/>
                    <a:pt x="197" y="490"/>
                    <a:pt x="195" y="490"/>
                  </a:cubicBezTo>
                  <a:cubicBezTo>
                    <a:pt x="194" y="491"/>
                    <a:pt x="193" y="490"/>
                    <a:pt x="192" y="490"/>
                  </a:cubicBezTo>
                  <a:cubicBezTo>
                    <a:pt x="192" y="489"/>
                    <a:pt x="193" y="490"/>
                    <a:pt x="194" y="489"/>
                  </a:cubicBezTo>
                  <a:cubicBezTo>
                    <a:pt x="193" y="489"/>
                    <a:pt x="191" y="488"/>
                    <a:pt x="191" y="489"/>
                  </a:cubicBezTo>
                  <a:cubicBezTo>
                    <a:pt x="191" y="488"/>
                    <a:pt x="189" y="488"/>
                    <a:pt x="190" y="487"/>
                  </a:cubicBezTo>
                  <a:cubicBezTo>
                    <a:pt x="192" y="487"/>
                    <a:pt x="191" y="488"/>
                    <a:pt x="192" y="488"/>
                  </a:cubicBezTo>
                  <a:cubicBezTo>
                    <a:pt x="192" y="487"/>
                    <a:pt x="188" y="488"/>
                    <a:pt x="187" y="487"/>
                  </a:cubicBezTo>
                  <a:cubicBezTo>
                    <a:pt x="187" y="487"/>
                    <a:pt x="184" y="487"/>
                    <a:pt x="183" y="486"/>
                  </a:cubicBezTo>
                  <a:cubicBezTo>
                    <a:pt x="183" y="485"/>
                    <a:pt x="184" y="487"/>
                    <a:pt x="186" y="486"/>
                  </a:cubicBezTo>
                  <a:cubicBezTo>
                    <a:pt x="185" y="486"/>
                    <a:pt x="185" y="486"/>
                    <a:pt x="185" y="486"/>
                  </a:cubicBezTo>
                  <a:cubicBezTo>
                    <a:pt x="188" y="485"/>
                    <a:pt x="190" y="487"/>
                    <a:pt x="193" y="486"/>
                  </a:cubicBezTo>
                  <a:cubicBezTo>
                    <a:pt x="192" y="486"/>
                    <a:pt x="192" y="486"/>
                    <a:pt x="192" y="486"/>
                  </a:cubicBezTo>
                  <a:cubicBezTo>
                    <a:pt x="195" y="486"/>
                    <a:pt x="195" y="486"/>
                    <a:pt x="195" y="486"/>
                  </a:cubicBezTo>
                  <a:cubicBezTo>
                    <a:pt x="193" y="486"/>
                    <a:pt x="194" y="485"/>
                    <a:pt x="194" y="484"/>
                  </a:cubicBezTo>
                  <a:cubicBezTo>
                    <a:pt x="192" y="484"/>
                    <a:pt x="194" y="485"/>
                    <a:pt x="193" y="485"/>
                  </a:cubicBezTo>
                  <a:cubicBezTo>
                    <a:pt x="192" y="484"/>
                    <a:pt x="190" y="484"/>
                    <a:pt x="191" y="483"/>
                  </a:cubicBezTo>
                  <a:cubicBezTo>
                    <a:pt x="192" y="484"/>
                    <a:pt x="193" y="483"/>
                    <a:pt x="194" y="483"/>
                  </a:cubicBezTo>
                  <a:cubicBezTo>
                    <a:pt x="195" y="483"/>
                    <a:pt x="192" y="483"/>
                    <a:pt x="193" y="482"/>
                  </a:cubicBezTo>
                  <a:cubicBezTo>
                    <a:pt x="194" y="483"/>
                    <a:pt x="194" y="483"/>
                    <a:pt x="194" y="483"/>
                  </a:cubicBezTo>
                  <a:cubicBezTo>
                    <a:pt x="194" y="480"/>
                    <a:pt x="194" y="478"/>
                    <a:pt x="190" y="476"/>
                  </a:cubicBezTo>
                  <a:cubicBezTo>
                    <a:pt x="191" y="475"/>
                    <a:pt x="191" y="475"/>
                    <a:pt x="193" y="474"/>
                  </a:cubicBezTo>
                  <a:cubicBezTo>
                    <a:pt x="192" y="474"/>
                    <a:pt x="191" y="474"/>
                    <a:pt x="191" y="473"/>
                  </a:cubicBezTo>
                  <a:cubicBezTo>
                    <a:pt x="193" y="473"/>
                    <a:pt x="193" y="473"/>
                    <a:pt x="193" y="473"/>
                  </a:cubicBezTo>
                  <a:cubicBezTo>
                    <a:pt x="194" y="472"/>
                    <a:pt x="192" y="472"/>
                    <a:pt x="191" y="471"/>
                  </a:cubicBezTo>
                  <a:cubicBezTo>
                    <a:pt x="193" y="471"/>
                    <a:pt x="193" y="471"/>
                    <a:pt x="193" y="471"/>
                  </a:cubicBezTo>
                  <a:cubicBezTo>
                    <a:pt x="194" y="471"/>
                    <a:pt x="192" y="470"/>
                    <a:pt x="191" y="470"/>
                  </a:cubicBezTo>
                  <a:cubicBezTo>
                    <a:pt x="193" y="470"/>
                    <a:pt x="193" y="470"/>
                    <a:pt x="193" y="470"/>
                  </a:cubicBezTo>
                  <a:cubicBezTo>
                    <a:pt x="191" y="470"/>
                    <a:pt x="191" y="470"/>
                    <a:pt x="191" y="470"/>
                  </a:cubicBezTo>
                  <a:cubicBezTo>
                    <a:pt x="191" y="469"/>
                    <a:pt x="191" y="468"/>
                    <a:pt x="193" y="469"/>
                  </a:cubicBezTo>
                  <a:cubicBezTo>
                    <a:pt x="193" y="469"/>
                    <a:pt x="192" y="468"/>
                    <a:pt x="192" y="468"/>
                  </a:cubicBezTo>
                  <a:cubicBezTo>
                    <a:pt x="193" y="468"/>
                    <a:pt x="193" y="467"/>
                    <a:pt x="193" y="466"/>
                  </a:cubicBezTo>
                  <a:cubicBezTo>
                    <a:pt x="192" y="466"/>
                    <a:pt x="191" y="466"/>
                    <a:pt x="190" y="466"/>
                  </a:cubicBezTo>
                  <a:cubicBezTo>
                    <a:pt x="188" y="465"/>
                    <a:pt x="190" y="466"/>
                    <a:pt x="189" y="465"/>
                  </a:cubicBezTo>
                  <a:cubicBezTo>
                    <a:pt x="190" y="465"/>
                    <a:pt x="191" y="465"/>
                    <a:pt x="192" y="465"/>
                  </a:cubicBezTo>
                  <a:cubicBezTo>
                    <a:pt x="195" y="465"/>
                    <a:pt x="192" y="462"/>
                    <a:pt x="193" y="461"/>
                  </a:cubicBezTo>
                  <a:cubicBezTo>
                    <a:pt x="192" y="460"/>
                    <a:pt x="192" y="460"/>
                    <a:pt x="192" y="460"/>
                  </a:cubicBezTo>
                  <a:cubicBezTo>
                    <a:pt x="195" y="460"/>
                    <a:pt x="193" y="459"/>
                    <a:pt x="194" y="458"/>
                  </a:cubicBezTo>
                  <a:cubicBezTo>
                    <a:pt x="193" y="458"/>
                    <a:pt x="191" y="457"/>
                    <a:pt x="191" y="456"/>
                  </a:cubicBezTo>
                  <a:cubicBezTo>
                    <a:pt x="189" y="455"/>
                    <a:pt x="193" y="457"/>
                    <a:pt x="195" y="457"/>
                  </a:cubicBezTo>
                  <a:cubicBezTo>
                    <a:pt x="194" y="456"/>
                    <a:pt x="194" y="456"/>
                    <a:pt x="194" y="456"/>
                  </a:cubicBezTo>
                  <a:cubicBezTo>
                    <a:pt x="194" y="456"/>
                    <a:pt x="194" y="456"/>
                    <a:pt x="194" y="456"/>
                  </a:cubicBezTo>
                  <a:cubicBezTo>
                    <a:pt x="194" y="455"/>
                    <a:pt x="193" y="454"/>
                    <a:pt x="194" y="454"/>
                  </a:cubicBezTo>
                  <a:cubicBezTo>
                    <a:pt x="194" y="454"/>
                    <a:pt x="194" y="454"/>
                    <a:pt x="194" y="454"/>
                  </a:cubicBezTo>
                  <a:cubicBezTo>
                    <a:pt x="195" y="454"/>
                    <a:pt x="196" y="455"/>
                    <a:pt x="196" y="454"/>
                  </a:cubicBezTo>
                  <a:cubicBezTo>
                    <a:pt x="194" y="453"/>
                    <a:pt x="196" y="453"/>
                    <a:pt x="194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4" y="451"/>
                    <a:pt x="194" y="451"/>
                    <a:pt x="194" y="451"/>
                  </a:cubicBezTo>
                  <a:cubicBezTo>
                    <a:pt x="195" y="451"/>
                    <a:pt x="195" y="451"/>
                    <a:pt x="195" y="451"/>
                  </a:cubicBezTo>
                  <a:cubicBezTo>
                    <a:pt x="196" y="453"/>
                    <a:pt x="196" y="453"/>
                    <a:pt x="196" y="453"/>
                  </a:cubicBezTo>
                  <a:cubicBezTo>
                    <a:pt x="197" y="452"/>
                    <a:pt x="195" y="452"/>
                    <a:pt x="194" y="451"/>
                  </a:cubicBezTo>
                  <a:cubicBezTo>
                    <a:pt x="193" y="450"/>
                    <a:pt x="195" y="450"/>
                    <a:pt x="195" y="451"/>
                  </a:cubicBezTo>
                  <a:cubicBezTo>
                    <a:pt x="196" y="451"/>
                    <a:pt x="195" y="451"/>
                    <a:pt x="195" y="451"/>
                  </a:cubicBezTo>
                  <a:cubicBezTo>
                    <a:pt x="196" y="452"/>
                    <a:pt x="196" y="451"/>
                    <a:pt x="196" y="452"/>
                  </a:cubicBezTo>
                  <a:cubicBezTo>
                    <a:pt x="196" y="451"/>
                    <a:pt x="195" y="450"/>
                    <a:pt x="195" y="450"/>
                  </a:cubicBezTo>
                  <a:cubicBezTo>
                    <a:pt x="195" y="451"/>
                    <a:pt x="196" y="450"/>
                    <a:pt x="197" y="451"/>
                  </a:cubicBezTo>
                  <a:cubicBezTo>
                    <a:pt x="196" y="450"/>
                    <a:pt x="197" y="450"/>
                    <a:pt x="196" y="450"/>
                  </a:cubicBezTo>
                  <a:cubicBezTo>
                    <a:pt x="196" y="450"/>
                    <a:pt x="195" y="449"/>
                    <a:pt x="194" y="449"/>
                  </a:cubicBezTo>
                  <a:cubicBezTo>
                    <a:pt x="194" y="448"/>
                    <a:pt x="194" y="448"/>
                    <a:pt x="195" y="448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48"/>
                    <a:pt x="196" y="448"/>
                    <a:pt x="194" y="447"/>
                  </a:cubicBezTo>
                  <a:cubicBezTo>
                    <a:pt x="196" y="449"/>
                    <a:pt x="196" y="449"/>
                    <a:pt x="196" y="449"/>
                  </a:cubicBezTo>
                  <a:cubicBezTo>
                    <a:pt x="196" y="448"/>
                    <a:pt x="196" y="448"/>
                    <a:pt x="196" y="447"/>
                  </a:cubicBezTo>
                  <a:cubicBezTo>
                    <a:pt x="197" y="448"/>
                    <a:pt x="198" y="450"/>
                    <a:pt x="199" y="450"/>
                  </a:cubicBezTo>
                  <a:cubicBezTo>
                    <a:pt x="198" y="448"/>
                    <a:pt x="198" y="448"/>
                    <a:pt x="198" y="448"/>
                  </a:cubicBezTo>
                  <a:cubicBezTo>
                    <a:pt x="199" y="448"/>
                    <a:pt x="199" y="448"/>
                    <a:pt x="199" y="449"/>
                  </a:cubicBezTo>
                  <a:cubicBezTo>
                    <a:pt x="200" y="449"/>
                    <a:pt x="198" y="444"/>
                    <a:pt x="199" y="445"/>
                  </a:cubicBezTo>
                  <a:cubicBezTo>
                    <a:pt x="200" y="447"/>
                    <a:pt x="200" y="447"/>
                    <a:pt x="201" y="447"/>
                  </a:cubicBezTo>
                  <a:cubicBezTo>
                    <a:pt x="200" y="446"/>
                    <a:pt x="200" y="446"/>
                    <a:pt x="200" y="446"/>
                  </a:cubicBezTo>
                  <a:cubicBezTo>
                    <a:pt x="200" y="446"/>
                    <a:pt x="201" y="448"/>
                    <a:pt x="200" y="447"/>
                  </a:cubicBezTo>
                  <a:cubicBezTo>
                    <a:pt x="199" y="446"/>
                    <a:pt x="200" y="446"/>
                    <a:pt x="200" y="445"/>
                  </a:cubicBezTo>
                  <a:cubicBezTo>
                    <a:pt x="200" y="446"/>
                    <a:pt x="201" y="447"/>
                    <a:pt x="202" y="447"/>
                  </a:cubicBezTo>
                  <a:cubicBezTo>
                    <a:pt x="202" y="447"/>
                    <a:pt x="202" y="447"/>
                    <a:pt x="202" y="447"/>
                  </a:cubicBezTo>
                  <a:cubicBezTo>
                    <a:pt x="205" y="449"/>
                    <a:pt x="200" y="450"/>
                    <a:pt x="204" y="454"/>
                  </a:cubicBezTo>
                  <a:cubicBezTo>
                    <a:pt x="205" y="456"/>
                    <a:pt x="206" y="463"/>
                    <a:pt x="206" y="463"/>
                  </a:cubicBezTo>
                  <a:cubicBezTo>
                    <a:pt x="214" y="451"/>
                    <a:pt x="212" y="449"/>
                    <a:pt x="214" y="446"/>
                  </a:cubicBezTo>
                  <a:cubicBezTo>
                    <a:pt x="214" y="447"/>
                    <a:pt x="214" y="447"/>
                    <a:pt x="214" y="447"/>
                  </a:cubicBezTo>
                  <a:cubicBezTo>
                    <a:pt x="214" y="446"/>
                    <a:pt x="214" y="446"/>
                    <a:pt x="214" y="446"/>
                  </a:cubicBezTo>
                  <a:cubicBezTo>
                    <a:pt x="214" y="446"/>
                    <a:pt x="215" y="446"/>
                    <a:pt x="215" y="446"/>
                  </a:cubicBezTo>
                  <a:cubicBezTo>
                    <a:pt x="215" y="446"/>
                    <a:pt x="215" y="447"/>
                    <a:pt x="216" y="445"/>
                  </a:cubicBezTo>
                  <a:cubicBezTo>
                    <a:pt x="216" y="445"/>
                    <a:pt x="216" y="445"/>
                    <a:pt x="216" y="445"/>
                  </a:cubicBezTo>
                  <a:cubicBezTo>
                    <a:pt x="216" y="445"/>
                    <a:pt x="217" y="443"/>
                    <a:pt x="217" y="443"/>
                  </a:cubicBezTo>
                  <a:cubicBezTo>
                    <a:pt x="216" y="445"/>
                    <a:pt x="216" y="445"/>
                    <a:pt x="216" y="445"/>
                  </a:cubicBezTo>
                  <a:cubicBezTo>
                    <a:pt x="216" y="447"/>
                    <a:pt x="217" y="446"/>
                    <a:pt x="217" y="447"/>
                  </a:cubicBezTo>
                  <a:cubicBezTo>
                    <a:pt x="217" y="445"/>
                    <a:pt x="217" y="447"/>
                    <a:pt x="218" y="445"/>
                  </a:cubicBezTo>
                  <a:cubicBezTo>
                    <a:pt x="218" y="445"/>
                    <a:pt x="218" y="445"/>
                    <a:pt x="218" y="445"/>
                  </a:cubicBezTo>
                  <a:cubicBezTo>
                    <a:pt x="219" y="445"/>
                    <a:pt x="219" y="444"/>
                    <a:pt x="220" y="444"/>
                  </a:cubicBezTo>
                  <a:cubicBezTo>
                    <a:pt x="220" y="444"/>
                    <a:pt x="219" y="446"/>
                    <a:pt x="219" y="446"/>
                  </a:cubicBezTo>
                  <a:cubicBezTo>
                    <a:pt x="219" y="447"/>
                    <a:pt x="219" y="447"/>
                    <a:pt x="220" y="447"/>
                  </a:cubicBezTo>
                  <a:cubicBezTo>
                    <a:pt x="220" y="447"/>
                    <a:pt x="220" y="446"/>
                    <a:pt x="220" y="446"/>
                  </a:cubicBezTo>
                  <a:cubicBezTo>
                    <a:pt x="220" y="446"/>
                    <a:pt x="220" y="446"/>
                    <a:pt x="220" y="447"/>
                  </a:cubicBezTo>
                  <a:cubicBezTo>
                    <a:pt x="220" y="446"/>
                    <a:pt x="220" y="446"/>
                    <a:pt x="220" y="446"/>
                  </a:cubicBezTo>
                  <a:cubicBezTo>
                    <a:pt x="220" y="446"/>
                    <a:pt x="220" y="446"/>
                    <a:pt x="220" y="447"/>
                  </a:cubicBezTo>
                  <a:cubicBezTo>
                    <a:pt x="220" y="447"/>
                    <a:pt x="220" y="447"/>
                    <a:pt x="220" y="447"/>
                  </a:cubicBezTo>
                  <a:cubicBezTo>
                    <a:pt x="220" y="447"/>
                    <a:pt x="220" y="447"/>
                    <a:pt x="220" y="447"/>
                  </a:cubicBezTo>
                  <a:cubicBezTo>
                    <a:pt x="220" y="447"/>
                    <a:pt x="220" y="447"/>
                    <a:pt x="220" y="447"/>
                  </a:cubicBezTo>
                  <a:cubicBezTo>
                    <a:pt x="220" y="447"/>
                    <a:pt x="220" y="447"/>
                    <a:pt x="220" y="448"/>
                  </a:cubicBezTo>
                  <a:cubicBezTo>
                    <a:pt x="220" y="449"/>
                    <a:pt x="220" y="449"/>
                    <a:pt x="220" y="449"/>
                  </a:cubicBezTo>
                  <a:cubicBezTo>
                    <a:pt x="220" y="449"/>
                    <a:pt x="221" y="448"/>
                    <a:pt x="221" y="447"/>
                  </a:cubicBezTo>
                  <a:cubicBezTo>
                    <a:pt x="222" y="449"/>
                    <a:pt x="224" y="448"/>
                    <a:pt x="225" y="448"/>
                  </a:cubicBezTo>
                  <a:cubicBezTo>
                    <a:pt x="225" y="448"/>
                    <a:pt x="224" y="449"/>
                    <a:pt x="225" y="449"/>
                  </a:cubicBezTo>
                  <a:cubicBezTo>
                    <a:pt x="225" y="449"/>
                    <a:pt x="226" y="448"/>
                    <a:pt x="226" y="449"/>
                  </a:cubicBezTo>
                  <a:cubicBezTo>
                    <a:pt x="226" y="448"/>
                    <a:pt x="225" y="450"/>
                    <a:pt x="225" y="450"/>
                  </a:cubicBezTo>
                  <a:cubicBezTo>
                    <a:pt x="225" y="451"/>
                    <a:pt x="226" y="449"/>
                    <a:pt x="226" y="449"/>
                  </a:cubicBezTo>
                  <a:cubicBezTo>
                    <a:pt x="225" y="452"/>
                    <a:pt x="229" y="450"/>
                    <a:pt x="229" y="452"/>
                  </a:cubicBezTo>
                  <a:cubicBezTo>
                    <a:pt x="229" y="451"/>
                    <a:pt x="228" y="452"/>
                    <a:pt x="227" y="452"/>
                  </a:cubicBezTo>
                  <a:cubicBezTo>
                    <a:pt x="228" y="452"/>
                    <a:pt x="229" y="452"/>
                    <a:pt x="232" y="452"/>
                  </a:cubicBezTo>
                  <a:cubicBezTo>
                    <a:pt x="230" y="453"/>
                    <a:pt x="230" y="453"/>
                    <a:pt x="230" y="453"/>
                  </a:cubicBezTo>
                  <a:cubicBezTo>
                    <a:pt x="230" y="453"/>
                    <a:pt x="231" y="453"/>
                    <a:pt x="232" y="453"/>
                  </a:cubicBezTo>
                  <a:cubicBezTo>
                    <a:pt x="233" y="452"/>
                    <a:pt x="234" y="452"/>
                    <a:pt x="234" y="452"/>
                  </a:cubicBezTo>
                  <a:cubicBezTo>
                    <a:pt x="234" y="452"/>
                    <a:pt x="234" y="452"/>
                    <a:pt x="234" y="452"/>
                  </a:cubicBezTo>
                  <a:cubicBezTo>
                    <a:pt x="235" y="453"/>
                    <a:pt x="235" y="452"/>
                    <a:pt x="236" y="453"/>
                  </a:cubicBezTo>
                  <a:cubicBezTo>
                    <a:pt x="235" y="454"/>
                    <a:pt x="235" y="453"/>
                    <a:pt x="234" y="454"/>
                  </a:cubicBezTo>
                  <a:cubicBezTo>
                    <a:pt x="232" y="455"/>
                    <a:pt x="233" y="456"/>
                    <a:pt x="233" y="456"/>
                  </a:cubicBezTo>
                  <a:cubicBezTo>
                    <a:pt x="235" y="456"/>
                    <a:pt x="235" y="456"/>
                    <a:pt x="235" y="456"/>
                  </a:cubicBezTo>
                  <a:cubicBezTo>
                    <a:pt x="236" y="456"/>
                    <a:pt x="234" y="457"/>
                    <a:pt x="234" y="457"/>
                  </a:cubicBezTo>
                  <a:cubicBezTo>
                    <a:pt x="239" y="456"/>
                    <a:pt x="239" y="456"/>
                    <a:pt x="239" y="456"/>
                  </a:cubicBezTo>
                  <a:cubicBezTo>
                    <a:pt x="238" y="456"/>
                    <a:pt x="237" y="458"/>
                    <a:pt x="236" y="457"/>
                  </a:cubicBezTo>
                  <a:cubicBezTo>
                    <a:pt x="237" y="458"/>
                    <a:pt x="240" y="458"/>
                    <a:pt x="241" y="458"/>
                  </a:cubicBezTo>
                  <a:cubicBezTo>
                    <a:pt x="241" y="459"/>
                    <a:pt x="243" y="459"/>
                    <a:pt x="243" y="460"/>
                  </a:cubicBezTo>
                  <a:cubicBezTo>
                    <a:pt x="242" y="460"/>
                    <a:pt x="243" y="459"/>
                    <a:pt x="242" y="460"/>
                  </a:cubicBezTo>
                  <a:cubicBezTo>
                    <a:pt x="240" y="461"/>
                    <a:pt x="240" y="461"/>
                    <a:pt x="240" y="461"/>
                  </a:cubicBezTo>
                  <a:cubicBezTo>
                    <a:pt x="240" y="460"/>
                    <a:pt x="238" y="461"/>
                    <a:pt x="237" y="461"/>
                  </a:cubicBezTo>
                  <a:cubicBezTo>
                    <a:pt x="238" y="462"/>
                    <a:pt x="238" y="463"/>
                    <a:pt x="237" y="464"/>
                  </a:cubicBezTo>
                  <a:cubicBezTo>
                    <a:pt x="240" y="463"/>
                    <a:pt x="239" y="465"/>
                    <a:pt x="242" y="465"/>
                  </a:cubicBezTo>
                  <a:cubicBezTo>
                    <a:pt x="242" y="466"/>
                    <a:pt x="240" y="466"/>
                    <a:pt x="239" y="466"/>
                  </a:cubicBezTo>
                  <a:cubicBezTo>
                    <a:pt x="240" y="467"/>
                    <a:pt x="240" y="468"/>
                    <a:pt x="240" y="469"/>
                  </a:cubicBezTo>
                  <a:cubicBezTo>
                    <a:pt x="240" y="469"/>
                    <a:pt x="240" y="469"/>
                    <a:pt x="240" y="469"/>
                  </a:cubicBezTo>
                  <a:cubicBezTo>
                    <a:pt x="240" y="470"/>
                    <a:pt x="240" y="472"/>
                    <a:pt x="242" y="472"/>
                  </a:cubicBezTo>
                  <a:cubicBezTo>
                    <a:pt x="241" y="472"/>
                    <a:pt x="241" y="472"/>
                    <a:pt x="241" y="472"/>
                  </a:cubicBezTo>
                  <a:cubicBezTo>
                    <a:pt x="240" y="473"/>
                    <a:pt x="244" y="472"/>
                    <a:pt x="243" y="474"/>
                  </a:cubicBezTo>
                  <a:cubicBezTo>
                    <a:pt x="242" y="473"/>
                    <a:pt x="242" y="473"/>
                    <a:pt x="242" y="473"/>
                  </a:cubicBezTo>
                  <a:cubicBezTo>
                    <a:pt x="243" y="474"/>
                    <a:pt x="241" y="475"/>
                    <a:pt x="243" y="476"/>
                  </a:cubicBezTo>
                  <a:cubicBezTo>
                    <a:pt x="242" y="476"/>
                    <a:pt x="242" y="476"/>
                    <a:pt x="241" y="475"/>
                  </a:cubicBezTo>
                  <a:cubicBezTo>
                    <a:pt x="242" y="476"/>
                    <a:pt x="242" y="477"/>
                    <a:pt x="243" y="478"/>
                  </a:cubicBezTo>
                  <a:cubicBezTo>
                    <a:pt x="241" y="478"/>
                    <a:pt x="241" y="478"/>
                    <a:pt x="241" y="478"/>
                  </a:cubicBezTo>
                  <a:cubicBezTo>
                    <a:pt x="240" y="478"/>
                    <a:pt x="244" y="478"/>
                    <a:pt x="243" y="479"/>
                  </a:cubicBezTo>
                  <a:cubicBezTo>
                    <a:pt x="243" y="479"/>
                    <a:pt x="242" y="480"/>
                    <a:pt x="242" y="480"/>
                  </a:cubicBezTo>
                  <a:cubicBezTo>
                    <a:pt x="243" y="480"/>
                    <a:pt x="243" y="481"/>
                    <a:pt x="243" y="481"/>
                  </a:cubicBezTo>
                  <a:cubicBezTo>
                    <a:pt x="241" y="482"/>
                    <a:pt x="241" y="482"/>
                    <a:pt x="241" y="482"/>
                  </a:cubicBezTo>
                  <a:cubicBezTo>
                    <a:pt x="241" y="486"/>
                    <a:pt x="241" y="490"/>
                    <a:pt x="243" y="494"/>
                  </a:cubicBezTo>
                  <a:cubicBezTo>
                    <a:pt x="240" y="494"/>
                    <a:pt x="241" y="493"/>
                    <a:pt x="240" y="493"/>
                  </a:cubicBezTo>
                  <a:cubicBezTo>
                    <a:pt x="242" y="493"/>
                    <a:pt x="240" y="494"/>
                    <a:pt x="241" y="495"/>
                  </a:cubicBezTo>
                  <a:cubicBezTo>
                    <a:pt x="241" y="495"/>
                    <a:pt x="241" y="495"/>
                    <a:pt x="241" y="495"/>
                  </a:cubicBezTo>
                  <a:cubicBezTo>
                    <a:pt x="241" y="496"/>
                    <a:pt x="240" y="496"/>
                    <a:pt x="240" y="497"/>
                  </a:cubicBezTo>
                  <a:cubicBezTo>
                    <a:pt x="241" y="497"/>
                    <a:pt x="241" y="497"/>
                    <a:pt x="241" y="497"/>
                  </a:cubicBezTo>
                  <a:cubicBezTo>
                    <a:pt x="242" y="497"/>
                    <a:pt x="238" y="498"/>
                    <a:pt x="241" y="498"/>
                  </a:cubicBezTo>
                  <a:cubicBezTo>
                    <a:pt x="239" y="499"/>
                    <a:pt x="239" y="499"/>
                    <a:pt x="239" y="499"/>
                  </a:cubicBezTo>
                  <a:cubicBezTo>
                    <a:pt x="242" y="499"/>
                    <a:pt x="238" y="499"/>
                    <a:pt x="240" y="500"/>
                  </a:cubicBezTo>
                  <a:cubicBezTo>
                    <a:pt x="240" y="500"/>
                    <a:pt x="240" y="500"/>
                    <a:pt x="240" y="500"/>
                  </a:cubicBezTo>
                  <a:cubicBezTo>
                    <a:pt x="239" y="501"/>
                    <a:pt x="243" y="502"/>
                    <a:pt x="241" y="502"/>
                  </a:cubicBezTo>
                  <a:cubicBezTo>
                    <a:pt x="241" y="503"/>
                    <a:pt x="242" y="504"/>
                    <a:pt x="244" y="504"/>
                  </a:cubicBezTo>
                  <a:cubicBezTo>
                    <a:pt x="241" y="504"/>
                    <a:pt x="241" y="504"/>
                    <a:pt x="241" y="504"/>
                  </a:cubicBezTo>
                  <a:cubicBezTo>
                    <a:pt x="242" y="507"/>
                    <a:pt x="241" y="511"/>
                    <a:pt x="244" y="513"/>
                  </a:cubicBezTo>
                  <a:cubicBezTo>
                    <a:pt x="243" y="513"/>
                    <a:pt x="243" y="513"/>
                    <a:pt x="243" y="513"/>
                  </a:cubicBezTo>
                  <a:cubicBezTo>
                    <a:pt x="245" y="515"/>
                    <a:pt x="241" y="517"/>
                    <a:pt x="245" y="518"/>
                  </a:cubicBezTo>
                  <a:cubicBezTo>
                    <a:pt x="247" y="518"/>
                    <a:pt x="247" y="518"/>
                    <a:pt x="247" y="518"/>
                  </a:cubicBezTo>
                  <a:cubicBezTo>
                    <a:pt x="244" y="519"/>
                    <a:pt x="244" y="519"/>
                    <a:pt x="244" y="519"/>
                  </a:cubicBezTo>
                  <a:cubicBezTo>
                    <a:pt x="246" y="519"/>
                    <a:pt x="245" y="520"/>
                    <a:pt x="247" y="521"/>
                  </a:cubicBezTo>
                  <a:cubicBezTo>
                    <a:pt x="245" y="521"/>
                    <a:pt x="245" y="521"/>
                    <a:pt x="245" y="521"/>
                  </a:cubicBezTo>
                  <a:cubicBezTo>
                    <a:pt x="245" y="521"/>
                    <a:pt x="247" y="522"/>
                    <a:pt x="247" y="523"/>
                  </a:cubicBezTo>
                  <a:cubicBezTo>
                    <a:pt x="246" y="523"/>
                    <a:pt x="246" y="523"/>
                    <a:pt x="246" y="523"/>
                  </a:cubicBezTo>
                  <a:cubicBezTo>
                    <a:pt x="243" y="527"/>
                    <a:pt x="241" y="532"/>
                    <a:pt x="246" y="534"/>
                  </a:cubicBezTo>
                  <a:cubicBezTo>
                    <a:pt x="247" y="535"/>
                    <a:pt x="243" y="535"/>
                    <a:pt x="244" y="536"/>
                  </a:cubicBezTo>
                  <a:cubicBezTo>
                    <a:pt x="247" y="538"/>
                    <a:pt x="245" y="541"/>
                    <a:pt x="247" y="543"/>
                  </a:cubicBezTo>
                  <a:cubicBezTo>
                    <a:pt x="246" y="546"/>
                    <a:pt x="244" y="545"/>
                    <a:pt x="243" y="548"/>
                  </a:cubicBezTo>
                  <a:cubicBezTo>
                    <a:pt x="243" y="547"/>
                    <a:pt x="243" y="547"/>
                    <a:pt x="243" y="547"/>
                  </a:cubicBezTo>
                  <a:cubicBezTo>
                    <a:pt x="242" y="549"/>
                    <a:pt x="241" y="547"/>
                    <a:pt x="240" y="546"/>
                  </a:cubicBezTo>
                  <a:cubicBezTo>
                    <a:pt x="240" y="547"/>
                    <a:pt x="239" y="547"/>
                    <a:pt x="240" y="549"/>
                  </a:cubicBezTo>
                  <a:cubicBezTo>
                    <a:pt x="239" y="550"/>
                    <a:pt x="238" y="546"/>
                    <a:pt x="238" y="547"/>
                  </a:cubicBezTo>
                  <a:cubicBezTo>
                    <a:pt x="238" y="546"/>
                    <a:pt x="238" y="548"/>
                    <a:pt x="238" y="548"/>
                  </a:cubicBezTo>
                  <a:cubicBezTo>
                    <a:pt x="236" y="550"/>
                    <a:pt x="238" y="546"/>
                    <a:pt x="235" y="545"/>
                  </a:cubicBezTo>
                  <a:cubicBezTo>
                    <a:pt x="232" y="546"/>
                    <a:pt x="228" y="548"/>
                    <a:pt x="225" y="547"/>
                  </a:cubicBezTo>
                  <a:cubicBezTo>
                    <a:pt x="225" y="547"/>
                    <a:pt x="225" y="549"/>
                    <a:pt x="225" y="549"/>
                  </a:cubicBezTo>
                  <a:cubicBezTo>
                    <a:pt x="224" y="546"/>
                    <a:pt x="224" y="550"/>
                    <a:pt x="223" y="549"/>
                  </a:cubicBezTo>
                  <a:cubicBezTo>
                    <a:pt x="223" y="548"/>
                    <a:pt x="223" y="548"/>
                    <a:pt x="223" y="547"/>
                  </a:cubicBezTo>
                  <a:cubicBezTo>
                    <a:pt x="222" y="546"/>
                    <a:pt x="220" y="548"/>
                    <a:pt x="219" y="547"/>
                  </a:cubicBezTo>
                  <a:cubicBezTo>
                    <a:pt x="218" y="549"/>
                    <a:pt x="216" y="546"/>
                    <a:pt x="215" y="548"/>
                  </a:cubicBezTo>
                  <a:cubicBezTo>
                    <a:pt x="215" y="546"/>
                    <a:pt x="214" y="547"/>
                    <a:pt x="214" y="546"/>
                  </a:cubicBezTo>
                  <a:cubicBezTo>
                    <a:pt x="213" y="550"/>
                    <a:pt x="211" y="545"/>
                    <a:pt x="210" y="547"/>
                  </a:cubicBezTo>
                  <a:cubicBezTo>
                    <a:pt x="210" y="547"/>
                    <a:pt x="210" y="547"/>
                    <a:pt x="210" y="547"/>
                  </a:cubicBezTo>
                  <a:cubicBezTo>
                    <a:pt x="206" y="547"/>
                    <a:pt x="202" y="547"/>
                    <a:pt x="198" y="549"/>
                  </a:cubicBezTo>
                  <a:cubicBezTo>
                    <a:pt x="195" y="549"/>
                    <a:pt x="193" y="546"/>
                    <a:pt x="190" y="547"/>
                  </a:cubicBezTo>
                  <a:cubicBezTo>
                    <a:pt x="190" y="548"/>
                    <a:pt x="190" y="549"/>
                    <a:pt x="190" y="549"/>
                  </a:cubicBezTo>
                  <a:cubicBezTo>
                    <a:pt x="189" y="549"/>
                    <a:pt x="190" y="548"/>
                    <a:pt x="190" y="547"/>
                  </a:cubicBezTo>
                  <a:cubicBezTo>
                    <a:pt x="188" y="549"/>
                    <a:pt x="187" y="547"/>
                    <a:pt x="185" y="547"/>
                  </a:cubicBezTo>
                  <a:cubicBezTo>
                    <a:pt x="185" y="548"/>
                    <a:pt x="184" y="548"/>
                    <a:pt x="185" y="549"/>
                  </a:cubicBezTo>
                  <a:cubicBezTo>
                    <a:pt x="183" y="546"/>
                    <a:pt x="181" y="550"/>
                    <a:pt x="179" y="548"/>
                  </a:cubicBezTo>
                  <a:cubicBezTo>
                    <a:pt x="179" y="552"/>
                    <a:pt x="178" y="550"/>
                    <a:pt x="177" y="551"/>
                  </a:cubicBezTo>
                  <a:cubicBezTo>
                    <a:pt x="177" y="551"/>
                    <a:pt x="177" y="550"/>
                    <a:pt x="177" y="549"/>
                  </a:cubicBezTo>
                  <a:cubicBezTo>
                    <a:pt x="175" y="550"/>
                    <a:pt x="175" y="550"/>
                    <a:pt x="173" y="549"/>
                  </a:cubicBezTo>
                  <a:cubicBezTo>
                    <a:pt x="172" y="549"/>
                    <a:pt x="172" y="551"/>
                    <a:pt x="171" y="551"/>
                  </a:cubicBezTo>
                  <a:cubicBezTo>
                    <a:pt x="171" y="548"/>
                    <a:pt x="170" y="550"/>
                    <a:pt x="169" y="550"/>
                  </a:cubicBezTo>
                  <a:cubicBezTo>
                    <a:pt x="169" y="552"/>
                    <a:pt x="168" y="553"/>
                    <a:pt x="167" y="552"/>
                  </a:cubicBezTo>
                  <a:cubicBezTo>
                    <a:pt x="168" y="549"/>
                    <a:pt x="168" y="549"/>
                    <a:pt x="168" y="549"/>
                  </a:cubicBezTo>
                  <a:cubicBezTo>
                    <a:pt x="165" y="551"/>
                    <a:pt x="162" y="548"/>
                    <a:pt x="159" y="551"/>
                  </a:cubicBezTo>
                  <a:cubicBezTo>
                    <a:pt x="159" y="549"/>
                    <a:pt x="159" y="549"/>
                    <a:pt x="159" y="549"/>
                  </a:cubicBezTo>
                  <a:cubicBezTo>
                    <a:pt x="156" y="550"/>
                    <a:pt x="154" y="548"/>
                    <a:pt x="151" y="549"/>
                  </a:cubicBezTo>
                  <a:cubicBezTo>
                    <a:pt x="150" y="548"/>
                    <a:pt x="150" y="547"/>
                    <a:pt x="149" y="547"/>
                  </a:cubicBezTo>
                  <a:cubicBezTo>
                    <a:pt x="148" y="548"/>
                    <a:pt x="148" y="548"/>
                    <a:pt x="146" y="549"/>
                  </a:cubicBezTo>
                  <a:cubicBezTo>
                    <a:pt x="146" y="549"/>
                    <a:pt x="146" y="548"/>
                    <a:pt x="147" y="547"/>
                  </a:cubicBezTo>
                  <a:cubicBezTo>
                    <a:pt x="146" y="546"/>
                    <a:pt x="147" y="544"/>
                    <a:pt x="145" y="545"/>
                  </a:cubicBezTo>
                  <a:cubicBezTo>
                    <a:pt x="146" y="545"/>
                    <a:pt x="146" y="545"/>
                    <a:pt x="146" y="545"/>
                  </a:cubicBezTo>
                  <a:cubicBezTo>
                    <a:pt x="145" y="545"/>
                    <a:pt x="143" y="545"/>
                    <a:pt x="144" y="544"/>
                  </a:cubicBezTo>
                  <a:cubicBezTo>
                    <a:pt x="143" y="544"/>
                    <a:pt x="142" y="543"/>
                    <a:pt x="140" y="544"/>
                  </a:cubicBezTo>
                  <a:cubicBezTo>
                    <a:pt x="140" y="543"/>
                    <a:pt x="143" y="543"/>
                    <a:pt x="141" y="543"/>
                  </a:cubicBezTo>
                  <a:cubicBezTo>
                    <a:pt x="143" y="543"/>
                    <a:pt x="143" y="543"/>
                    <a:pt x="143" y="543"/>
                  </a:cubicBezTo>
                  <a:cubicBezTo>
                    <a:pt x="143" y="541"/>
                    <a:pt x="142" y="539"/>
                    <a:pt x="142" y="537"/>
                  </a:cubicBezTo>
                  <a:cubicBezTo>
                    <a:pt x="145" y="537"/>
                    <a:pt x="142" y="534"/>
                    <a:pt x="144" y="534"/>
                  </a:cubicBezTo>
                  <a:cubicBezTo>
                    <a:pt x="143" y="533"/>
                    <a:pt x="146" y="532"/>
                    <a:pt x="143" y="530"/>
                  </a:cubicBezTo>
                  <a:cubicBezTo>
                    <a:pt x="144" y="531"/>
                    <a:pt x="144" y="531"/>
                    <a:pt x="144" y="531"/>
                  </a:cubicBezTo>
                  <a:cubicBezTo>
                    <a:pt x="145" y="530"/>
                    <a:pt x="146" y="528"/>
                    <a:pt x="147" y="527"/>
                  </a:cubicBezTo>
                  <a:cubicBezTo>
                    <a:pt x="148" y="527"/>
                    <a:pt x="146" y="526"/>
                    <a:pt x="146" y="525"/>
                  </a:cubicBezTo>
                  <a:cubicBezTo>
                    <a:pt x="147" y="525"/>
                    <a:pt x="147" y="525"/>
                    <a:pt x="147" y="525"/>
                  </a:cubicBezTo>
                  <a:cubicBezTo>
                    <a:pt x="147" y="524"/>
                    <a:pt x="145" y="523"/>
                    <a:pt x="145" y="522"/>
                  </a:cubicBezTo>
                  <a:cubicBezTo>
                    <a:pt x="146" y="522"/>
                    <a:pt x="145" y="521"/>
                    <a:pt x="146" y="521"/>
                  </a:cubicBezTo>
                  <a:cubicBezTo>
                    <a:pt x="146" y="522"/>
                    <a:pt x="147" y="523"/>
                    <a:pt x="149" y="525"/>
                  </a:cubicBezTo>
                  <a:cubicBezTo>
                    <a:pt x="150" y="525"/>
                    <a:pt x="147" y="522"/>
                    <a:pt x="149" y="523"/>
                  </a:cubicBezTo>
                  <a:cubicBezTo>
                    <a:pt x="150" y="522"/>
                    <a:pt x="150" y="521"/>
                    <a:pt x="149" y="520"/>
                  </a:cubicBezTo>
                  <a:cubicBezTo>
                    <a:pt x="149" y="521"/>
                    <a:pt x="150" y="520"/>
                    <a:pt x="150" y="521"/>
                  </a:cubicBezTo>
                  <a:cubicBezTo>
                    <a:pt x="151" y="521"/>
                    <a:pt x="151" y="520"/>
                    <a:pt x="151" y="520"/>
                  </a:cubicBezTo>
                  <a:cubicBezTo>
                    <a:pt x="150" y="520"/>
                    <a:pt x="150" y="520"/>
                    <a:pt x="150" y="520"/>
                  </a:cubicBezTo>
                  <a:cubicBezTo>
                    <a:pt x="149" y="519"/>
                    <a:pt x="150" y="518"/>
                    <a:pt x="148" y="517"/>
                  </a:cubicBezTo>
                  <a:cubicBezTo>
                    <a:pt x="148" y="517"/>
                    <a:pt x="149" y="518"/>
                    <a:pt x="148" y="518"/>
                  </a:cubicBezTo>
                  <a:cubicBezTo>
                    <a:pt x="147" y="517"/>
                    <a:pt x="148" y="516"/>
                    <a:pt x="149" y="516"/>
                  </a:cubicBezTo>
                  <a:cubicBezTo>
                    <a:pt x="150" y="517"/>
                    <a:pt x="150" y="519"/>
                    <a:pt x="151" y="519"/>
                  </a:cubicBezTo>
                  <a:cubicBezTo>
                    <a:pt x="150" y="515"/>
                    <a:pt x="150" y="515"/>
                    <a:pt x="150" y="515"/>
                  </a:cubicBezTo>
                  <a:cubicBezTo>
                    <a:pt x="150" y="516"/>
                    <a:pt x="149" y="516"/>
                    <a:pt x="148" y="515"/>
                  </a:cubicBezTo>
                  <a:cubicBezTo>
                    <a:pt x="148" y="516"/>
                    <a:pt x="148" y="516"/>
                    <a:pt x="148" y="516"/>
                  </a:cubicBezTo>
                  <a:cubicBezTo>
                    <a:pt x="147" y="515"/>
                    <a:pt x="147" y="515"/>
                    <a:pt x="147" y="515"/>
                  </a:cubicBezTo>
                  <a:cubicBezTo>
                    <a:pt x="147" y="516"/>
                    <a:pt x="145" y="516"/>
                    <a:pt x="145" y="517"/>
                  </a:cubicBezTo>
                  <a:cubicBezTo>
                    <a:pt x="147" y="518"/>
                    <a:pt x="147" y="518"/>
                    <a:pt x="147" y="518"/>
                  </a:cubicBezTo>
                  <a:cubicBezTo>
                    <a:pt x="146" y="519"/>
                    <a:pt x="147" y="521"/>
                    <a:pt x="146" y="520"/>
                  </a:cubicBezTo>
                  <a:cubicBezTo>
                    <a:pt x="145" y="519"/>
                    <a:pt x="145" y="519"/>
                    <a:pt x="144" y="519"/>
                  </a:cubicBezTo>
                  <a:cubicBezTo>
                    <a:pt x="144" y="519"/>
                    <a:pt x="144" y="519"/>
                    <a:pt x="144" y="519"/>
                  </a:cubicBezTo>
                  <a:cubicBezTo>
                    <a:pt x="142" y="518"/>
                    <a:pt x="142" y="518"/>
                    <a:pt x="142" y="518"/>
                  </a:cubicBezTo>
                  <a:cubicBezTo>
                    <a:pt x="145" y="520"/>
                    <a:pt x="142" y="520"/>
                    <a:pt x="142" y="521"/>
                  </a:cubicBezTo>
                  <a:cubicBezTo>
                    <a:pt x="142" y="520"/>
                    <a:pt x="142" y="520"/>
                    <a:pt x="142" y="520"/>
                  </a:cubicBezTo>
                  <a:cubicBezTo>
                    <a:pt x="140" y="521"/>
                    <a:pt x="143" y="521"/>
                    <a:pt x="143" y="522"/>
                  </a:cubicBezTo>
                  <a:cubicBezTo>
                    <a:pt x="142" y="522"/>
                    <a:pt x="140" y="520"/>
                    <a:pt x="139" y="520"/>
                  </a:cubicBezTo>
                  <a:cubicBezTo>
                    <a:pt x="138" y="521"/>
                    <a:pt x="139" y="524"/>
                    <a:pt x="137" y="524"/>
                  </a:cubicBezTo>
                  <a:cubicBezTo>
                    <a:pt x="136" y="525"/>
                    <a:pt x="137" y="526"/>
                    <a:pt x="137" y="528"/>
                  </a:cubicBezTo>
                  <a:cubicBezTo>
                    <a:pt x="137" y="529"/>
                    <a:pt x="135" y="527"/>
                    <a:pt x="136" y="528"/>
                  </a:cubicBezTo>
                  <a:cubicBezTo>
                    <a:pt x="135" y="527"/>
                    <a:pt x="134" y="527"/>
                    <a:pt x="133" y="527"/>
                  </a:cubicBezTo>
                  <a:cubicBezTo>
                    <a:pt x="134" y="527"/>
                    <a:pt x="132" y="528"/>
                    <a:pt x="135" y="529"/>
                  </a:cubicBezTo>
                  <a:cubicBezTo>
                    <a:pt x="133" y="529"/>
                    <a:pt x="132" y="532"/>
                    <a:pt x="133" y="533"/>
                  </a:cubicBezTo>
                  <a:cubicBezTo>
                    <a:pt x="133" y="533"/>
                    <a:pt x="131" y="532"/>
                    <a:pt x="130" y="532"/>
                  </a:cubicBezTo>
                  <a:cubicBezTo>
                    <a:pt x="131" y="534"/>
                    <a:pt x="132" y="535"/>
                    <a:pt x="131" y="536"/>
                  </a:cubicBezTo>
                  <a:cubicBezTo>
                    <a:pt x="133" y="537"/>
                    <a:pt x="133" y="536"/>
                    <a:pt x="135" y="537"/>
                  </a:cubicBezTo>
                  <a:cubicBezTo>
                    <a:pt x="135" y="537"/>
                    <a:pt x="136" y="537"/>
                    <a:pt x="136" y="537"/>
                  </a:cubicBezTo>
                  <a:cubicBezTo>
                    <a:pt x="134" y="537"/>
                    <a:pt x="131" y="537"/>
                    <a:pt x="131" y="538"/>
                  </a:cubicBezTo>
                  <a:cubicBezTo>
                    <a:pt x="128" y="538"/>
                    <a:pt x="132" y="536"/>
                    <a:pt x="129" y="536"/>
                  </a:cubicBezTo>
                  <a:cubicBezTo>
                    <a:pt x="126" y="535"/>
                    <a:pt x="127" y="533"/>
                    <a:pt x="128" y="533"/>
                  </a:cubicBezTo>
                  <a:cubicBezTo>
                    <a:pt x="126" y="531"/>
                    <a:pt x="128" y="533"/>
                    <a:pt x="126" y="533"/>
                  </a:cubicBezTo>
                  <a:cubicBezTo>
                    <a:pt x="126" y="534"/>
                    <a:pt x="127" y="535"/>
                    <a:pt x="127" y="536"/>
                  </a:cubicBezTo>
                  <a:cubicBezTo>
                    <a:pt x="128" y="537"/>
                    <a:pt x="128" y="536"/>
                    <a:pt x="129" y="537"/>
                  </a:cubicBezTo>
                  <a:cubicBezTo>
                    <a:pt x="131" y="539"/>
                    <a:pt x="127" y="539"/>
                    <a:pt x="127" y="539"/>
                  </a:cubicBezTo>
                  <a:cubicBezTo>
                    <a:pt x="126" y="538"/>
                    <a:pt x="126" y="538"/>
                    <a:pt x="126" y="538"/>
                  </a:cubicBezTo>
                  <a:cubicBezTo>
                    <a:pt x="125" y="539"/>
                    <a:pt x="127" y="540"/>
                    <a:pt x="127" y="541"/>
                  </a:cubicBezTo>
                  <a:cubicBezTo>
                    <a:pt x="124" y="541"/>
                    <a:pt x="126" y="539"/>
                    <a:pt x="124" y="538"/>
                  </a:cubicBezTo>
                  <a:cubicBezTo>
                    <a:pt x="122" y="539"/>
                    <a:pt x="122" y="539"/>
                    <a:pt x="122" y="539"/>
                  </a:cubicBezTo>
                  <a:cubicBezTo>
                    <a:pt x="122" y="542"/>
                    <a:pt x="125" y="540"/>
                    <a:pt x="124" y="542"/>
                  </a:cubicBezTo>
                  <a:cubicBezTo>
                    <a:pt x="123" y="542"/>
                    <a:pt x="123" y="542"/>
                    <a:pt x="123" y="542"/>
                  </a:cubicBezTo>
                  <a:cubicBezTo>
                    <a:pt x="124" y="543"/>
                    <a:pt x="124" y="543"/>
                    <a:pt x="124" y="543"/>
                  </a:cubicBezTo>
                  <a:cubicBezTo>
                    <a:pt x="125" y="543"/>
                    <a:pt x="127" y="543"/>
                    <a:pt x="126" y="542"/>
                  </a:cubicBezTo>
                  <a:cubicBezTo>
                    <a:pt x="130" y="542"/>
                    <a:pt x="127" y="543"/>
                    <a:pt x="128" y="544"/>
                  </a:cubicBezTo>
                  <a:cubicBezTo>
                    <a:pt x="130" y="545"/>
                    <a:pt x="127" y="544"/>
                    <a:pt x="129" y="543"/>
                  </a:cubicBezTo>
                  <a:cubicBezTo>
                    <a:pt x="131" y="543"/>
                    <a:pt x="131" y="544"/>
                    <a:pt x="131" y="545"/>
                  </a:cubicBezTo>
                  <a:cubicBezTo>
                    <a:pt x="132" y="546"/>
                    <a:pt x="130" y="546"/>
                    <a:pt x="129" y="547"/>
                  </a:cubicBezTo>
                  <a:cubicBezTo>
                    <a:pt x="128" y="546"/>
                    <a:pt x="128" y="545"/>
                    <a:pt x="129" y="545"/>
                  </a:cubicBezTo>
                  <a:cubicBezTo>
                    <a:pt x="127" y="544"/>
                    <a:pt x="125" y="547"/>
                    <a:pt x="124" y="546"/>
                  </a:cubicBezTo>
                  <a:cubicBezTo>
                    <a:pt x="123" y="548"/>
                    <a:pt x="125" y="547"/>
                    <a:pt x="126" y="548"/>
                  </a:cubicBezTo>
                  <a:cubicBezTo>
                    <a:pt x="126" y="547"/>
                    <a:pt x="128" y="547"/>
                    <a:pt x="128" y="547"/>
                  </a:cubicBezTo>
                  <a:cubicBezTo>
                    <a:pt x="133" y="548"/>
                    <a:pt x="125" y="549"/>
                    <a:pt x="127" y="551"/>
                  </a:cubicBezTo>
                  <a:cubicBezTo>
                    <a:pt x="130" y="550"/>
                    <a:pt x="132" y="552"/>
                    <a:pt x="134" y="549"/>
                  </a:cubicBezTo>
                  <a:cubicBezTo>
                    <a:pt x="135" y="549"/>
                    <a:pt x="136" y="550"/>
                    <a:pt x="136" y="550"/>
                  </a:cubicBezTo>
                  <a:cubicBezTo>
                    <a:pt x="134" y="551"/>
                    <a:pt x="135" y="552"/>
                    <a:pt x="133" y="552"/>
                  </a:cubicBezTo>
                  <a:cubicBezTo>
                    <a:pt x="133" y="553"/>
                    <a:pt x="133" y="553"/>
                    <a:pt x="133" y="553"/>
                  </a:cubicBezTo>
                  <a:cubicBezTo>
                    <a:pt x="130" y="553"/>
                    <a:pt x="130" y="553"/>
                    <a:pt x="130" y="553"/>
                  </a:cubicBezTo>
                  <a:cubicBezTo>
                    <a:pt x="130" y="554"/>
                    <a:pt x="129" y="557"/>
                    <a:pt x="129" y="558"/>
                  </a:cubicBezTo>
                  <a:cubicBezTo>
                    <a:pt x="130" y="558"/>
                    <a:pt x="130" y="556"/>
                    <a:pt x="131" y="557"/>
                  </a:cubicBezTo>
                  <a:cubicBezTo>
                    <a:pt x="130" y="557"/>
                    <a:pt x="130" y="559"/>
                    <a:pt x="131" y="559"/>
                  </a:cubicBezTo>
                  <a:cubicBezTo>
                    <a:pt x="130" y="558"/>
                    <a:pt x="133" y="557"/>
                    <a:pt x="134" y="557"/>
                  </a:cubicBezTo>
                  <a:cubicBezTo>
                    <a:pt x="134" y="558"/>
                    <a:pt x="134" y="560"/>
                    <a:pt x="133" y="560"/>
                  </a:cubicBezTo>
                  <a:cubicBezTo>
                    <a:pt x="131" y="561"/>
                    <a:pt x="131" y="561"/>
                    <a:pt x="131" y="561"/>
                  </a:cubicBezTo>
                  <a:cubicBezTo>
                    <a:pt x="133" y="560"/>
                    <a:pt x="131" y="562"/>
                    <a:pt x="132" y="562"/>
                  </a:cubicBezTo>
                  <a:cubicBezTo>
                    <a:pt x="133" y="561"/>
                    <a:pt x="135" y="560"/>
                    <a:pt x="136" y="559"/>
                  </a:cubicBezTo>
                  <a:cubicBezTo>
                    <a:pt x="137" y="559"/>
                    <a:pt x="136" y="561"/>
                    <a:pt x="137" y="561"/>
                  </a:cubicBezTo>
                  <a:cubicBezTo>
                    <a:pt x="135" y="561"/>
                    <a:pt x="135" y="561"/>
                    <a:pt x="135" y="561"/>
                  </a:cubicBezTo>
                  <a:cubicBezTo>
                    <a:pt x="136" y="562"/>
                    <a:pt x="133" y="564"/>
                    <a:pt x="135" y="564"/>
                  </a:cubicBezTo>
                  <a:cubicBezTo>
                    <a:pt x="136" y="563"/>
                    <a:pt x="136" y="563"/>
                    <a:pt x="136" y="563"/>
                  </a:cubicBezTo>
                  <a:cubicBezTo>
                    <a:pt x="136" y="564"/>
                    <a:pt x="136" y="564"/>
                    <a:pt x="135" y="564"/>
                  </a:cubicBezTo>
                  <a:close/>
                  <a:moveTo>
                    <a:pt x="181" y="303"/>
                  </a:moveTo>
                  <a:cubicBezTo>
                    <a:pt x="181" y="303"/>
                    <a:pt x="181" y="303"/>
                    <a:pt x="181" y="303"/>
                  </a:cubicBezTo>
                  <a:cubicBezTo>
                    <a:pt x="181" y="303"/>
                    <a:pt x="181" y="303"/>
                    <a:pt x="181" y="303"/>
                  </a:cubicBezTo>
                  <a:cubicBezTo>
                    <a:pt x="181" y="303"/>
                    <a:pt x="181" y="303"/>
                    <a:pt x="181" y="303"/>
                  </a:cubicBezTo>
                  <a:close/>
                  <a:moveTo>
                    <a:pt x="191" y="308"/>
                  </a:moveTo>
                  <a:cubicBezTo>
                    <a:pt x="190" y="307"/>
                    <a:pt x="190" y="306"/>
                    <a:pt x="190" y="306"/>
                  </a:cubicBezTo>
                  <a:cubicBezTo>
                    <a:pt x="191" y="308"/>
                    <a:pt x="191" y="308"/>
                    <a:pt x="191" y="308"/>
                  </a:cubicBezTo>
                  <a:cubicBezTo>
                    <a:pt x="191" y="308"/>
                    <a:pt x="191" y="308"/>
                    <a:pt x="191" y="308"/>
                  </a:cubicBezTo>
                  <a:close/>
                  <a:moveTo>
                    <a:pt x="199" y="323"/>
                  </a:moveTo>
                  <a:cubicBezTo>
                    <a:pt x="199" y="323"/>
                    <a:pt x="199" y="323"/>
                    <a:pt x="199" y="324"/>
                  </a:cubicBezTo>
                  <a:cubicBezTo>
                    <a:pt x="199" y="324"/>
                    <a:pt x="199" y="324"/>
                    <a:pt x="199" y="324"/>
                  </a:cubicBezTo>
                  <a:cubicBezTo>
                    <a:pt x="199" y="324"/>
                    <a:pt x="199" y="324"/>
                    <a:pt x="199" y="324"/>
                  </a:cubicBezTo>
                  <a:cubicBezTo>
                    <a:pt x="199" y="324"/>
                    <a:pt x="200" y="324"/>
                    <a:pt x="200" y="324"/>
                  </a:cubicBezTo>
                  <a:cubicBezTo>
                    <a:pt x="200" y="324"/>
                    <a:pt x="200" y="324"/>
                    <a:pt x="200" y="324"/>
                  </a:cubicBezTo>
                  <a:cubicBezTo>
                    <a:pt x="198" y="324"/>
                    <a:pt x="198" y="324"/>
                    <a:pt x="199" y="323"/>
                  </a:cubicBezTo>
                  <a:close/>
                  <a:moveTo>
                    <a:pt x="198" y="307"/>
                  </a:moveTo>
                  <a:cubicBezTo>
                    <a:pt x="198" y="307"/>
                    <a:pt x="198" y="307"/>
                    <a:pt x="198" y="307"/>
                  </a:cubicBezTo>
                  <a:cubicBezTo>
                    <a:pt x="198" y="307"/>
                    <a:pt x="198" y="306"/>
                    <a:pt x="198" y="306"/>
                  </a:cubicBezTo>
                  <a:cubicBezTo>
                    <a:pt x="198" y="307"/>
                    <a:pt x="198" y="307"/>
                    <a:pt x="198" y="307"/>
                  </a:cubicBezTo>
                  <a:cubicBezTo>
                    <a:pt x="197" y="308"/>
                    <a:pt x="197" y="304"/>
                    <a:pt x="197" y="307"/>
                  </a:cubicBezTo>
                  <a:cubicBezTo>
                    <a:pt x="197" y="305"/>
                    <a:pt x="197" y="305"/>
                    <a:pt x="197" y="305"/>
                  </a:cubicBezTo>
                  <a:cubicBezTo>
                    <a:pt x="196" y="308"/>
                    <a:pt x="196" y="304"/>
                    <a:pt x="196" y="306"/>
                  </a:cubicBezTo>
                  <a:cubicBezTo>
                    <a:pt x="196" y="306"/>
                    <a:pt x="196" y="306"/>
                    <a:pt x="196" y="306"/>
                  </a:cubicBezTo>
                  <a:cubicBezTo>
                    <a:pt x="195" y="305"/>
                    <a:pt x="194" y="309"/>
                    <a:pt x="194" y="307"/>
                  </a:cubicBezTo>
                  <a:cubicBezTo>
                    <a:pt x="194" y="307"/>
                    <a:pt x="193" y="307"/>
                    <a:pt x="193" y="309"/>
                  </a:cubicBezTo>
                  <a:cubicBezTo>
                    <a:pt x="193" y="307"/>
                    <a:pt x="193" y="307"/>
                    <a:pt x="193" y="307"/>
                  </a:cubicBezTo>
                  <a:cubicBezTo>
                    <a:pt x="192" y="307"/>
                    <a:pt x="192" y="307"/>
                    <a:pt x="191" y="308"/>
                  </a:cubicBezTo>
                  <a:cubicBezTo>
                    <a:pt x="191" y="307"/>
                    <a:pt x="191" y="307"/>
                    <a:pt x="191" y="307"/>
                  </a:cubicBezTo>
                  <a:cubicBezTo>
                    <a:pt x="190" y="306"/>
                    <a:pt x="189" y="304"/>
                    <a:pt x="189" y="304"/>
                  </a:cubicBezTo>
                  <a:cubicBezTo>
                    <a:pt x="188" y="302"/>
                    <a:pt x="189" y="304"/>
                    <a:pt x="189" y="303"/>
                  </a:cubicBezTo>
                  <a:cubicBezTo>
                    <a:pt x="189" y="302"/>
                    <a:pt x="189" y="303"/>
                    <a:pt x="188" y="302"/>
                  </a:cubicBezTo>
                  <a:cubicBezTo>
                    <a:pt x="188" y="300"/>
                    <a:pt x="188" y="300"/>
                    <a:pt x="188" y="300"/>
                  </a:cubicBezTo>
                  <a:cubicBezTo>
                    <a:pt x="188" y="300"/>
                    <a:pt x="189" y="302"/>
                    <a:pt x="190" y="303"/>
                  </a:cubicBezTo>
                  <a:cubicBezTo>
                    <a:pt x="190" y="303"/>
                    <a:pt x="190" y="303"/>
                    <a:pt x="189" y="302"/>
                  </a:cubicBezTo>
                  <a:cubicBezTo>
                    <a:pt x="190" y="304"/>
                    <a:pt x="191" y="305"/>
                    <a:pt x="191" y="307"/>
                  </a:cubicBezTo>
                  <a:cubicBezTo>
                    <a:pt x="192" y="308"/>
                    <a:pt x="190" y="305"/>
                    <a:pt x="191" y="305"/>
                  </a:cubicBezTo>
                  <a:cubicBezTo>
                    <a:pt x="191" y="306"/>
                    <a:pt x="190" y="304"/>
                    <a:pt x="190" y="303"/>
                  </a:cubicBezTo>
                  <a:cubicBezTo>
                    <a:pt x="188" y="298"/>
                    <a:pt x="192" y="306"/>
                    <a:pt x="192" y="305"/>
                  </a:cubicBezTo>
                  <a:cubicBezTo>
                    <a:pt x="190" y="302"/>
                    <a:pt x="191" y="301"/>
                    <a:pt x="189" y="298"/>
                  </a:cubicBezTo>
                  <a:cubicBezTo>
                    <a:pt x="189" y="297"/>
                    <a:pt x="189" y="296"/>
                    <a:pt x="189" y="297"/>
                  </a:cubicBezTo>
                  <a:cubicBezTo>
                    <a:pt x="190" y="299"/>
                    <a:pt x="190" y="298"/>
                    <a:pt x="190" y="300"/>
                  </a:cubicBezTo>
                  <a:cubicBezTo>
                    <a:pt x="191" y="300"/>
                    <a:pt x="191" y="300"/>
                    <a:pt x="191" y="300"/>
                  </a:cubicBezTo>
                  <a:cubicBezTo>
                    <a:pt x="191" y="302"/>
                    <a:pt x="191" y="302"/>
                    <a:pt x="191" y="302"/>
                  </a:cubicBezTo>
                  <a:cubicBezTo>
                    <a:pt x="193" y="306"/>
                    <a:pt x="193" y="306"/>
                    <a:pt x="193" y="306"/>
                  </a:cubicBezTo>
                  <a:cubicBezTo>
                    <a:pt x="193" y="305"/>
                    <a:pt x="192" y="304"/>
                    <a:pt x="193" y="303"/>
                  </a:cubicBezTo>
                  <a:cubicBezTo>
                    <a:pt x="193" y="304"/>
                    <a:pt x="193" y="305"/>
                    <a:pt x="193" y="305"/>
                  </a:cubicBezTo>
                  <a:cubicBezTo>
                    <a:pt x="193" y="304"/>
                    <a:pt x="192" y="302"/>
                    <a:pt x="192" y="302"/>
                  </a:cubicBezTo>
                  <a:cubicBezTo>
                    <a:pt x="193" y="301"/>
                    <a:pt x="194" y="303"/>
                    <a:pt x="194" y="304"/>
                  </a:cubicBezTo>
                  <a:cubicBezTo>
                    <a:pt x="194" y="306"/>
                    <a:pt x="194" y="306"/>
                    <a:pt x="194" y="306"/>
                  </a:cubicBezTo>
                  <a:cubicBezTo>
                    <a:pt x="194" y="304"/>
                    <a:pt x="194" y="306"/>
                    <a:pt x="194" y="306"/>
                  </a:cubicBezTo>
                  <a:cubicBezTo>
                    <a:pt x="194" y="304"/>
                    <a:pt x="194" y="303"/>
                    <a:pt x="193" y="301"/>
                  </a:cubicBezTo>
                  <a:cubicBezTo>
                    <a:pt x="193" y="301"/>
                    <a:pt x="194" y="302"/>
                    <a:pt x="194" y="302"/>
                  </a:cubicBezTo>
                  <a:cubicBezTo>
                    <a:pt x="194" y="303"/>
                    <a:pt x="194" y="303"/>
                    <a:pt x="194" y="303"/>
                  </a:cubicBezTo>
                  <a:cubicBezTo>
                    <a:pt x="194" y="303"/>
                    <a:pt x="195" y="306"/>
                    <a:pt x="195" y="305"/>
                  </a:cubicBezTo>
                  <a:cubicBezTo>
                    <a:pt x="195" y="304"/>
                    <a:pt x="195" y="304"/>
                    <a:pt x="195" y="304"/>
                  </a:cubicBezTo>
                  <a:cubicBezTo>
                    <a:pt x="195" y="304"/>
                    <a:pt x="195" y="305"/>
                    <a:pt x="195" y="305"/>
                  </a:cubicBezTo>
                  <a:cubicBezTo>
                    <a:pt x="195" y="304"/>
                    <a:pt x="195" y="304"/>
                    <a:pt x="195" y="304"/>
                  </a:cubicBezTo>
                  <a:cubicBezTo>
                    <a:pt x="196" y="305"/>
                    <a:pt x="196" y="305"/>
                    <a:pt x="196" y="305"/>
                  </a:cubicBezTo>
                  <a:cubicBezTo>
                    <a:pt x="196" y="304"/>
                    <a:pt x="195" y="302"/>
                    <a:pt x="196" y="304"/>
                  </a:cubicBezTo>
                  <a:cubicBezTo>
                    <a:pt x="195" y="301"/>
                    <a:pt x="196" y="304"/>
                    <a:pt x="195" y="303"/>
                  </a:cubicBezTo>
                  <a:cubicBezTo>
                    <a:pt x="194" y="301"/>
                    <a:pt x="195" y="301"/>
                    <a:pt x="195" y="301"/>
                  </a:cubicBezTo>
                  <a:cubicBezTo>
                    <a:pt x="196" y="303"/>
                    <a:pt x="195" y="301"/>
                    <a:pt x="196" y="301"/>
                  </a:cubicBezTo>
                  <a:cubicBezTo>
                    <a:pt x="196" y="302"/>
                    <a:pt x="196" y="302"/>
                    <a:pt x="196" y="303"/>
                  </a:cubicBezTo>
                  <a:cubicBezTo>
                    <a:pt x="196" y="301"/>
                    <a:pt x="196" y="301"/>
                    <a:pt x="196" y="301"/>
                  </a:cubicBezTo>
                  <a:cubicBezTo>
                    <a:pt x="197" y="304"/>
                    <a:pt x="196" y="300"/>
                    <a:pt x="197" y="301"/>
                  </a:cubicBezTo>
                  <a:cubicBezTo>
                    <a:pt x="197" y="302"/>
                    <a:pt x="197" y="303"/>
                    <a:pt x="198" y="304"/>
                  </a:cubicBezTo>
                  <a:cubicBezTo>
                    <a:pt x="197" y="301"/>
                    <a:pt x="197" y="301"/>
                    <a:pt x="196" y="299"/>
                  </a:cubicBezTo>
                  <a:cubicBezTo>
                    <a:pt x="197" y="300"/>
                    <a:pt x="197" y="302"/>
                    <a:pt x="198" y="304"/>
                  </a:cubicBezTo>
                  <a:cubicBezTo>
                    <a:pt x="198" y="302"/>
                    <a:pt x="199" y="305"/>
                    <a:pt x="198" y="302"/>
                  </a:cubicBezTo>
                  <a:cubicBezTo>
                    <a:pt x="198" y="302"/>
                    <a:pt x="198" y="301"/>
                    <a:pt x="197" y="300"/>
                  </a:cubicBezTo>
                  <a:cubicBezTo>
                    <a:pt x="198" y="300"/>
                    <a:pt x="198" y="301"/>
                    <a:pt x="198" y="302"/>
                  </a:cubicBezTo>
                  <a:cubicBezTo>
                    <a:pt x="198" y="301"/>
                    <a:pt x="198" y="299"/>
                    <a:pt x="198" y="299"/>
                  </a:cubicBezTo>
                  <a:cubicBezTo>
                    <a:pt x="198" y="299"/>
                    <a:pt x="198" y="296"/>
                    <a:pt x="198" y="298"/>
                  </a:cubicBezTo>
                  <a:cubicBezTo>
                    <a:pt x="199" y="300"/>
                    <a:pt x="198" y="299"/>
                    <a:pt x="198" y="300"/>
                  </a:cubicBezTo>
                  <a:cubicBezTo>
                    <a:pt x="199" y="300"/>
                    <a:pt x="198" y="296"/>
                    <a:pt x="198" y="295"/>
                  </a:cubicBezTo>
                  <a:cubicBezTo>
                    <a:pt x="198" y="294"/>
                    <a:pt x="197" y="291"/>
                    <a:pt x="197" y="290"/>
                  </a:cubicBezTo>
                  <a:cubicBezTo>
                    <a:pt x="198" y="291"/>
                    <a:pt x="197" y="291"/>
                    <a:pt x="198" y="293"/>
                  </a:cubicBezTo>
                  <a:cubicBezTo>
                    <a:pt x="198" y="293"/>
                    <a:pt x="198" y="293"/>
                    <a:pt x="198" y="293"/>
                  </a:cubicBezTo>
                  <a:cubicBezTo>
                    <a:pt x="199" y="296"/>
                    <a:pt x="198" y="298"/>
                    <a:pt x="199" y="300"/>
                  </a:cubicBezTo>
                  <a:cubicBezTo>
                    <a:pt x="199" y="299"/>
                    <a:pt x="199" y="299"/>
                    <a:pt x="199" y="299"/>
                  </a:cubicBezTo>
                  <a:cubicBezTo>
                    <a:pt x="200" y="302"/>
                    <a:pt x="200" y="302"/>
                    <a:pt x="200" y="302"/>
                  </a:cubicBezTo>
                  <a:cubicBezTo>
                    <a:pt x="200" y="300"/>
                    <a:pt x="200" y="301"/>
                    <a:pt x="200" y="301"/>
                  </a:cubicBezTo>
                  <a:cubicBezTo>
                    <a:pt x="200" y="299"/>
                    <a:pt x="200" y="302"/>
                    <a:pt x="200" y="300"/>
                  </a:cubicBezTo>
                  <a:cubicBezTo>
                    <a:pt x="200" y="300"/>
                    <a:pt x="200" y="297"/>
                    <a:pt x="200" y="298"/>
                  </a:cubicBezTo>
                  <a:cubicBezTo>
                    <a:pt x="201" y="301"/>
                    <a:pt x="201" y="301"/>
                    <a:pt x="201" y="301"/>
                  </a:cubicBezTo>
                  <a:cubicBezTo>
                    <a:pt x="201" y="302"/>
                    <a:pt x="201" y="299"/>
                    <a:pt x="201" y="300"/>
                  </a:cubicBezTo>
                  <a:cubicBezTo>
                    <a:pt x="201" y="301"/>
                    <a:pt x="201" y="301"/>
                    <a:pt x="201" y="301"/>
                  </a:cubicBezTo>
                  <a:cubicBezTo>
                    <a:pt x="202" y="301"/>
                    <a:pt x="203" y="301"/>
                    <a:pt x="204" y="297"/>
                  </a:cubicBezTo>
                  <a:cubicBezTo>
                    <a:pt x="204" y="298"/>
                    <a:pt x="204" y="299"/>
                    <a:pt x="205" y="300"/>
                  </a:cubicBezTo>
                  <a:cubicBezTo>
                    <a:pt x="205" y="299"/>
                    <a:pt x="205" y="298"/>
                    <a:pt x="205" y="298"/>
                  </a:cubicBezTo>
                  <a:cubicBezTo>
                    <a:pt x="205" y="300"/>
                    <a:pt x="205" y="300"/>
                    <a:pt x="205" y="300"/>
                  </a:cubicBezTo>
                  <a:cubicBezTo>
                    <a:pt x="206" y="301"/>
                    <a:pt x="206" y="299"/>
                    <a:pt x="206" y="298"/>
                  </a:cubicBezTo>
                  <a:cubicBezTo>
                    <a:pt x="206" y="299"/>
                    <a:pt x="206" y="299"/>
                    <a:pt x="206" y="299"/>
                  </a:cubicBezTo>
                  <a:cubicBezTo>
                    <a:pt x="207" y="300"/>
                    <a:pt x="207" y="298"/>
                    <a:pt x="207" y="298"/>
                  </a:cubicBezTo>
                  <a:cubicBezTo>
                    <a:pt x="207" y="299"/>
                    <a:pt x="207" y="299"/>
                    <a:pt x="207" y="299"/>
                  </a:cubicBezTo>
                  <a:cubicBezTo>
                    <a:pt x="207" y="298"/>
                    <a:pt x="207" y="298"/>
                    <a:pt x="207" y="298"/>
                  </a:cubicBezTo>
                  <a:cubicBezTo>
                    <a:pt x="207" y="297"/>
                    <a:pt x="207" y="297"/>
                    <a:pt x="207" y="299"/>
                  </a:cubicBezTo>
                  <a:cubicBezTo>
                    <a:pt x="208" y="298"/>
                    <a:pt x="208" y="298"/>
                    <a:pt x="208" y="298"/>
                  </a:cubicBezTo>
                  <a:cubicBezTo>
                    <a:pt x="208" y="299"/>
                    <a:pt x="208" y="299"/>
                    <a:pt x="209" y="298"/>
                  </a:cubicBezTo>
                  <a:cubicBezTo>
                    <a:pt x="209" y="298"/>
                    <a:pt x="209" y="297"/>
                    <a:pt x="209" y="296"/>
                  </a:cubicBezTo>
                  <a:cubicBezTo>
                    <a:pt x="209" y="293"/>
                    <a:pt x="209" y="296"/>
                    <a:pt x="209" y="295"/>
                  </a:cubicBezTo>
                  <a:cubicBezTo>
                    <a:pt x="209" y="297"/>
                    <a:pt x="209" y="297"/>
                    <a:pt x="209" y="297"/>
                  </a:cubicBezTo>
                  <a:cubicBezTo>
                    <a:pt x="209" y="300"/>
                    <a:pt x="210" y="298"/>
                    <a:pt x="211" y="299"/>
                  </a:cubicBezTo>
                  <a:cubicBezTo>
                    <a:pt x="211" y="297"/>
                    <a:pt x="211" y="297"/>
                    <a:pt x="211" y="297"/>
                  </a:cubicBezTo>
                  <a:cubicBezTo>
                    <a:pt x="211" y="300"/>
                    <a:pt x="212" y="297"/>
                    <a:pt x="212" y="299"/>
                  </a:cubicBezTo>
                  <a:cubicBezTo>
                    <a:pt x="213" y="298"/>
                    <a:pt x="213" y="295"/>
                    <a:pt x="214" y="295"/>
                  </a:cubicBezTo>
                  <a:cubicBezTo>
                    <a:pt x="214" y="293"/>
                    <a:pt x="213" y="298"/>
                    <a:pt x="213" y="299"/>
                  </a:cubicBezTo>
                  <a:cubicBezTo>
                    <a:pt x="213" y="298"/>
                    <a:pt x="214" y="298"/>
                    <a:pt x="214" y="298"/>
                  </a:cubicBezTo>
                  <a:cubicBezTo>
                    <a:pt x="214" y="298"/>
                    <a:pt x="214" y="298"/>
                    <a:pt x="214" y="298"/>
                  </a:cubicBezTo>
                  <a:cubicBezTo>
                    <a:pt x="214" y="297"/>
                    <a:pt x="215" y="296"/>
                    <a:pt x="215" y="297"/>
                  </a:cubicBezTo>
                  <a:cubicBezTo>
                    <a:pt x="214" y="298"/>
                    <a:pt x="214" y="298"/>
                    <a:pt x="214" y="298"/>
                  </a:cubicBezTo>
                  <a:cubicBezTo>
                    <a:pt x="215" y="298"/>
                    <a:pt x="214" y="299"/>
                    <a:pt x="215" y="299"/>
                  </a:cubicBezTo>
                  <a:cubicBezTo>
                    <a:pt x="215" y="297"/>
                    <a:pt x="215" y="298"/>
                    <a:pt x="216" y="297"/>
                  </a:cubicBezTo>
                  <a:cubicBezTo>
                    <a:pt x="215" y="298"/>
                    <a:pt x="215" y="298"/>
                    <a:pt x="215" y="298"/>
                  </a:cubicBezTo>
                  <a:cubicBezTo>
                    <a:pt x="216" y="296"/>
                    <a:pt x="216" y="296"/>
                    <a:pt x="216" y="296"/>
                  </a:cubicBezTo>
                  <a:cubicBezTo>
                    <a:pt x="216" y="297"/>
                    <a:pt x="216" y="297"/>
                    <a:pt x="216" y="297"/>
                  </a:cubicBezTo>
                  <a:cubicBezTo>
                    <a:pt x="215" y="299"/>
                    <a:pt x="215" y="299"/>
                    <a:pt x="215" y="299"/>
                  </a:cubicBezTo>
                  <a:cubicBezTo>
                    <a:pt x="215" y="300"/>
                    <a:pt x="216" y="297"/>
                    <a:pt x="216" y="297"/>
                  </a:cubicBezTo>
                  <a:cubicBezTo>
                    <a:pt x="217" y="296"/>
                    <a:pt x="216" y="297"/>
                    <a:pt x="216" y="298"/>
                  </a:cubicBezTo>
                  <a:cubicBezTo>
                    <a:pt x="216" y="298"/>
                    <a:pt x="216" y="297"/>
                    <a:pt x="216" y="298"/>
                  </a:cubicBezTo>
                  <a:cubicBezTo>
                    <a:pt x="215" y="299"/>
                    <a:pt x="216" y="298"/>
                    <a:pt x="215" y="299"/>
                  </a:cubicBezTo>
                  <a:cubicBezTo>
                    <a:pt x="215" y="299"/>
                    <a:pt x="216" y="297"/>
                    <a:pt x="216" y="298"/>
                  </a:cubicBezTo>
                  <a:cubicBezTo>
                    <a:pt x="216" y="298"/>
                    <a:pt x="217" y="298"/>
                    <a:pt x="216" y="299"/>
                  </a:cubicBezTo>
                  <a:cubicBezTo>
                    <a:pt x="216" y="298"/>
                    <a:pt x="216" y="299"/>
                    <a:pt x="217" y="298"/>
                  </a:cubicBezTo>
                  <a:cubicBezTo>
                    <a:pt x="217" y="298"/>
                    <a:pt x="217" y="297"/>
                    <a:pt x="217" y="296"/>
                  </a:cubicBezTo>
                  <a:cubicBezTo>
                    <a:pt x="218" y="296"/>
                    <a:pt x="218" y="296"/>
                    <a:pt x="218" y="296"/>
                  </a:cubicBezTo>
                  <a:cubicBezTo>
                    <a:pt x="217" y="297"/>
                    <a:pt x="217" y="297"/>
                    <a:pt x="217" y="297"/>
                  </a:cubicBezTo>
                  <a:cubicBezTo>
                    <a:pt x="218" y="296"/>
                    <a:pt x="218" y="297"/>
                    <a:pt x="218" y="296"/>
                  </a:cubicBezTo>
                  <a:cubicBezTo>
                    <a:pt x="217" y="298"/>
                    <a:pt x="217" y="298"/>
                    <a:pt x="217" y="298"/>
                  </a:cubicBezTo>
                  <a:cubicBezTo>
                    <a:pt x="218" y="297"/>
                    <a:pt x="218" y="297"/>
                    <a:pt x="219" y="297"/>
                  </a:cubicBezTo>
                  <a:cubicBezTo>
                    <a:pt x="218" y="298"/>
                    <a:pt x="216" y="300"/>
                    <a:pt x="216" y="300"/>
                  </a:cubicBezTo>
                  <a:cubicBezTo>
                    <a:pt x="218" y="299"/>
                    <a:pt x="218" y="299"/>
                    <a:pt x="218" y="299"/>
                  </a:cubicBezTo>
                  <a:cubicBezTo>
                    <a:pt x="218" y="299"/>
                    <a:pt x="218" y="299"/>
                    <a:pt x="217" y="300"/>
                  </a:cubicBezTo>
                  <a:cubicBezTo>
                    <a:pt x="217" y="301"/>
                    <a:pt x="220" y="296"/>
                    <a:pt x="220" y="298"/>
                  </a:cubicBezTo>
                  <a:cubicBezTo>
                    <a:pt x="218" y="299"/>
                    <a:pt x="218" y="299"/>
                    <a:pt x="218" y="300"/>
                  </a:cubicBezTo>
                  <a:cubicBezTo>
                    <a:pt x="219" y="299"/>
                    <a:pt x="219" y="299"/>
                    <a:pt x="219" y="299"/>
                  </a:cubicBezTo>
                  <a:cubicBezTo>
                    <a:pt x="219" y="298"/>
                    <a:pt x="218" y="300"/>
                    <a:pt x="219" y="299"/>
                  </a:cubicBezTo>
                  <a:cubicBezTo>
                    <a:pt x="219" y="298"/>
                    <a:pt x="219" y="298"/>
                    <a:pt x="220" y="298"/>
                  </a:cubicBezTo>
                  <a:cubicBezTo>
                    <a:pt x="217" y="301"/>
                    <a:pt x="219" y="300"/>
                    <a:pt x="218" y="301"/>
                  </a:cubicBezTo>
                  <a:cubicBezTo>
                    <a:pt x="220" y="300"/>
                    <a:pt x="219" y="301"/>
                    <a:pt x="219" y="301"/>
                  </a:cubicBezTo>
                  <a:cubicBezTo>
                    <a:pt x="217" y="302"/>
                    <a:pt x="220" y="301"/>
                    <a:pt x="218" y="302"/>
                  </a:cubicBezTo>
                  <a:cubicBezTo>
                    <a:pt x="221" y="300"/>
                    <a:pt x="221" y="300"/>
                    <a:pt x="221" y="300"/>
                  </a:cubicBezTo>
                  <a:cubicBezTo>
                    <a:pt x="219" y="301"/>
                    <a:pt x="224" y="299"/>
                    <a:pt x="222" y="300"/>
                  </a:cubicBezTo>
                  <a:cubicBezTo>
                    <a:pt x="221" y="301"/>
                    <a:pt x="220" y="301"/>
                    <a:pt x="220" y="301"/>
                  </a:cubicBezTo>
                  <a:cubicBezTo>
                    <a:pt x="217" y="303"/>
                    <a:pt x="222" y="301"/>
                    <a:pt x="219" y="302"/>
                  </a:cubicBezTo>
                  <a:cubicBezTo>
                    <a:pt x="223" y="301"/>
                    <a:pt x="223" y="301"/>
                    <a:pt x="223" y="301"/>
                  </a:cubicBezTo>
                  <a:cubicBezTo>
                    <a:pt x="222" y="302"/>
                    <a:pt x="221" y="302"/>
                    <a:pt x="220" y="303"/>
                  </a:cubicBezTo>
                  <a:cubicBezTo>
                    <a:pt x="221" y="302"/>
                    <a:pt x="221" y="302"/>
                    <a:pt x="221" y="303"/>
                  </a:cubicBezTo>
                  <a:cubicBezTo>
                    <a:pt x="220" y="303"/>
                    <a:pt x="220" y="303"/>
                    <a:pt x="220" y="303"/>
                  </a:cubicBezTo>
                  <a:cubicBezTo>
                    <a:pt x="219" y="303"/>
                    <a:pt x="220" y="303"/>
                    <a:pt x="221" y="303"/>
                  </a:cubicBezTo>
                  <a:cubicBezTo>
                    <a:pt x="219" y="303"/>
                    <a:pt x="221" y="304"/>
                    <a:pt x="219" y="304"/>
                  </a:cubicBezTo>
                  <a:cubicBezTo>
                    <a:pt x="222" y="304"/>
                    <a:pt x="218" y="304"/>
                    <a:pt x="222" y="304"/>
                  </a:cubicBezTo>
                  <a:cubicBezTo>
                    <a:pt x="221" y="304"/>
                    <a:pt x="221" y="304"/>
                    <a:pt x="221" y="304"/>
                  </a:cubicBezTo>
                  <a:cubicBezTo>
                    <a:pt x="222" y="304"/>
                    <a:pt x="223" y="304"/>
                    <a:pt x="224" y="305"/>
                  </a:cubicBezTo>
                  <a:cubicBezTo>
                    <a:pt x="222" y="305"/>
                    <a:pt x="222" y="305"/>
                    <a:pt x="222" y="305"/>
                  </a:cubicBezTo>
                  <a:cubicBezTo>
                    <a:pt x="221" y="305"/>
                    <a:pt x="221" y="305"/>
                    <a:pt x="221" y="305"/>
                  </a:cubicBezTo>
                  <a:cubicBezTo>
                    <a:pt x="221" y="305"/>
                    <a:pt x="221" y="304"/>
                    <a:pt x="221" y="304"/>
                  </a:cubicBezTo>
                  <a:cubicBezTo>
                    <a:pt x="221" y="304"/>
                    <a:pt x="221" y="305"/>
                    <a:pt x="221" y="305"/>
                  </a:cubicBezTo>
                  <a:cubicBezTo>
                    <a:pt x="219" y="305"/>
                    <a:pt x="221" y="305"/>
                    <a:pt x="220" y="305"/>
                  </a:cubicBezTo>
                  <a:cubicBezTo>
                    <a:pt x="222" y="305"/>
                    <a:pt x="220" y="305"/>
                    <a:pt x="221" y="305"/>
                  </a:cubicBezTo>
                  <a:cubicBezTo>
                    <a:pt x="221" y="305"/>
                    <a:pt x="221" y="305"/>
                    <a:pt x="221" y="305"/>
                  </a:cubicBezTo>
                  <a:cubicBezTo>
                    <a:pt x="221" y="306"/>
                    <a:pt x="222" y="306"/>
                    <a:pt x="222" y="306"/>
                  </a:cubicBezTo>
                  <a:cubicBezTo>
                    <a:pt x="222" y="306"/>
                    <a:pt x="221" y="305"/>
                    <a:pt x="221" y="305"/>
                  </a:cubicBezTo>
                  <a:cubicBezTo>
                    <a:pt x="222" y="305"/>
                    <a:pt x="222" y="305"/>
                    <a:pt x="222" y="305"/>
                  </a:cubicBezTo>
                  <a:cubicBezTo>
                    <a:pt x="223" y="306"/>
                    <a:pt x="223" y="306"/>
                    <a:pt x="223" y="306"/>
                  </a:cubicBezTo>
                  <a:cubicBezTo>
                    <a:pt x="223" y="306"/>
                    <a:pt x="222" y="306"/>
                    <a:pt x="222" y="306"/>
                  </a:cubicBezTo>
                  <a:cubicBezTo>
                    <a:pt x="222" y="306"/>
                    <a:pt x="221" y="306"/>
                    <a:pt x="222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0" y="306"/>
                    <a:pt x="221" y="306"/>
                    <a:pt x="221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1" y="307"/>
                    <a:pt x="221" y="307"/>
                    <a:pt x="222" y="307"/>
                  </a:cubicBezTo>
                  <a:cubicBezTo>
                    <a:pt x="222" y="307"/>
                    <a:pt x="221" y="307"/>
                    <a:pt x="221" y="307"/>
                  </a:cubicBezTo>
                  <a:cubicBezTo>
                    <a:pt x="221" y="307"/>
                    <a:pt x="221" y="307"/>
                    <a:pt x="221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8"/>
                    <a:pt x="222" y="308"/>
                    <a:pt x="222" y="309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8"/>
                    <a:pt x="222" y="308"/>
                    <a:pt x="222" y="309"/>
                  </a:cubicBezTo>
                  <a:cubicBezTo>
                    <a:pt x="222" y="310"/>
                    <a:pt x="222" y="309"/>
                    <a:pt x="222" y="309"/>
                  </a:cubicBezTo>
                  <a:cubicBezTo>
                    <a:pt x="222" y="310"/>
                    <a:pt x="222" y="312"/>
                    <a:pt x="222" y="311"/>
                  </a:cubicBezTo>
                  <a:cubicBezTo>
                    <a:pt x="222" y="311"/>
                    <a:pt x="222" y="311"/>
                    <a:pt x="222" y="311"/>
                  </a:cubicBezTo>
                  <a:cubicBezTo>
                    <a:pt x="222" y="311"/>
                    <a:pt x="222" y="312"/>
                    <a:pt x="221" y="312"/>
                  </a:cubicBezTo>
                  <a:cubicBezTo>
                    <a:pt x="221" y="311"/>
                    <a:pt x="221" y="311"/>
                    <a:pt x="221" y="310"/>
                  </a:cubicBezTo>
                  <a:cubicBezTo>
                    <a:pt x="221" y="308"/>
                    <a:pt x="221" y="309"/>
                    <a:pt x="220" y="309"/>
                  </a:cubicBezTo>
                  <a:cubicBezTo>
                    <a:pt x="220" y="310"/>
                    <a:pt x="220" y="310"/>
                    <a:pt x="220" y="310"/>
                  </a:cubicBezTo>
                  <a:cubicBezTo>
                    <a:pt x="220" y="311"/>
                    <a:pt x="220" y="309"/>
                    <a:pt x="220" y="309"/>
                  </a:cubicBezTo>
                  <a:cubicBezTo>
                    <a:pt x="219" y="314"/>
                    <a:pt x="219" y="314"/>
                    <a:pt x="219" y="314"/>
                  </a:cubicBezTo>
                  <a:cubicBezTo>
                    <a:pt x="219" y="313"/>
                    <a:pt x="219" y="311"/>
                    <a:pt x="219" y="310"/>
                  </a:cubicBezTo>
                  <a:cubicBezTo>
                    <a:pt x="219" y="311"/>
                    <a:pt x="218" y="314"/>
                    <a:pt x="217" y="315"/>
                  </a:cubicBezTo>
                  <a:cubicBezTo>
                    <a:pt x="217" y="315"/>
                    <a:pt x="216" y="316"/>
                    <a:pt x="216" y="316"/>
                  </a:cubicBezTo>
                  <a:cubicBezTo>
                    <a:pt x="216" y="314"/>
                    <a:pt x="216" y="316"/>
                    <a:pt x="216" y="315"/>
                  </a:cubicBezTo>
                  <a:cubicBezTo>
                    <a:pt x="216" y="313"/>
                    <a:pt x="216" y="313"/>
                    <a:pt x="216" y="313"/>
                  </a:cubicBezTo>
                  <a:cubicBezTo>
                    <a:pt x="217" y="313"/>
                    <a:pt x="217" y="311"/>
                    <a:pt x="217" y="310"/>
                  </a:cubicBezTo>
                  <a:cubicBezTo>
                    <a:pt x="217" y="311"/>
                    <a:pt x="216" y="309"/>
                    <a:pt x="216" y="309"/>
                  </a:cubicBezTo>
                  <a:cubicBezTo>
                    <a:pt x="215" y="312"/>
                    <a:pt x="215" y="310"/>
                    <a:pt x="214" y="313"/>
                  </a:cubicBezTo>
                  <a:cubicBezTo>
                    <a:pt x="214" y="313"/>
                    <a:pt x="214" y="311"/>
                    <a:pt x="214" y="310"/>
                  </a:cubicBezTo>
                  <a:cubicBezTo>
                    <a:pt x="213" y="311"/>
                    <a:pt x="213" y="310"/>
                    <a:pt x="212" y="310"/>
                  </a:cubicBezTo>
                  <a:cubicBezTo>
                    <a:pt x="213" y="310"/>
                    <a:pt x="213" y="310"/>
                    <a:pt x="213" y="310"/>
                  </a:cubicBezTo>
                  <a:cubicBezTo>
                    <a:pt x="212" y="310"/>
                    <a:pt x="211" y="309"/>
                    <a:pt x="210" y="312"/>
                  </a:cubicBezTo>
                  <a:cubicBezTo>
                    <a:pt x="211" y="310"/>
                    <a:pt x="211" y="310"/>
                    <a:pt x="211" y="310"/>
                  </a:cubicBezTo>
                  <a:cubicBezTo>
                    <a:pt x="210" y="309"/>
                    <a:pt x="210" y="313"/>
                    <a:pt x="209" y="312"/>
                  </a:cubicBezTo>
                  <a:cubicBezTo>
                    <a:pt x="210" y="310"/>
                    <a:pt x="210" y="310"/>
                    <a:pt x="210" y="310"/>
                  </a:cubicBezTo>
                  <a:cubicBezTo>
                    <a:pt x="209" y="312"/>
                    <a:pt x="209" y="309"/>
                    <a:pt x="208" y="311"/>
                  </a:cubicBezTo>
                  <a:cubicBezTo>
                    <a:pt x="209" y="310"/>
                    <a:pt x="209" y="310"/>
                    <a:pt x="209" y="310"/>
                  </a:cubicBezTo>
                  <a:cubicBezTo>
                    <a:pt x="208" y="310"/>
                    <a:pt x="208" y="310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8" y="308"/>
                    <a:pt x="207" y="311"/>
                    <a:pt x="207" y="311"/>
                  </a:cubicBezTo>
                  <a:cubicBezTo>
                    <a:pt x="207" y="310"/>
                    <a:pt x="207" y="309"/>
                    <a:pt x="207" y="309"/>
                  </a:cubicBezTo>
                  <a:cubicBezTo>
                    <a:pt x="206" y="310"/>
                    <a:pt x="206" y="310"/>
                    <a:pt x="205" y="311"/>
                  </a:cubicBezTo>
                  <a:cubicBezTo>
                    <a:pt x="206" y="309"/>
                    <a:pt x="206" y="309"/>
                    <a:pt x="206" y="309"/>
                  </a:cubicBezTo>
                  <a:cubicBezTo>
                    <a:pt x="203" y="308"/>
                    <a:pt x="201" y="307"/>
                    <a:pt x="199" y="309"/>
                  </a:cubicBezTo>
                  <a:cubicBezTo>
                    <a:pt x="199" y="306"/>
                    <a:pt x="199" y="308"/>
                    <a:pt x="199" y="306"/>
                  </a:cubicBezTo>
                  <a:cubicBezTo>
                    <a:pt x="199" y="308"/>
                    <a:pt x="199" y="306"/>
                    <a:pt x="198" y="307"/>
                  </a:cubicBezTo>
                  <a:close/>
                  <a:moveTo>
                    <a:pt x="221" y="306"/>
                  </a:moveTo>
                  <a:cubicBezTo>
                    <a:pt x="221" y="306"/>
                    <a:pt x="222" y="306"/>
                    <a:pt x="222" y="306"/>
                  </a:cubicBezTo>
                  <a:cubicBezTo>
                    <a:pt x="222" y="306"/>
                    <a:pt x="222" y="306"/>
                    <a:pt x="222" y="306"/>
                  </a:cubicBezTo>
                  <a:cubicBezTo>
                    <a:pt x="222" y="306"/>
                    <a:pt x="222" y="306"/>
                    <a:pt x="222" y="306"/>
                  </a:cubicBezTo>
                  <a:cubicBezTo>
                    <a:pt x="222" y="306"/>
                    <a:pt x="222" y="306"/>
                    <a:pt x="222" y="306"/>
                  </a:cubicBezTo>
                  <a:cubicBezTo>
                    <a:pt x="222" y="306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6"/>
                    <a:pt x="222" y="306"/>
                  </a:cubicBezTo>
                  <a:cubicBezTo>
                    <a:pt x="222" y="306"/>
                    <a:pt x="221" y="306"/>
                    <a:pt x="221" y="306"/>
                  </a:cubicBezTo>
                  <a:close/>
                  <a:moveTo>
                    <a:pt x="222" y="306"/>
                  </a:moveTo>
                  <a:cubicBezTo>
                    <a:pt x="222" y="306"/>
                    <a:pt x="222" y="306"/>
                    <a:pt x="222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2" y="306"/>
                    <a:pt x="222" y="306"/>
                    <a:pt x="222" y="306"/>
                  </a:cubicBezTo>
                  <a:close/>
                  <a:moveTo>
                    <a:pt x="222" y="307"/>
                  </a:move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lose/>
                  <a:moveTo>
                    <a:pt x="222" y="307"/>
                  </a:move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lose/>
                  <a:moveTo>
                    <a:pt x="222" y="307"/>
                  </a:moveTo>
                  <a:cubicBezTo>
                    <a:pt x="222" y="307"/>
                    <a:pt x="222" y="307"/>
                    <a:pt x="222" y="307"/>
                  </a:cubicBezTo>
                  <a:cubicBezTo>
                    <a:pt x="222" y="306"/>
                    <a:pt x="222" y="307"/>
                    <a:pt x="222" y="307"/>
                  </a:cubicBezTo>
                  <a:close/>
                  <a:moveTo>
                    <a:pt x="382" y="181"/>
                  </a:moveTo>
                  <a:cubicBezTo>
                    <a:pt x="383" y="179"/>
                    <a:pt x="383" y="179"/>
                    <a:pt x="383" y="179"/>
                  </a:cubicBezTo>
                  <a:cubicBezTo>
                    <a:pt x="384" y="180"/>
                    <a:pt x="384" y="181"/>
                    <a:pt x="384" y="182"/>
                  </a:cubicBezTo>
                  <a:cubicBezTo>
                    <a:pt x="385" y="180"/>
                    <a:pt x="387" y="181"/>
                    <a:pt x="387" y="180"/>
                  </a:cubicBezTo>
                  <a:cubicBezTo>
                    <a:pt x="388" y="180"/>
                    <a:pt x="387" y="181"/>
                    <a:pt x="387" y="181"/>
                  </a:cubicBezTo>
                  <a:cubicBezTo>
                    <a:pt x="388" y="181"/>
                    <a:pt x="391" y="180"/>
                    <a:pt x="392" y="181"/>
                  </a:cubicBezTo>
                  <a:cubicBezTo>
                    <a:pt x="391" y="182"/>
                    <a:pt x="391" y="182"/>
                    <a:pt x="391" y="182"/>
                  </a:cubicBezTo>
                  <a:cubicBezTo>
                    <a:pt x="393" y="184"/>
                    <a:pt x="393" y="186"/>
                    <a:pt x="393" y="188"/>
                  </a:cubicBezTo>
                  <a:cubicBezTo>
                    <a:pt x="389" y="186"/>
                    <a:pt x="384" y="185"/>
                    <a:pt x="380" y="183"/>
                  </a:cubicBezTo>
                  <a:cubicBezTo>
                    <a:pt x="381" y="183"/>
                    <a:pt x="382" y="183"/>
                    <a:pt x="382" y="181"/>
                  </a:cubicBezTo>
                  <a:close/>
                  <a:moveTo>
                    <a:pt x="262" y="151"/>
                  </a:moveTo>
                  <a:cubicBezTo>
                    <a:pt x="262" y="150"/>
                    <a:pt x="262" y="150"/>
                    <a:pt x="262" y="150"/>
                  </a:cubicBezTo>
                  <a:cubicBezTo>
                    <a:pt x="262" y="150"/>
                    <a:pt x="262" y="150"/>
                    <a:pt x="262" y="150"/>
                  </a:cubicBezTo>
                  <a:cubicBezTo>
                    <a:pt x="263" y="148"/>
                    <a:pt x="264" y="146"/>
                    <a:pt x="264" y="144"/>
                  </a:cubicBezTo>
                  <a:cubicBezTo>
                    <a:pt x="265" y="144"/>
                    <a:pt x="265" y="145"/>
                    <a:pt x="265" y="146"/>
                  </a:cubicBezTo>
                  <a:cubicBezTo>
                    <a:pt x="267" y="141"/>
                    <a:pt x="267" y="135"/>
                    <a:pt x="267" y="130"/>
                  </a:cubicBezTo>
                  <a:cubicBezTo>
                    <a:pt x="268" y="130"/>
                    <a:pt x="268" y="131"/>
                    <a:pt x="269" y="133"/>
                  </a:cubicBezTo>
                  <a:cubicBezTo>
                    <a:pt x="271" y="128"/>
                    <a:pt x="267" y="127"/>
                    <a:pt x="269" y="122"/>
                  </a:cubicBezTo>
                  <a:cubicBezTo>
                    <a:pt x="270" y="121"/>
                    <a:pt x="271" y="118"/>
                    <a:pt x="271" y="119"/>
                  </a:cubicBezTo>
                  <a:cubicBezTo>
                    <a:pt x="271" y="117"/>
                    <a:pt x="272" y="109"/>
                    <a:pt x="271" y="107"/>
                  </a:cubicBezTo>
                  <a:cubicBezTo>
                    <a:pt x="272" y="106"/>
                    <a:pt x="272" y="105"/>
                    <a:pt x="273" y="103"/>
                  </a:cubicBezTo>
                  <a:cubicBezTo>
                    <a:pt x="274" y="104"/>
                    <a:pt x="274" y="105"/>
                    <a:pt x="275" y="107"/>
                  </a:cubicBezTo>
                  <a:cubicBezTo>
                    <a:pt x="274" y="107"/>
                    <a:pt x="273" y="107"/>
                    <a:pt x="272" y="107"/>
                  </a:cubicBezTo>
                  <a:cubicBezTo>
                    <a:pt x="272" y="107"/>
                    <a:pt x="272" y="107"/>
                    <a:pt x="272" y="107"/>
                  </a:cubicBezTo>
                  <a:cubicBezTo>
                    <a:pt x="272" y="107"/>
                    <a:pt x="272" y="107"/>
                    <a:pt x="272" y="107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2" y="111"/>
                    <a:pt x="272" y="111"/>
                    <a:pt x="272" y="111"/>
                  </a:cubicBezTo>
                  <a:cubicBezTo>
                    <a:pt x="272" y="120"/>
                    <a:pt x="272" y="120"/>
                    <a:pt x="272" y="120"/>
                  </a:cubicBezTo>
                  <a:cubicBezTo>
                    <a:pt x="272" y="133"/>
                    <a:pt x="272" y="145"/>
                    <a:pt x="271" y="156"/>
                  </a:cubicBezTo>
                  <a:cubicBezTo>
                    <a:pt x="271" y="160"/>
                    <a:pt x="271" y="162"/>
                    <a:pt x="270" y="164"/>
                  </a:cubicBezTo>
                  <a:cubicBezTo>
                    <a:pt x="268" y="161"/>
                    <a:pt x="265" y="157"/>
                    <a:pt x="265" y="152"/>
                  </a:cubicBezTo>
                  <a:cubicBezTo>
                    <a:pt x="265" y="155"/>
                    <a:pt x="263" y="153"/>
                    <a:pt x="262" y="151"/>
                  </a:cubicBezTo>
                  <a:cubicBezTo>
                    <a:pt x="262" y="151"/>
                    <a:pt x="262" y="151"/>
                    <a:pt x="262" y="151"/>
                  </a:cubicBezTo>
                  <a:close/>
                  <a:moveTo>
                    <a:pt x="212" y="121"/>
                  </a:moveTo>
                  <a:cubicBezTo>
                    <a:pt x="212" y="118"/>
                    <a:pt x="212" y="116"/>
                    <a:pt x="213" y="114"/>
                  </a:cubicBezTo>
                  <a:cubicBezTo>
                    <a:pt x="215" y="119"/>
                    <a:pt x="215" y="127"/>
                    <a:pt x="213" y="134"/>
                  </a:cubicBezTo>
                  <a:cubicBezTo>
                    <a:pt x="212" y="129"/>
                    <a:pt x="211" y="125"/>
                    <a:pt x="212" y="121"/>
                  </a:cubicBezTo>
                  <a:close/>
                  <a:moveTo>
                    <a:pt x="191" y="185"/>
                  </a:moveTo>
                  <a:cubicBezTo>
                    <a:pt x="191" y="185"/>
                    <a:pt x="191" y="184"/>
                    <a:pt x="191" y="185"/>
                  </a:cubicBezTo>
                  <a:cubicBezTo>
                    <a:pt x="190" y="185"/>
                    <a:pt x="190" y="184"/>
                    <a:pt x="190" y="184"/>
                  </a:cubicBezTo>
                  <a:cubicBezTo>
                    <a:pt x="190" y="184"/>
                    <a:pt x="191" y="184"/>
                    <a:pt x="191" y="185"/>
                  </a:cubicBezTo>
                  <a:close/>
                  <a:moveTo>
                    <a:pt x="148" y="192"/>
                  </a:moveTo>
                  <a:cubicBezTo>
                    <a:pt x="148" y="191"/>
                    <a:pt x="148" y="192"/>
                    <a:pt x="148" y="192"/>
                  </a:cubicBezTo>
                  <a:cubicBezTo>
                    <a:pt x="148" y="192"/>
                    <a:pt x="148" y="192"/>
                    <a:pt x="148" y="191"/>
                  </a:cubicBezTo>
                  <a:cubicBezTo>
                    <a:pt x="148" y="191"/>
                    <a:pt x="148" y="192"/>
                    <a:pt x="148" y="192"/>
                  </a:cubicBezTo>
                  <a:close/>
                  <a:moveTo>
                    <a:pt x="134" y="148"/>
                  </a:moveTo>
                  <a:cubicBezTo>
                    <a:pt x="136" y="149"/>
                    <a:pt x="136" y="149"/>
                    <a:pt x="136" y="149"/>
                  </a:cubicBezTo>
                  <a:cubicBezTo>
                    <a:pt x="135" y="142"/>
                    <a:pt x="136" y="133"/>
                    <a:pt x="139" y="125"/>
                  </a:cubicBezTo>
                  <a:cubicBezTo>
                    <a:pt x="140" y="124"/>
                    <a:pt x="140" y="124"/>
                    <a:pt x="140" y="124"/>
                  </a:cubicBezTo>
                  <a:cubicBezTo>
                    <a:pt x="140" y="124"/>
                    <a:pt x="140" y="124"/>
                    <a:pt x="139" y="124"/>
                  </a:cubicBezTo>
                  <a:cubicBezTo>
                    <a:pt x="140" y="123"/>
                    <a:pt x="140" y="123"/>
                    <a:pt x="140" y="122"/>
                  </a:cubicBezTo>
                  <a:cubicBezTo>
                    <a:pt x="140" y="121"/>
                    <a:pt x="141" y="120"/>
                    <a:pt x="141" y="120"/>
                  </a:cubicBezTo>
                  <a:cubicBezTo>
                    <a:pt x="142" y="120"/>
                    <a:pt x="142" y="121"/>
                    <a:pt x="142" y="120"/>
                  </a:cubicBezTo>
                  <a:cubicBezTo>
                    <a:pt x="142" y="119"/>
                    <a:pt x="144" y="118"/>
                    <a:pt x="145" y="117"/>
                  </a:cubicBezTo>
                  <a:cubicBezTo>
                    <a:pt x="146" y="117"/>
                    <a:pt x="147" y="118"/>
                    <a:pt x="149" y="118"/>
                  </a:cubicBezTo>
                  <a:cubicBezTo>
                    <a:pt x="142" y="122"/>
                    <a:pt x="144" y="121"/>
                    <a:pt x="149" y="118"/>
                  </a:cubicBezTo>
                  <a:cubicBezTo>
                    <a:pt x="149" y="118"/>
                    <a:pt x="150" y="119"/>
                    <a:pt x="151" y="119"/>
                  </a:cubicBezTo>
                  <a:cubicBezTo>
                    <a:pt x="151" y="121"/>
                    <a:pt x="151" y="121"/>
                    <a:pt x="151" y="121"/>
                  </a:cubicBezTo>
                  <a:cubicBezTo>
                    <a:pt x="152" y="121"/>
                    <a:pt x="154" y="120"/>
                    <a:pt x="155" y="120"/>
                  </a:cubicBezTo>
                  <a:cubicBezTo>
                    <a:pt x="155" y="123"/>
                    <a:pt x="154" y="119"/>
                    <a:pt x="153" y="121"/>
                  </a:cubicBezTo>
                  <a:cubicBezTo>
                    <a:pt x="155" y="129"/>
                    <a:pt x="153" y="139"/>
                    <a:pt x="153" y="149"/>
                  </a:cubicBezTo>
                  <a:cubicBezTo>
                    <a:pt x="154" y="151"/>
                    <a:pt x="154" y="153"/>
                    <a:pt x="155" y="153"/>
                  </a:cubicBezTo>
                  <a:cubicBezTo>
                    <a:pt x="152" y="164"/>
                    <a:pt x="154" y="178"/>
                    <a:pt x="149" y="185"/>
                  </a:cubicBezTo>
                  <a:cubicBezTo>
                    <a:pt x="153" y="184"/>
                    <a:pt x="150" y="189"/>
                    <a:pt x="149" y="191"/>
                  </a:cubicBezTo>
                  <a:cubicBezTo>
                    <a:pt x="148" y="189"/>
                    <a:pt x="146" y="186"/>
                    <a:pt x="144" y="183"/>
                  </a:cubicBezTo>
                  <a:cubicBezTo>
                    <a:pt x="143" y="180"/>
                    <a:pt x="140" y="179"/>
                    <a:pt x="140" y="174"/>
                  </a:cubicBezTo>
                  <a:cubicBezTo>
                    <a:pt x="141" y="170"/>
                    <a:pt x="137" y="163"/>
                    <a:pt x="137" y="158"/>
                  </a:cubicBezTo>
                  <a:cubicBezTo>
                    <a:pt x="136" y="160"/>
                    <a:pt x="133" y="153"/>
                    <a:pt x="134" y="148"/>
                  </a:cubicBezTo>
                  <a:close/>
                  <a:moveTo>
                    <a:pt x="65" y="183"/>
                  </a:moveTo>
                  <a:cubicBezTo>
                    <a:pt x="65" y="185"/>
                    <a:pt x="63" y="186"/>
                    <a:pt x="63" y="187"/>
                  </a:cubicBezTo>
                  <a:cubicBezTo>
                    <a:pt x="63" y="187"/>
                    <a:pt x="63" y="187"/>
                    <a:pt x="63" y="187"/>
                  </a:cubicBezTo>
                  <a:cubicBezTo>
                    <a:pt x="64" y="186"/>
                    <a:pt x="64" y="186"/>
                    <a:pt x="63" y="186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4" y="183"/>
                    <a:pt x="65" y="183"/>
                    <a:pt x="65" y="183"/>
                  </a:cubicBezTo>
                  <a:close/>
                  <a:moveTo>
                    <a:pt x="63" y="185"/>
                  </a:moveTo>
                  <a:cubicBezTo>
                    <a:pt x="63" y="185"/>
                    <a:pt x="63" y="186"/>
                    <a:pt x="63" y="186"/>
                  </a:cubicBezTo>
                  <a:cubicBezTo>
                    <a:pt x="62" y="186"/>
                    <a:pt x="62" y="186"/>
                    <a:pt x="63" y="185"/>
                  </a:cubicBezTo>
                  <a:close/>
                  <a:moveTo>
                    <a:pt x="62" y="188"/>
                  </a:moveTo>
                  <a:cubicBezTo>
                    <a:pt x="62" y="188"/>
                    <a:pt x="62" y="188"/>
                    <a:pt x="63" y="187"/>
                  </a:cubicBezTo>
                  <a:cubicBezTo>
                    <a:pt x="63" y="190"/>
                    <a:pt x="64" y="192"/>
                    <a:pt x="64" y="196"/>
                  </a:cubicBezTo>
                  <a:cubicBezTo>
                    <a:pt x="62" y="197"/>
                    <a:pt x="62" y="192"/>
                    <a:pt x="62" y="188"/>
                  </a:cubicBezTo>
                  <a:close/>
                  <a:moveTo>
                    <a:pt x="16" y="210"/>
                  </a:moveTo>
                  <a:cubicBezTo>
                    <a:pt x="16" y="210"/>
                    <a:pt x="16" y="210"/>
                    <a:pt x="16" y="210"/>
                  </a:cubicBezTo>
                  <a:cubicBezTo>
                    <a:pt x="16" y="210"/>
                    <a:pt x="16" y="210"/>
                    <a:pt x="16" y="210"/>
                  </a:cubicBezTo>
                  <a:cubicBezTo>
                    <a:pt x="16" y="210"/>
                    <a:pt x="16" y="210"/>
                    <a:pt x="16" y="210"/>
                  </a:cubicBezTo>
                  <a:close/>
                  <a:moveTo>
                    <a:pt x="17" y="208"/>
                  </a:moveTo>
                  <a:cubicBezTo>
                    <a:pt x="17" y="208"/>
                    <a:pt x="17" y="208"/>
                    <a:pt x="17" y="207"/>
                  </a:cubicBezTo>
                  <a:cubicBezTo>
                    <a:pt x="17" y="207"/>
                    <a:pt x="17" y="206"/>
                    <a:pt x="18" y="206"/>
                  </a:cubicBezTo>
                  <a:cubicBezTo>
                    <a:pt x="18" y="207"/>
                    <a:pt x="18" y="207"/>
                    <a:pt x="18" y="208"/>
                  </a:cubicBezTo>
                  <a:cubicBezTo>
                    <a:pt x="18" y="208"/>
                    <a:pt x="18" y="208"/>
                    <a:pt x="17" y="208"/>
                  </a:cubicBezTo>
                  <a:close/>
                  <a:moveTo>
                    <a:pt x="18" y="212"/>
                  </a:move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lose/>
                  <a:moveTo>
                    <a:pt x="19" y="213"/>
                  </a:move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lose/>
                  <a:moveTo>
                    <a:pt x="20" y="214"/>
                  </a:moveTo>
                  <a:cubicBezTo>
                    <a:pt x="20" y="214"/>
                    <a:pt x="20" y="214"/>
                    <a:pt x="20" y="214"/>
                  </a:cubicBezTo>
                  <a:cubicBezTo>
                    <a:pt x="20" y="214"/>
                    <a:pt x="20" y="214"/>
                    <a:pt x="20" y="214"/>
                  </a:cubicBezTo>
                  <a:cubicBezTo>
                    <a:pt x="20" y="214"/>
                    <a:pt x="20" y="214"/>
                    <a:pt x="21" y="214"/>
                  </a:cubicBezTo>
                  <a:cubicBezTo>
                    <a:pt x="21" y="214"/>
                    <a:pt x="20" y="214"/>
                    <a:pt x="20" y="214"/>
                  </a:cubicBezTo>
                  <a:close/>
                  <a:moveTo>
                    <a:pt x="21" y="217"/>
                  </a:moveTo>
                  <a:cubicBezTo>
                    <a:pt x="21" y="216"/>
                    <a:pt x="21" y="216"/>
                    <a:pt x="21" y="216"/>
                  </a:cubicBezTo>
                  <a:cubicBezTo>
                    <a:pt x="22" y="216"/>
                    <a:pt x="22" y="216"/>
                    <a:pt x="22" y="216"/>
                  </a:cubicBezTo>
                  <a:cubicBezTo>
                    <a:pt x="22" y="216"/>
                    <a:pt x="21" y="216"/>
                    <a:pt x="21" y="217"/>
                  </a:cubicBezTo>
                  <a:close/>
                  <a:moveTo>
                    <a:pt x="21" y="214"/>
                  </a:moveTo>
                  <a:cubicBezTo>
                    <a:pt x="21" y="214"/>
                    <a:pt x="21" y="214"/>
                    <a:pt x="21" y="214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1" y="214"/>
                    <a:pt x="20" y="214"/>
                    <a:pt x="20" y="214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2" y="214"/>
                    <a:pt x="22" y="214"/>
                    <a:pt x="22" y="214"/>
                  </a:cubicBezTo>
                  <a:lnTo>
                    <a:pt x="21" y="214"/>
                  </a:lnTo>
                  <a:close/>
                  <a:moveTo>
                    <a:pt x="122" y="297"/>
                  </a:moveTo>
                  <a:cubicBezTo>
                    <a:pt x="122" y="297"/>
                    <a:pt x="122" y="297"/>
                    <a:pt x="122" y="297"/>
                  </a:cubicBezTo>
                  <a:cubicBezTo>
                    <a:pt x="122" y="297"/>
                    <a:pt x="122" y="297"/>
                    <a:pt x="122" y="297"/>
                  </a:cubicBezTo>
                  <a:close/>
                  <a:moveTo>
                    <a:pt x="123" y="297"/>
                  </a:moveTo>
                  <a:cubicBezTo>
                    <a:pt x="122" y="298"/>
                    <a:pt x="122" y="297"/>
                    <a:pt x="122" y="297"/>
                  </a:cubicBezTo>
                  <a:cubicBezTo>
                    <a:pt x="122" y="297"/>
                    <a:pt x="122" y="297"/>
                    <a:pt x="123" y="297"/>
                  </a:cubicBezTo>
                  <a:cubicBezTo>
                    <a:pt x="123" y="297"/>
                    <a:pt x="123" y="297"/>
                    <a:pt x="123" y="297"/>
                  </a:cubicBezTo>
                  <a:close/>
                  <a:moveTo>
                    <a:pt x="213" y="429"/>
                  </a:moveTo>
                  <a:cubicBezTo>
                    <a:pt x="213" y="429"/>
                    <a:pt x="213" y="429"/>
                    <a:pt x="213" y="429"/>
                  </a:cubicBezTo>
                  <a:cubicBezTo>
                    <a:pt x="213" y="429"/>
                    <a:pt x="213" y="429"/>
                    <a:pt x="213" y="429"/>
                  </a:cubicBezTo>
                  <a:cubicBezTo>
                    <a:pt x="213" y="429"/>
                    <a:pt x="213" y="429"/>
                    <a:pt x="213" y="429"/>
                  </a:cubicBezTo>
                  <a:cubicBezTo>
                    <a:pt x="213" y="429"/>
                    <a:pt x="213" y="429"/>
                    <a:pt x="213" y="4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7" name="Freeform 437"/>
            <p:cNvSpPr/>
            <p:nvPr/>
          </p:nvSpPr>
          <p:spPr bwMode="auto">
            <a:xfrm>
              <a:off x="3695" y="2760"/>
              <a:ext cx="4" cy="2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0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0" y="0"/>
                    <a:pt x="1" y="1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8" name="Freeform 438"/>
            <p:cNvSpPr/>
            <p:nvPr/>
          </p:nvSpPr>
          <p:spPr bwMode="auto">
            <a:xfrm>
              <a:off x="3699" y="2760"/>
              <a:ext cx="5" cy="4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1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1" y="2"/>
                    <a:pt x="2" y="1"/>
                    <a:pt x="2" y="1"/>
                  </a:cubicBezTo>
                  <a:cubicBezTo>
                    <a:pt x="0" y="0"/>
                    <a:pt x="2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9" name="Freeform 439"/>
            <p:cNvSpPr/>
            <p:nvPr/>
          </p:nvSpPr>
          <p:spPr bwMode="auto">
            <a:xfrm>
              <a:off x="3916" y="2586"/>
              <a:ext cx="4" cy="2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0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0" name="Freeform 440"/>
            <p:cNvSpPr/>
            <p:nvPr/>
          </p:nvSpPr>
          <p:spPr bwMode="auto">
            <a:xfrm>
              <a:off x="3941" y="2610"/>
              <a:ext cx="5" cy="0"/>
            </a:xfrm>
            <a:custGeom>
              <a:avLst/>
              <a:gdLst>
                <a:gd name="T0" fmla="*/ 0 w 5"/>
                <a:gd name="T1" fmla="*/ 0 w 5"/>
                <a:gd name="T2" fmla="*/ 5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1" name="Freeform 441"/>
            <p:cNvSpPr/>
            <p:nvPr/>
          </p:nvSpPr>
          <p:spPr bwMode="auto">
            <a:xfrm>
              <a:off x="3729" y="2272"/>
              <a:ext cx="2" cy="5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1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1" y="0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2" name="Freeform 442"/>
            <p:cNvSpPr/>
            <p:nvPr/>
          </p:nvSpPr>
          <p:spPr bwMode="auto">
            <a:xfrm>
              <a:off x="3852" y="2714"/>
              <a:ext cx="2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3" name="Freeform 443"/>
            <p:cNvSpPr/>
            <p:nvPr/>
          </p:nvSpPr>
          <p:spPr bwMode="auto">
            <a:xfrm>
              <a:off x="3850" y="2692"/>
              <a:ext cx="4" cy="2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0" y="1"/>
                    <a:pt x="1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4" name="Freeform 444"/>
            <p:cNvSpPr/>
            <p:nvPr/>
          </p:nvSpPr>
          <p:spPr bwMode="auto">
            <a:xfrm>
              <a:off x="3848" y="2686"/>
              <a:ext cx="2" cy="2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5" name="Freeform 445"/>
            <p:cNvSpPr/>
            <p:nvPr/>
          </p:nvSpPr>
          <p:spPr bwMode="auto">
            <a:xfrm>
              <a:off x="3846" y="2711"/>
              <a:ext cx="4" cy="3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1"/>
                    <a:pt x="1" y="0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6" name="Freeform 446"/>
            <p:cNvSpPr/>
            <p:nvPr/>
          </p:nvSpPr>
          <p:spPr bwMode="auto">
            <a:xfrm>
              <a:off x="3822" y="2773"/>
              <a:ext cx="5" cy="2"/>
            </a:xfrm>
            <a:custGeom>
              <a:avLst/>
              <a:gdLst>
                <a:gd name="T0" fmla="*/ 1 w 2"/>
                <a:gd name="T1" fmla="*/ 1 h 1"/>
                <a:gd name="T2" fmla="*/ 0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0"/>
                    <a:pt x="1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7" name="Freeform 447"/>
            <p:cNvSpPr/>
            <p:nvPr/>
          </p:nvSpPr>
          <p:spPr bwMode="auto">
            <a:xfrm>
              <a:off x="3765" y="2315"/>
              <a:ext cx="4" cy="0"/>
            </a:xfrm>
            <a:custGeom>
              <a:avLst/>
              <a:gdLst>
                <a:gd name="T0" fmla="*/ 0 w 4"/>
                <a:gd name="T1" fmla="*/ 0 w 4"/>
                <a:gd name="T2" fmla="*/ 4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8" name="Freeform 448"/>
            <p:cNvSpPr/>
            <p:nvPr/>
          </p:nvSpPr>
          <p:spPr bwMode="auto">
            <a:xfrm>
              <a:off x="3842" y="2733"/>
              <a:ext cx="4" cy="0"/>
            </a:xfrm>
            <a:custGeom>
              <a:avLst/>
              <a:gdLst>
                <a:gd name="T0" fmla="*/ 1 w 2"/>
                <a:gd name="T1" fmla="*/ 2 w 2"/>
                <a:gd name="T2" fmla="*/ 1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9" name="Freeform 449"/>
            <p:cNvSpPr/>
            <p:nvPr/>
          </p:nvSpPr>
          <p:spPr bwMode="auto">
            <a:xfrm>
              <a:off x="3822" y="2769"/>
              <a:ext cx="7" cy="2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0" name="Freeform 450"/>
            <p:cNvSpPr/>
            <p:nvPr/>
          </p:nvSpPr>
          <p:spPr bwMode="auto">
            <a:xfrm>
              <a:off x="3846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1" name="Freeform 451"/>
            <p:cNvSpPr/>
            <p:nvPr/>
          </p:nvSpPr>
          <p:spPr bwMode="auto">
            <a:xfrm>
              <a:off x="3844" y="2724"/>
              <a:ext cx="4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2" name="Freeform 452"/>
            <p:cNvSpPr/>
            <p:nvPr/>
          </p:nvSpPr>
          <p:spPr bwMode="auto">
            <a:xfrm>
              <a:off x="3844" y="2728"/>
              <a:ext cx="8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1 h 1"/>
                <a:gd name="T4" fmla="*/ 2 w 4"/>
                <a:gd name="T5" fmla="*/ 0 h 1"/>
                <a:gd name="T6" fmla="*/ 4 w 4"/>
                <a:gd name="T7" fmla="*/ 0 h 1"/>
                <a:gd name="T8" fmla="*/ 0 w 4"/>
                <a:gd name="T9" fmla="*/ 1 h 1"/>
                <a:gd name="T10" fmla="*/ 0 w 4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0"/>
                    <a:pt x="2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30" name="文本框 95">
            <a:extLst>
              <a:ext uri="{FF2B5EF4-FFF2-40B4-BE49-F238E27FC236}">
                <a16:creationId xmlns:a16="http://schemas.microsoft.com/office/drawing/2014/main" id="{324472FE-E8FD-4499-A8B0-D9913C12F5BA}"/>
              </a:ext>
            </a:extLst>
          </p:cNvPr>
          <p:cNvSpPr txBox="1"/>
          <p:nvPr/>
        </p:nvSpPr>
        <p:spPr>
          <a:xfrm>
            <a:off x="3941323" y="1122008"/>
            <a:ext cx="2334065" cy="530904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r" defTabSz="913765">
              <a:defRPr/>
            </a:pPr>
            <a:r>
              <a:rPr lang="en-US" altLang="zh-CN" sz="3000" kern="0">
                <a:solidFill>
                  <a:schemeClr val="accent2"/>
                </a:solidFill>
                <a:latin typeface="Barlow ExtraBold" panose="020B0604020202020204" pitchFamily="2" charset="0"/>
                <a:cs typeface="+mn-ea"/>
                <a:sym typeface="+mn-lt"/>
              </a:rPr>
              <a:t>WARM UP</a:t>
            </a:r>
            <a:endParaRPr lang="zh-CN" altLang="en-US" sz="3000" kern="0" dirty="0">
              <a:solidFill>
                <a:schemeClr val="accent2"/>
              </a:solidFill>
              <a:latin typeface="Barlow ExtraBold" panose="020B0604020202020204" pitchFamily="2" charset="0"/>
              <a:cs typeface="+mn-ea"/>
              <a:sym typeface="+mn-lt"/>
            </a:endParaRPr>
          </a:p>
        </p:txBody>
      </p:sp>
      <p:sp>
        <p:nvSpPr>
          <p:cNvPr id="679" name="文本框 95">
            <a:extLst>
              <a:ext uri="{FF2B5EF4-FFF2-40B4-BE49-F238E27FC236}">
                <a16:creationId xmlns:a16="http://schemas.microsoft.com/office/drawing/2014/main" id="{140BF361-A81D-4EAC-99C9-EF7FB92A351E}"/>
              </a:ext>
            </a:extLst>
          </p:cNvPr>
          <p:cNvSpPr txBox="1"/>
          <p:nvPr/>
        </p:nvSpPr>
        <p:spPr>
          <a:xfrm>
            <a:off x="4398268" y="1702713"/>
            <a:ext cx="1599817" cy="530904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r" defTabSz="913765">
              <a:defRPr/>
            </a:pPr>
            <a:r>
              <a:rPr lang="en-US" altLang="zh-CN" sz="3000" kern="0">
                <a:solidFill>
                  <a:schemeClr val="accent2"/>
                </a:solidFill>
                <a:latin typeface="Barlow ExtraBold" panose="020B0604020202020204" pitchFamily="2" charset="0"/>
                <a:cs typeface="+mn-ea"/>
                <a:sym typeface="+mn-lt"/>
              </a:rPr>
              <a:t>REVIEW</a:t>
            </a:r>
            <a:endParaRPr lang="zh-CN" altLang="en-US" sz="3000" kern="0" dirty="0">
              <a:solidFill>
                <a:schemeClr val="accent2"/>
              </a:solidFill>
              <a:latin typeface="Barlow ExtraBold" panose="020B0604020202020204" pitchFamily="2" charset="0"/>
              <a:cs typeface="+mn-ea"/>
              <a:sym typeface="+mn-lt"/>
            </a:endParaRPr>
          </a:p>
        </p:txBody>
      </p:sp>
      <p:sp>
        <p:nvSpPr>
          <p:cNvPr id="680" name="文本框 95">
            <a:extLst>
              <a:ext uri="{FF2B5EF4-FFF2-40B4-BE49-F238E27FC236}">
                <a16:creationId xmlns:a16="http://schemas.microsoft.com/office/drawing/2014/main" id="{673FA00F-2393-4D64-B3ED-443114A2A966}"/>
              </a:ext>
            </a:extLst>
          </p:cNvPr>
          <p:cNvSpPr txBox="1"/>
          <p:nvPr/>
        </p:nvSpPr>
        <p:spPr>
          <a:xfrm>
            <a:off x="3412046" y="2384816"/>
            <a:ext cx="3392617" cy="530904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r" defTabSz="913765">
              <a:defRPr/>
            </a:pPr>
            <a:r>
              <a:rPr lang="en-US" altLang="zh-CN" sz="3000" kern="0">
                <a:solidFill>
                  <a:schemeClr val="accent2"/>
                </a:solidFill>
                <a:latin typeface="Barlow ExtraBold" panose="020B0604020202020204" pitchFamily="2" charset="0"/>
                <a:cs typeface="+mn-ea"/>
                <a:sym typeface="+mn-lt"/>
              </a:rPr>
              <a:t>NEW LESSON</a:t>
            </a:r>
            <a:endParaRPr lang="zh-CN" altLang="en-US" sz="3000" kern="0" dirty="0">
              <a:solidFill>
                <a:schemeClr val="accent2"/>
              </a:solidFill>
              <a:latin typeface="Barlow ExtraBold" panose="020B0604020202020204" pitchFamily="2" charset="0"/>
              <a:cs typeface="+mn-ea"/>
              <a:sym typeface="+mn-lt"/>
            </a:endParaRPr>
          </a:p>
        </p:txBody>
      </p:sp>
      <p:sp>
        <p:nvSpPr>
          <p:cNvPr id="681" name="文本框 95">
            <a:extLst>
              <a:ext uri="{FF2B5EF4-FFF2-40B4-BE49-F238E27FC236}">
                <a16:creationId xmlns:a16="http://schemas.microsoft.com/office/drawing/2014/main" id="{54B2726A-888A-4990-A470-FE22C0556255}"/>
              </a:ext>
            </a:extLst>
          </p:cNvPr>
          <p:cNvSpPr txBox="1"/>
          <p:nvPr/>
        </p:nvSpPr>
        <p:spPr>
          <a:xfrm>
            <a:off x="4365697" y="3002621"/>
            <a:ext cx="1210940" cy="530904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r" defTabSz="913765">
              <a:defRPr/>
            </a:pPr>
            <a:r>
              <a:rPr lang="en-US" altLang="zh-CN" sz="3000" kern="0">
                <a:solidFill>
                  <a:schemeClr val="accent2"/>
                </a:solidFill>
                <a:latin typeface="Barlow ExtraBold" panose="020B0604020202020204" pitchFamily="2" charset="0"/>
                <a:cs typeface="+mn-ea"/>
                <a:sym typeface="+mn-lt"/>
              </a:rPr>
              <a:t>GAME</a:t>
            </a:r>
            <a:endParaRPr lang="zh-CN" altLang="en-US" sz="3000" kern="0" dirty="0">
              <a:solidFill>
                <a:schemeClr val="accent2"/>
              </a:solidFill>
              <a:latin typeface="Barlow ExtraBold" panose="020B0604020202020204" pitchFamily="2" charset="0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500"/>
                            </p:stCondLst>
                            <p:childTnLst>
                              <p:par>
                                <p:cTn id="9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/>
      <p:bldP spid="630" grpId="0"/>
      <p:bldP spid="679" grpId="0"/>
      <p:bldP spid="680" grpId="0"/>
      <p:bldP spid="68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icture 5" descr="E:\PPT素材\卡通b0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81" y="3907134"/>
            <a:ext cx="793144" cy="7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3" descr="E:\PPT素材\卡通b1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12" y="219769"/>
            <a:ext cx="4457700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Picture 4" descr="E:\PPT素材\卡通b0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5578"/>
            <a:ext cx="9161860" cy="11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6" descr="E:\PPT素材\卡通b0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54" y="3546921"/>
            <a:ext cx="946547" cy="13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Picture 3" descr="E:\PPT素材\卡通b1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194" y="783485"/>
            <a:ext cx="4567131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13" descr="E:\PPT素材\卡通b1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78" y="3820483"/>
            <a:ext cx="1550194" cy="12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Picture 9" descr="E:\PPT素材\卡通b0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71" y="3546921"/>
            <a:ext cx="1319469" cy="16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10" descr="E:\PPT素材\卡通b0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5" y="3142348"/>
            <a:ext cx="1374146" cy="181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8" descr="E:\PPT素材\卡通b0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80" y="4025578"/>
            <a:ext cx="1298836" cy="114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BCD9CA-705B-49FD-AE5E-FC15A93ED08F}"/>
              </a:ext>
            </a:extLst>
          </p:cNvPr>
          <p:cNvSpPr/>
          <p:nvPr/>
        </p:nvSpPr>
        <p:spPr>
          <a:xfrm>
            <a:off x="314194" y="339727"/>
            <a:ext cx="8405036" cy="458400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46" name="Picture 2" descr="School Boy Clipart - Boy Clipart, HD Png Download - kindpng">
            <a:extLst>
              <a:ext uri="{FF2B5EF4-FFF2-40B4-BE49-F238E27FC236}">
                <a16:creationId xmlns:a16="http://schemas.microsoft.com/office/drawing/2014/main" id="{38EB0242-A099-41EE-952C-54945A916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802" y="1963778"/>
            <a:ext cx="1588889" cy="251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FACD022-997C-4934-8697-3CA34EA8B8CC}"/>
              </a:ext>
            </a:extLst>
          </p:cNvPr>
          <p:cNvSpPr/>
          <p:nvPr/>
        </p:nvSpPr>
        <p:spPr>
          <a:xfrm>
            <a:off x="1194517" y="560115"/>
            <a:ext cx="2252068" cy="1389962"/>
          </a:xfrm>
          <a:prstGeom prst="wedgeRoundRectCallout">
            <a:avLst>
              <a:gd name="adj1" fmla="val -15788"/>
              <a:gd name="adj2" fmla="val 6904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42" name="Picture 2" descr="Indian smiling girl wishes happy children day Vector Image">
            <a:extLst>
              <a:ext uri="{FF2B5EF4-FFF2-40B4-BE49-F238E27FC236}">
                <a16:creationId xmlns:a16="http://schemas.microsoft.com/office/drawing/2014/main" id="{34E22B0A-B90B-4857-B574-70E73C0C7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9" t="691" r="9013" b="11115"/>
          <a:stretch/>
        </p:blipFill>
        <p:spPr bwMode="auto">
          <a:xfrm>
            <a:off x="1246574" y="2121787"/>
            <a:ext cx="1880376" cy="251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Picture 11" descr="E:\PPT素材\卡通b0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2716" y="122264"/>
            <a:ext cx="2216759" cy="12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C8ECEA5-C2E0-4915-B5A3-C4417AD7A9B9}"/>
              </a:ext>
            </a:extLst>
          </p:cNvPr>
          <p:cNvSpPr/>
          <p:nvPr/>
        </p:nvSpPr>
        <p:spPr>
          <a:xfrm>
            <a:off x="5779620" y="573816"/>
            <a:ext cx="2252068" cy="1389962"/>
          </a:xfrm>
          <a:prstGeom prst="wedgeRoundRectCallout">
            <a:avLst>
              <a:gd name="adj1" fmla="val 24815"/>
              <a:gd name="adj2" fmla="val 6820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文本框 6">
            <a:extLst>
              <a:ext uri="{FF2B5EF4-FFF2-40B4-BE49-F238E27FC236}">
                <a16:creationId xmlns:a16="http://schemas.microsoft.com/office/drawing/2014/main" id="{0225E111-2548-4E6D-B775-05756D09E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836" y="805080"/>
            <a:ext cx="26454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Where are </a:t>
            </a:r>
          </a:p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you from</a:t>
            </a:r>
            <a:r>
              <a:rPr lang="en-US" altLang="zh-CN" sz="3000">
                <a:latin typeface="Abadi" panose="020B0604020104020204" pitchFamily="34" charset="0"/>
                <a:ea typeface="Adobe Fan Heiti Std B" panose="020B0700000000000000" pitchFamily="34" charset="-128"/>
                <a:cs typeface="Aharoni" panose="02010803020104030203" pitchFamily="2" charset="-79"/>
              </a:rPr>
              <a:t>?</a:t>
            </a:r>
            <a:endParaRPr lang="zh-CN" altLang="en-US" sz="3000">
              <a:latin typeface="Abadi" panose="020B0604020104020204" pitchFamily="34" charset="0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sp>
        <p:nvSpPr>
          <p:cNvPr id="18" name="文本框 6">
            <a:extLst>
              <a:ext uri="{FF2B5EF4-FFF2-40B4-BE49-F238E27FC236}">
                <a16:creationId xmlns:a16="http://schemas.microsoft.com/office/drawing/2014/main" id="{E1B690F3-D433-4876-8A3F-8978E641F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7830" y="816627"/>
            <a:ext cx="188037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I’m from</a:t>
            </a:r>
          </a:p>
          <a:p>
            <a:pPr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 Ha Noi.</a:t>
            </a:r>
            <a:endParaRPr lang="zh-CN" altLang="en-US" sz="3000">
              <a:latin typeface="Abadi" panose="020B0604020104020204" pitchFamily="34" charset="0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10244" name="Picture 4" descr="Hanoi Vietnam Icon Stock Illustrations – 953 Hanoi Vietnam Icon Stock  Illustrations, Vectors &amp;amp; Clipart - Dreamstime">
            <a:extLst>
              <a:ext uri="{FF2B5EF4-FFF2-40B4-BE49-F238E27FC236}">
                <a16:creationId xmlns:a16="http://schemas.microsoft.com/office/drawing/2014/main" id="{4B1EB604-2C0A-4C6A-9382-A7DAABCB6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294" y="2115084"/>
            <a:ext cx="3338243" cy="219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d1 smart grade 2  (52)">
            <a:hlinkClick r:id="" action="ppaction://media"/>
            <a:extLst>
              <a:ext uri="{FF2B5EF4-FFF2-40B4-BE49-F238E27FC236}">
                <a16:creationId xmlns:a16="http://schemas.microsoft.com/office/drawing/2014/main" id="{3B58D299-5E64-4F1D-AB63-D776FB9B1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88181" y="4733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58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0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icture 5" descr="E:\PPT素材\卡通b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81" y="3907134"/>
            <a:ext cx="793144" cy="7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3" descr="E:\PPT素材\卡通b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12" y="219769"/>
            <a:ext cx="4457700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Picture 4" descr="E:\PPT素材\卡通b0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5578"/>
            <a:ext cx="9161860" cy="11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6" descr="E:\PPT素材\卡通b0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54" y="3546921"/>
            <a:ext cx="946547" cy="13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Picture 3" descr="E:\PPT素材\卡通b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194" y="783485"/>
            <a:ext cx="4567131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13" descr="E:\PPT素材\卡通b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78" y="3820483"/>
            <a:ext cx="1550194" cy="12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Picture 9" descr="E:\PPT素材\卡通b0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71" y="3546921"/>
            <a:ext cx="1319469" cy="16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10" descr="E:\PPT素材\卡通b0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5" y="3142348"/>
            <a:ext cx="1374146" cy="181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8" descr="E:\PPT素材\卡通b0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80" y="4025578"/>
            <a:ext cx="1298836" cy="114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BCD9CA-705B-49FD-AE5E-FC15A93ED08F}"/>
              </a:ext>
            </a:extLst>
          </p:cNvPr>
          <p:cNvSpPr/>
          <p:nvPr/>
        </p:nvSpPr>
        <p:spPr>
          <a:xfrm>
            <a:off x="314194" y="339727"/>
            <a:ext cx="8405036" cy="458400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46" name="Picture 2" descr="School Boy Clipart - Boy Clipart, HD Png Download - kindpng">
            <a:extLst>
              <a:ext uri="{FF2B5EF4-FFF2-40B4-BE49-F238E27FC236}">
                <a16:creationId xmlns:a16="http://schemas.microsoft.com/office/drawing/2014/main" id="{38EB0242-A099-41EE-952C-54945A916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55" y="2091597"/>
            <a:ext cx="1588889" cy="251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FACD022-997C-4934-8697-3CA34EA8B8CC}"/>
              </a:ext>
            </a:extLst>
          </p:cNvPr>
          <p:cNvSpPr/>
          <p:nvPr/>
        </p:nvSpPr>
        <p:spPr>
          <a:xfrm>
            <a:off x="1194517" y="560115"/>
            <a:ext cx="2252068" cy="1389962"/>
          </a:xfrm>
          <a:prstGeom prst="wedgeRoundRectCallout">
            <a:avLst>
              <a:gd name="adj1" fmla="val -15788"/>
              <a:gd name="adj2" fmla="val 6904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50" name="Picture 11" descr="E:\PPT素材\卡通b0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2716" y="122264"/>
            <a:ext cx="2216759" cy="12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C8ECEA5-C2E0-4915-B5A3-C4417AD7A9B9}"/>
              </a:ext>
            </a:extLst>
          </p:cNvPr>
          <p:cNvSpPr/>
          <p:nvPr/>
        </p:nvSpPr>
        <p:spPr>
          <a:xfrm>
            <a:off x="5779620" y="573816"/>
            <a:ext cx="2252068" cy="1389962"/>
          </a:xfrm>
          <a:prstGeom prst="wedgeRoundRectCallout">
            <a:avLst>
              <a:gd name="adj1" fmla="val 24815"/>
              <a:gd name="adj2" fmla="val 6820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文本框 6">
            <a:extLst>
              <a:ext uri="{FF2B5EF4-FFF2-40B4-BE49-F238E27FC236}">
                <a16:creationId xmlns:a16="http://schemas.microsoft.com/office/drawing/2014/main" id="{0225E111-2548-4E6D-B775-05756D09E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836" y="805080"/>
            <a:ext cx="26454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Where are </a:t>
            </a:r>
          </a:p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you from</a:t>
            </a:r>
            <a:r>
              <a:rPr lang="en-US" altLang="zh-CN" sz="3000">
                <a:latin typeface="Abadi" panose="020B0604020104020204" pitchFamily="34" charset="0"/>
                <a:ea typeface="Adobe Fan Heiti Std B" panose="020B0700000000000000" pitchFamily="34" charset="-128"/>
                <a:cs typeface="Aharoni" panose="02010803020104030203" pitchFamily="2" charset="-79"/>
              </a:rPr>
              <a:t>?</a:t>
            </a:r>
            <a:endParaRPr lang="zh-CN" altLang="en-US" sz="3000">
              <a:latin typeface="Abadi" panose="020B0604020104020204" pitchFamily="34" charset="0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sp>
        <p:nvSpPr>
          <p:cNvPr id="18" name="文本框 6">
            <a:extLst>
              <a:ext uri="{FF2B5EF4-FFF2-40B4-BE49-F238E27FC236}">
                <a16:creationId xmlns:a16="http://schemas.microsoft.com/office/drawing/2014/main" id="{E1B690F3-D433-4876-8A3F-8978E641F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5494" y="764137"/>
            <a:ext cx="22520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I’m from</a:t>
            </a:r>
          </a:p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 Hai Phong.</a:t>
            </a:r>
            <a:endParaRPr lang="zh-CN" altLang="en-US" sz="3000">
              <a:latin typeface="Abadi" panose="020B0604020104020204" pitchFamily="34" charset="0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11266" name="Picture 2" descr="Haiphong Stock Illustrations – 150 Haiphong Stock Illustrations, Vectors &amp;amp;  Clipart - Dreamstime">
            <a:extLst>
              <a:ext uri="{FF2B5EF4-FFF2-40B4-BE49-F238E27FC236}">
                <a16:creationId xmlns:a16="http://schemas.microsoft.com/office/drawing/2014/main" id="{7374B0C8-C628-478A-B5CE-7541ACE5B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83" y="2396363"/>
            <a:ext cx="3218911" cy="142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appy boy waving hand Royalty Free Vector Image">
            <a:extLst>
              <a:ext uri="{FF2B5EF4-FFF2-40B4-BE49-F238E27FC236}">
                <a16:creationId xmlns:a16="http://schemas.microsoft.com/office/drawing/2014/main" id="{4B549F5F-8D69-4325-BD91-E6595CE1C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572" r="12630" b="9329"/>
          <a:stretch/>
        </p:blipFill>
        <p:spPr bwMode="auto">
          <a:xfrm>
            <a:off x="6659455" y="2258457"/>
            <a:ext cx="1544765" cy="228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622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icture 5" descr="E:\PPT素材\卡通b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81" y="3907134"/>
            <a:ext cx="793144" cy="7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3" descr="E:\PPT素材\卡通b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12" y="219769"/>
            <a:ext cx="4457700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Picture 4" descr="E:\PPT素材\卡通b0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5578"/>
            <a:ext cx="9161860" cy="11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6" descr="E:\PPT素材\卡通b0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54" y="3546921"/>
            <a:ext cx="946547" cy="13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Picture 3" descr="E:\PPT素材\卡通b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194" y="783485"/>
            <a:ext cx="4567131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13" descr="E:\PPT素材\卡通b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78" y="3820483"/>
            <a:ext cx="1550194" cy="12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Picture 9" descr="E:\PPT素材\卡通b0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71" y="3546921"/>
            <a:ext cx="1319469" cy="16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10" descr="E:\PPT素材\卡通b0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5" y="3142348"/>
            <a:ext cx="1374146" cy="181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8" descr="E:\PPT素材\卡通b0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80" y="4025578"/>
            <a:ext cx="1298836" cy="114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BCD9CA-705B-49FD-AE5E-FC15A93ED08F}"/>
              </a:ext>
            </a:extLst>
          </p:cNvPr>
          <p:cNvSpPr/>
          <p:nvPr/>
        </p:nvSpPr>
        <p:spPr>
          <a:xfrm>
            <a:off x="314194" y="339727"/>
            <a:ext cx="8405036" cy="458400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46" name="Picture 2" descr="School Boy Clipart - Boy Clipart, HD Png Download - kindpng">
            <a:extLst>
              <a:ext uri="{FF2B5EF4-FFF2-40B4-BE49-F238E27FC236}">
                <a16:creationId xmlns:a16="http://schemas.microsoft.com/office/drawing/2014/main" id="{38EB0242-A099-41EE-952C-54945A916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55" y="2091597"/>
            <a:ext cx="1588889" cy="251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FACD022-997C-4934-8697-3CA34EA8B8CC}"/>
              </a:ext>
            </a:extLst>
          </p:cNvPr>
          <p:cNvSpPr/>
          <p:nvPr/>
        </p:nvSpPr>
        <p:spPr>
          <a:xfrm>
            <a:off x="1194517" y="560115"/>
            <a:ext cx="2252068" cy="1389962"/>
          </a:xfrm>
          <a:prstGeom prst="wedgeRoundRectCallout">
            <a:avLst>
              <a:gd name="adj1" fmla="val -15788"/>
              <a:gd name="adj2" fmla="val 6904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50" name="Picture 11" descr="E:\PPT素材\卡通b0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2716" y="122264"/>
            <a:ext cx="2216759" cy="12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C8ECEA5-C2E0-4915-B5A3-C4417AD7A9B9}"/>
              </a:ext>
            </a:extLst>
          </p:cNvPr>
          <p:cNvSpPr/>
          <p:nvPr/>
        </p:nvSpPr>
        <p:spPr>
          <a:xfrm>
            <a:off x="5779620" y="573816"/>
            <a:ext cx="2252068" cy="1389962"/>
          </a:xfrm>
          <a:prstGeom prst="wedgeRoundRectCallout">
            <a:avLst>
              <a:gd name="adj1" fmla="val 24815"/>
              <a:gd name="adj2" fmla="val 6820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文本框 6">
            <a:extLst>
              <a:ext uri="{FF2B5EF4-FFF2-40B4-BE49-F238E27FC236}">
                <a16:creationId xmlns:a16="http://schemas.microsoft.com/office/drawing/2014/main" id="{0225E111-2548-4E6D-B775-05756D09E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836" y="805080"/>
            <a:ext cx="26454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Where are </a:t>
            </a:r>
          </a:p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you from</a:t>
            </a:r>
            <a:r>
              <a:rPr lang="en-US" altLang="zh-CN" sz="3000">
                <a:latin typeface="Abadi" panose="020B0604020104020204" pitchFamily="34" charset="0"/>
                <a:ea typeface="Adobe Fan Heiti Std B" panose="020B0700000000000000" pitchFamily="34" charset="-128"/>
                <a:cs typeface="Aharoni" panose="02010803020104030203" pitchFamily="2" charset="-79"/>
              </a:rPr>
              <a:t>?</a:t>
            </a:r>
            <a:endParaRPr lang="zh-CN" altLang="en-US" sz="3000">
              <a:latin typeface="Abadi" panose="020B0604020104020204" pitchFamily="34" charset="0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sp>
        <p:nvSpPr>
          <p:cNvPr id="18" name="文本框 6">
            <a:extLst>
              <a:ext uri="{FF2B5EF4-FFF2-40B4-BE49-F238E27FC236}">
                <a16:creationId xmlns:a16="http://schemas.microsoft.com/office/drawing/2014/main" id="{E1B690F3-D433-4876-8A3F-8978E641F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8875" y="747264"/>
            <a:ext cx="22520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I’m from</a:t>
            </a:r>
          </a:p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 Nha Trang</a:t>
            </a:r>
            <a:endParaRPr lang="zh-CN" altLang="en-US" sz="3000">
              <a:latin typeface="Abadi" panose="020B0604020104020204" pitchFamily="34" charset="0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12290" name="Picture 2" descr="Nha Trang - Vietnam | Việt nam, Du lịch, Nhật ký nghệ thuật">
            <a:extLst>
              <a:ext uri="{FF2B5EF4-FFF2-40B4-BE49-F238E27FC236}">
                <a16:creationId xmlns:a16="http://schemas.microsoft.com/office/drawing/2014/main" id="{740B38CF-22EF-4AF7-A255-FC6F273B0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850" y="542110"/>
            <a:ext cx="3134428" cy="417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Wenjing Girl Cute Girl Q Version Girl Cute Little Girl, Girl Clipart, Cute  Q Version Girl, Cartoon Hand Drawn Characters PNG Transparent Clipart Image  and PSD File for Free Download">
            <a:extLst>
              <a:ext uri="{FF2B5EF4-FFF2-40B4-BE49-F238E27FC236}">
                <a16:creationId xmlns:a16="http://schemas.microsoft.com/office/drawing/2014/main" id="{56F8AA84-9621-4794-9A5C-B24C42531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234" y="2180973"/>
            <a:ext cx="2249346" cy="224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60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icture 5" descr="E:\PPT素材\卡通b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81" y="3907134"/>
            <a:ext cx="793144" cy="7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3" descr="E:\PPT素材\卡通b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12" y="219769"/>
            <a:ext cx="4457700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Picture 4" descr="E:\PPT素材\卡通b0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5578"/>
            <a:ext cx="9161860" cy="11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6" descr="E:\PPT素材\卡通b0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54" y="3546921"/>
            <a:ext cx="946547" cy="13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Picture 3" descr="E:\PPT素材\卡通b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194" y="783485"/>
            <a:ext cx="4567131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13" descr="E:\PPT素材\卡通b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78" y="3820483"/>
            <a:ext cx="1550194" cy="12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Picture 9" descr="E:\PPT素材\卡通b0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71" y="3546921"/>
            <a:ext cx="1319469" cy="16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10" descr="E:\PPT素材\卡通b0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5" y="3142348"/>
            <a:ext cx="1374146" cy="181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8" descr="E:\PPT素材\卡通b0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80" y="4025578"/>
            <a:ext cx="1298836" cy="114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BCD9CA-705B-49FD-AE5E-FC15A93ED08F}"/>
              </a:ext>
            </a:extLst>
          </p:cNvPr>
          <p:cNvSpPr/>
          <p:nvPr/>
        </p:nvSpPr>
        <p:spPr>
          <a:xfrm>
            <a:off x="314194" y="339727"/>
            <a:ext cx="8405036" cy="458400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46" name="Picture 2" descr="School Boy Clipart - Boy Clipart, HD Png Download - kindpng">
            <a:extLst>
              <a:ext uri="{FF2B5EF4-FFF2-40B4-BE49-F238E27FC236}">
                <a16:creationId xmlns:a16="http://schemas.microsoft.com/office/drawing/2014/main" id="{38EB0242-A099-41EE-952C-54945A916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55" y="2091597"/>
            <a:ext cx="1588889" cy="251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FACD022-997C-4934-8697-3CA34EA8B8CC}"/>
              </a:ext>
            </a:extLst>
          </p:cNvPr>
          <p:cNvSpPr/>
          <p:nvPr/>
        </p:nvSpPr>
        <p:spPr>
          <a:xfrm>
            <a:off x="1194517" y="560115"/>
            <a:ext cx="2252068" cy="1389962"/>
          </a:xfrm>
          <a:prstGeom prst="wedgeRoundRectCallout">
            <a:avLst>
              <a:gd name="adj1" fmla="val -15788"/>
              <a:gd name="adj2" fmla="val 6904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50" name="Picture 11" descr="E:\PPT素材\卡通b0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2716" y="122264"/>
            <a:ext cx="2216759" cy="12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C8ECEA5-C2E0-4915-B5A3-C4417AD7A9B9}"/>
              </a:ext>
            </a:extLst>
          </p:cNvPr>
          <p:cNvSpPr/>
          <p:nvPr/>
        </p:nvSpPr>
        <p:spPr>
          <a:xfrm>
            <a:off x="5779620" y="573816"/>
            <a:ext cx="2252068" cy="1389962"/>
          </a:xfrm>
          <a:prstGeom prst="wedgeRoundRectCallout">
            <a:avLst>
              <a:gd name="adj1" fmla="val 24815"/>
              <a:gd name="adj2" fmla="val 6820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文本框 6">
            <a:extLst>
              <a:ext uri="{FF2B5EF4-FFF2-40B4-BE49-F238E27FC236}">
                <a16:creationId xmlns:a16="http://schemas.microsoft.com/office/drawing/2014/main" id="{0225E111-2548-4E6D-B775-05756D09E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836" y="805080"/>
            <a:ext cx="26454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Where are </a:t>
            </a:r>
          </a:p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you from</a:t>
            </a:r>
            <a:r>
              <a:rPr lang="en-US" altLang="zh-CN" sz="3000">
                <a:latin typeface="Abadi" panose="020B0604020104020204" pitchFamily="34" charset="0"/>
                <a:ea typeface="Adobe Fan Heiti Std B" panose="020B0700000000000000" pitchFamily="34" charset="-128"/>
                <a:cs typeface="Aharoni" panose="02010803020104030203" pitchFamily="2" charset="-79"/>
              </a:rPr>
              <a:t>?</a:t>
            </a:r>
            <a:endParaRPr lang="zh-CN" altLang="en-US" sz="3000">
              <a:latin typeface="Abadi" panose="020B0604020104020204" pitchFamily="34" charset="0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sp>
        <p:nvSpPr>
          <p:cNvPr id="18" name="文本框 6">
            <a:extLst>
              <a:ext uri="{FF2B5EF4-FFF2-40B4-BE49-F238E27FC236}">
                <a16:creationId xmlns:a16="http://schemas.microsoft.com/office/drawing/2014/main" id="{E1B690F3-D433-4876-8A3F-8978E641F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8875" y="747264"/>
            <a:ext cx="22520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I’m from</a:t>
            </a:r>
          </a:p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Da Nang.</a:t>
            </a:r>
            <a:endParaRPr lang="zh-CN" altLang="en-US" sz="3000">
              <a:latin typeface="Abadi" panose="020B0604020104020204" pitchFamily="34" charset="0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13314" name="Picture 2" descr="Фото, Автор Soloveika На Яндекс - School Girl Clipart No Background -  597x1024 PNG Download - PNGkit">
            <a:extLst>
              <a:ext uri="{FF2B5EF4-FFF2-40B4-BE49-F238E27FC236}">
                <a16:creationId xmlns:a16="http://schemas.microsoft.com/office/drawing/2014/main" id="{C957529D-9BEC-498B-8F61-BE4BACCE7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15" y="2150697"/>
            <a:ext cx="1953048" cy="252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anang City Stock Illustrations – 108 Danang City Stock Illustrations,  Vectors &amp;amp; Clipart - Dreamstime">
            <a:extLst>
              <a:ext uri="{FF2B5EF4-FFF2-40B4-BE49-F238E27FC236}">
                <a16:creationId xmlns:a16="http://schemas.microsoft.com/office/drawing/2014/main" id="{360E3F92-B35D-405D-9E65-0B2A061AE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310" y="2436131"/>
            <a:ext cx="3408223" cy="143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130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icture 5" descr="E:\PPT素材\卡通b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81" y="3907134"/>
            <a:ext cx="793144" cy="7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3" descr="E:\PPT素材\卡通b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12" y="219769"/>
            <a:ext cx="4457700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Picture 4" descr="E:\PPT素材\卡通b0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5578"/>
            <a:ext cx="9161860" cy="11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6" descr="E:\PPT素材\卡通b0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54" y="3546921"/>
            <a:ext cx="946547" cy="13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Picture 3" descr="E:\PPT素材\卡通b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194" y="783485"/>
            <a:ext cx="4567131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13" descr="E:\PPT素材\卡通b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78" y="3820483"/>
            <a:ext cx="1550194" cy="12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Picture 9" descr="E:\PPT素材\卡通b0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71" y="3546921"/>
            <a:ext cx="1319469" cy="16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10" descr="E:\PPT素材\卡通b0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5" y="3142348"/>
            <a:ext cx="1374146" cy="181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8" descr="E:\PPT素材\卡通b0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80" y="4025578"/>
            <a:ext cx="1298836" cy="114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BCD9CA-705B-49FD-AE5E-FC15A93ED08F}"/>
              </a:ext>
            </a:extLst>
          </p:cNvPr>
          <p:cNvSpPr/>
          <p:nvPr/>
        </p:nvSpPr>
        <p:spPr>
          <a:xfrm>
            <a:off x="314194" y="339727"/>
            <a:ext cx="8405036" cy="458400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46" name="Picture 2" descr="School Boy Clipart - Boy Clipart, HD Png Download - kindpng">
            <a:extLst>
              <a:ext uri="{FF2B5EF4-FFF2-40B4-BE49-F238E27FC236}">
                <a16:creationId xmlns:a16="http://schemas.microsoft.com/office/drawing/2014/main" id="{38EB0242-A099-41EE-952C-54945A916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55" y="2091597"/>
            <a:ext cx="1588889" cy="251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FACD022-997C-4934-8697-3CA34EA8B8CC}"/>
              </a:ext>
            </a:extLst>
          </p:cNvPr>
          <p:cNvSpPr/>
          <p:nvPr/>
        </p:nvSpPr>
        <p:spPr>
          <a:xfrm>
            <a:off x="1194517" y="560115"/>
            <a:ext cx="2252068" cy="1389962"/>
          </a:xfrm>
          <a:prstGeom prst="wedgeRoundRectCallout">
            <a:avLst>
              <a:gd name="adj1" fmla="val -15788"/>
              <a:gd name="adj2" fmla="val 6904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50" name="Picture 11" descr="E:\PPT素材\卡通b0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2716" y="122264"/>
            <a:ext cx="2216759" cy="12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C8ECEA5-C2E0-4915-B5A3-C4417AD7A9B9}"/>
              </a:ext>
            </a:extLst>
          </p:cNvPr>
          <p:cNvSpPr/>
          <p:nvPr/>
        </p:nvSpPr>
        <p:spPr>
          <a:xfrm>
            <a:off x="5779620" y="573816"/>
            <a:ext cx="2252068" cy="1389962"/>
          </a:xfrm>
          <a:prstGeom prst="wedgeRoundRectCallout">
            <a:avLst>
              <a:gd name="adj1" fmla="val 24815"/>
              <a:gd name="adj2" fmla="val 6820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文本框 6">
            <a:extLst>
              <a:ext uri="{FF2B5EF4-FFF2-40B4-BE49-F238E27FC236}">
                <a16:creationId xmlns:a16="http://schemas.microsoft.com/office/drawing/2014/main" id="{0225E111-2548-4E6D-B775-05756D09E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836" y="805080"/>
            <a:ext cx="26454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Where are </a:t>
            </a:r>
          </a:p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you from</a:t>
            </a:r>
            <a:r>
              <a:rPr lang="en-US" altLang="zh-CN" sz="3000">
                <a:latin typeface="Abadi" panose="020B0604020104020204" pitchFamily="34" charset="0"/>
                <a:ea typeface="Adobe Fan Heiti Std B" panose="020B0700000000000000" pitchFamily="34" charset="-128"/>
                <a:cs typeface="Aharoni" panose="02010803020104030203" pitchFamily="2" charset="-79"/>
              </a:rPr>
              <a:t>?</a:t>
            </a:r>
            <a:endParaRPr lang="zh-CN" altLang="en-US" sz="3000">
              <a:latin typeface="Abadi" panose="020B0604020104020204" pitchFamily="34" charset="0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sp>
        <p:nvSpPr>
          <p:cNvPr id="18" name="文本框 6">
            <a:extLst>
              <a:ext uri="{FF2B5EF4-FFF2-40B4-BE49-F238E27FC236}">
                <a16:creationId xmlns:a16="http://schemas.microsoft.com/office/drawing/2014/main" id="{E1B690F3-D433-4876-8A3F-8978E641F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8875" y="747264"/>
            <a:ext cx="22520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I’m from</a:t>
            </a:r>
          </a:p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Hue.</a:t>
            </a:r>
            <a:endParaRPr lang="zh-CN" altLang="en-US" sz="3000">
              <a:latin typeface="Abadi" panose="020B0604020104020204" pitchFamily="34" charset="0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76ED9F-F458-414A-B3C4-8EE97A7B9D1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5174" y="1999320"/>
            <a:ext cx="1319470" cy="2776027"/>
          </a:xfrm>
          <a:prstGeom prst="rect">
            <a:avLst/>
          </a:prstGeom>
        </p:spPr>
      </p:pic>
      <p:pic>
        <p:nvPicPr>
          <p:cNvPr id="14338" name="Picture 2" descr="Imperial Palace Forbidden City Stock Illustrations – 100 Imperial Palace  Forbidden City Stock Illustrations, Vectors &amp;amp; Clipart - Dreamstime">
            <a:extLst>
              <a:ext uri="{FF2B5EF4-FFF2-40B4-BE49-F238E27FC236}">
                <a16:creationId xmlns:a16="http://schemas.microsoft.com/office/drawing/2014/main" id="{043EAA11-4845-497F-A526-987BD83DB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980" y="1773441"/>
            <a:ext cx="2833546" cy="283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14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icture 5" descr="E:\PPT素材\卡通b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81" y="3907134"/>
            <a:ext cx="793144" cy="7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3" descr="E:\PPT素材\卡通b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12" y="219769"/>
            <a:ext cx="4457700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Picture 4" descr="E:\PPT素材\卡通b0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5578"/>
            <a:ext cx="9161860" cy="11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6" descr="E:\PPT素材\卡通b0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54" y="3546921"/>
            <a:ext cx="946547" cy="13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Picture 3" descr="E:\PPT素材\卡通b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194" y="783485"/>
            <a:ext cx="4567131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13" descr="E:\PPT素材\卡通b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78" y="3820483"/>
            <a:ext cx="1550194" cy="12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Picture 9" descr="E:\PPT素材\卡通b0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71" y="3546921"/>
            <a:ext cx="1319469" cy="16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10" descr="E:\PPT素材\卡通b0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5" y="3142348"/>
            <a:ext cx="1374146" cy="181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8" descr="E:\PPT素材\卡通b0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80" y="4025578"/>
            <a:ext cx="1298836" cy="114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BCD9CA-705B-49FD-AE5E-FC15A93ED08F}"/>
              </a:ext>
            </a:extLst>
          </p:cNvPr>
          <p:cNvSpPr/>
          <p:nvPr/>
        </p:nvSpPr>
        <p:spPr>
          <a:xfrm>
            <a:off x="314194" y="357790"/>
            <a:ext cx="8405036" cy="458400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46" name="Picture 2" descr="School Boy Clipart - Boy Clipart, HD Png Download - kindpng">
            <a:extLst>
              <a:ext uri="{FF2B5EF4-FFF2-40B4-BE49-F238E27FC236}">
                <a16:creationId xmlns:a16="http://schemas.microsoft.com/office/drawing/2014/main" id="{38EB0242-A099-41EE-952C-54945A916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55" y="2091597"/>
            <a:ext cx="1588889" cy="251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FACD022-997C-4934-8697-3CA34EA8B8CC}"/>
              </a:ext>
            </a:extLst>
          </p:cNvPr>
          <p:cNvSpPr/>
          <p:nvPr/>
        </p:nvSpPr>
        <p:spPr>
          <a:xfrm>
            <a:off x="1194517" y="560115"/>
            <a:ext cx="2252068" cy="1389962"/>
          </a:xfrm>
          <a:prstGeom prst="wedgeRoundRectCallout">
            <a:avLst>
              <a:gd name="adj1" fmla="val -15788"/>
              <a:gd name="adj2" fmla="val 6904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50" name="Picture 11" descr="E:\PPT素材\卡通b0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2716" y="122264"/>
            <a:ext cx="2216759" cy="12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C8ECEA5-C2E0-4915-B5A3-C4417AD7A9B9}"/>
              </a:ext>
            </a:extLst>
          </p:cNvPr>
          <p:cNvSpPr/>
          <p:nvPr/>
        </p:nvSpPr>
        <p:spPr>
          <a:xfrm>
            <a:off x="5788620" y="472351"/>
            <a:ext cx="2252068" cy="1629302"/>
          </a:xfrm>
          <a:prstGeom prst="wedgeRoundRectCallout">
            <a:avLst>
              <a:gd name="adj1" fmla="val 30020"/>
              <a:gd name="adj2" fmla="val 5596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文本框 6">
            <a:extLst>
              <a:ext uri="{FF2B5EF4-FFF2-40B4-BE49-F238E27FC236}">
                <a16:creationId xmlns:a16="http://schemas.microsoft.com/office/drawing/2014/main" id="{0225E111-2548-4E6D-B775-05756D09E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836" y="805080"/>
            <a:ext cx="26454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Where are </a:t>
            </a:r>
          </a:p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you from</a:t>
            </a:r>
            <a:r>
              <a:rPr lang="en-US" altLang="zh-CN" sz="3000">
                <a:latin typeface="Abadi" panose="020B0604020104020204" pitchFamily="34" charset="0"/>
                <a:ea typeface="Adobe Fan Heiti Std B" panose="020B0700000000000000" pitchFamily="34" charset="-128"/>
                <a:cs typeface="Aharoni" panose="02010803020104030203" pitchFamily="2" charset="-79"/>
              </a:rPr>
              <a:t>?</a:t>
            </a:r>
            <a:endParaRPr lang="zh-CN" altLang="en-US" sz="3000">
              <a:latin typeface="Abadi" panose="020B0604020104020204" pitchFamily="34" charset="0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sp>
        <p:nvSpPr>
          <p:cNvPr id="18" name="文本框 6">
            <a:extLst>
              <a:ext uri="{FF2B5EF4-FFF2-40B4-BE49-F238E27FC236}">
                <a16:creationId xmlns:a16="http://schemas.microsoft.com/office/drawing/2014/main" id="{E1B690F3-D433-4876-8A3F-8978E641F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859" y="566741"/>
            <a:ext cx="25717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I’m from</a:t>
            </a:r>
          </a:p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Ho Chi Minh city.</a:t>
            </a:r>
            <a:endParaRPr lang="zh-CN" altLang="en-US" sz="3000">
              <a:latin typeface="Abadi" panose="020B0604020104020204" pitchFamily="34" charset="0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15362" name="Picture 2" descr="COMPANY INFORMATION - OKS VIETNAM CO.,LTD">
            <a:extLst>
              <a:ext uri="{FF2B5EF4-FFF2-40B4-BE49-F238E27FC236}">
                <a16:creationId xmlns:a16="http://schemas.microsoft.com/office/drawing/2014/main" id="{E9EBDD39-B662-4E23-B320-1E815D897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498" y="2110252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ibujos - Clipart - Digi Stamps - School - Girl - Escuela - School Girl  Clipart Png PNG Image | Transparent PNG Free Download on SeekPNG">
            <a:extLst>
              <a:ext uri="{FF2B5EF4-FFF2-40B4-BE49-F238E27FC236}">
                <a16:creationId xmlns:a16="http://schemas.microsoft.com/office/drawing/2014/main" id="{430F3307-3AFC-4DD3-878D-A12C70E36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155" y="2091597"/>
            <a:ext cx="1982402" cy="266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727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icture 5" descr="E:\PPT素材\卡通b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81" y="3907134"/>
            <a:ext cx="793144" cy="7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3" descr="E:\PPT素材\卡通b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12" y="219769"/>
            <a:ext cx="4457700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Picture 4" descr="E:\PPT素材\卡通b0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5578"/>
            <a:ext cx="9161860" cy="11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6" descr="E:\PPT素材\卡通b0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54" y="3546921"/>
            <a:ext cx="946547" cy="13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Picture 3" descr="E:\PPT素材\卡通b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194" y="783485"/>
            <a:ext cx="4567131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13" descr="E:\PPT素材\卡通b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78" y="3820483"/>
            <a:ext cx="1550194" cy="12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Picture 9" descr="E:\PPT素材\卡通b0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71" y="3546921"/>
            <a:ext cx="1319469" cy="16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10" descr="E:\PPT素材\卡通b0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5" y="3142348"/>
            <a:ext cx="1374146" cy="181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8" descr="E:\PPT素材\卡通b0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80" y="4025578"/>
            <a:ext cx="1298836" cy="114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BCD9CA-705B-49FD-AE5E-FC15A93ED08F}"/>
              </a:ext>
            </a:extLst>
          </p:cNvPr>
          <p:cNvSpPr/>
          <p:nvPr/>
        </p:nvSpPr>
        <p:spPr>
          <a:xfrm>
            <a:off x="314194" y="357790"/>
            <a:ext cx="8405036" cy="458400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46" name="Picture 2" descr="School Boy Clipart - Boy Clipart, HD Png Download - kindpng">
            <a:extLst>
              <a:ext uri="{FF2B5EF4-FFF2-40B4-BE49-F238E27FC236}">
                <a16:creationId xmlns:a16="http://schemas.microsoft.com/office/drawing/2014/main" id="{38EB0242-A099-41EE-952C-54945A916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69" y="2121788"/>
            <a:ext cx="1588889" cy="251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FACD022-997C-4934-8697-3CA34EA8B8CC}"/>
              </a:ext>
            </a:extLst>
          </p:cNvPr>
          <p:cNvSpPr/>
          <p:nvPr/>
        </p:nvSpPr>
        <p:spPr>
          <a:xfrm>
            <a:off x="1194517" y="560115"/>
            <a:ext cx="2252068" cy="1389962"/>
          </a:xfrm>
          <a:prstGeom prst="wedgeRoundRectCallout">
            <a:avLst>
              <a:gd name="adj1" fmla="val -15788"/>
              <a:gd name="adj2" fmla="val 6904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50" name="Picture 11" descr="E:\PPT素材\卡通b0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2716" y="122264"/>
            <a:ext cx="2216759" cy="12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C8ECEA5-C2E0-4915-B5A3-C4417AD7A9B9}"/>
              </a:ext>
            </a:extLst>
          </p:cNvPr>
          <p:cNvSpPr/>
          <p:nvPr/>
        </p:nvSpPr>
        <p:spPr>
          <a:xfrm>
            <a:off x="5840960" y="464201"/>
            <a:ext cx="2252068" cy="1326714"/>
          </a:xfrm>
          <a:prstGeom prst="wedgeRoundRectCallout">
            <a:avLst>
              <a:gd name="adj1" fmla="val -11103"/>
              <a:gd name="adj2" fmla="val 7193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文本框 6">
            <a:extLst>
              <a:ext uri="{FF2B5EF4-FFF2-40B4-BE49-F238E27FC236}">
                <a16:creationId xmlns:a16="http://schemas.microsoft.com/office/drawing/2014/main" id="{0225E111-2548-4E6D-B775-05756D09E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675" y="745849"/>
            <a:ext cx="26454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Where are </a:t>
            </a:r>
          </a:p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you from</a:t>
            </a:r>
            <a:r>
              <a:rPr lang="en-US" altLang="zh-CN" sz="3000">
                <a:latin typeface="Abadi" panose="020B0604020104020204" pitchFamily="34" charset="0"/>
                <a:ea typeface="Adobe Fan Heiti Std B" panose="020B0700000000000000" pitchFamily="34" charset="-128"/>
                <a:cs typeface="Aharoni" panose="02010803020104030203" pitchFamily="2" charset="-79"/>
              </a:rPr>
              <a:t>?</a:t>
            </a:r>
            <a:endParaRPr lang="zh-CN" altLang="en-US" sz="3000">
              <a:latin typeface="Abadi" panose="020B0604020104020204" pitchFamily="34" charset="0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sp>
        <p:nvSpPr>
          <p:cNvPr id="18" name="文本框 6">
            <a:extLst>
              <a:ext uri="{FF2B5EF4-FFF2-40B4-BE49-F238E27FC236}">
                <a16:creationId xmlns:a16="http://schemas.microsoft.com/office/drawing/2014/main" id="{E1B690F3-D433-4876-8A3F-8978E641F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859" y="707424"/>
            <a:ext cx="25717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I’m from</a:t>
            </a:r>
          </a:p>
          <a:p>
            <a:pPr algn="ctr"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Dalat.</a:t>
            </a:r>
            <a:endParaRPr lang="zh-CN" altLang="en-US" sz="3000">
              <a:latin typeface="Abadi" panose="020B0604020104020204" pitchFamily="34" charset="0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16386" name="Picture 2" descr="Cute girl wearing winter clothes Royalty Free Vector Image">
            <a:extLst>
              <a:ext uri="{FF2B5EF4-FFF2-40B4-BE49-F238E27FC236}">
                <a16:creationId xmlns:a16="http://schemas.microsoft.com/office/drawing/2014/main" id="{F158CCBC-291A-452C-BAFC-DD732DDFC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3"/>
          <a:stretch/>
        </p:blipFill>
        <p:spPr bwMode="auto">
          <a:xfrm>
            <a:off x="6135465" y="2162513"/>
            <a:ext cx="1725736" cy="240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Từ Vựng Tiếng Anh Về Địa Điểm Đến Tiếng Anh Là Gì : Định Nghĩa, Ví Dụ Anh  Việt">
            <a:extLst>
              <a:ext uri="{FF2B5EF4-FFF2-40B4-BE49-F238E27FC236}">
                <a16:creationId xmlns:a16="http://schemas.microsoft.com/office/drawing/2014/main" id="{FB1CB6C6-5005-487A-B1B3-7D7C3B471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28" y="2322532"/>
            <a:ext cx="2951285" cy="19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24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5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57165" y="1041368"/>
            <a:ext cx="7584541" cy="8540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950" b="1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C00000"/>
                  </a:outerShdw>
                </a:effectLst>
                <a:latin typeface=".VnRevueH" panose="020B7200000000000000" pitchFamily="34" charset="0"/>
                <a:cs typeface="Arial" panose="020B0604020202020204" pitchFamily="34" charset="0"/>
              </a:rPr>
              <a:t>FEEDING GOLDFISH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10528" y="1656590"/>
            <a:ext cx="4969166" cy="2077403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Mỗi câu trả lời đúng là </a:t>
            </a:r>
          </a:p>
          <a:p>
            <a:pPr algn="ctr"/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CÂU THẦN CHÚ giúp cá Vàng </a:t>
            </a:r>
          </a:p>
          <a:p>
            <a:pPr algn="ctr"/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ngoi lên mặt nước nhận thức ăn.</a:t>
            </a:r>
          </a:p>
          <a:p>
            <a:pPr algn="ctr"/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Nào chúng mình cùng giúp </a:t>
            </a:r>
          </a:p>
          <a:p>
            <a:pPr algn="ctr"/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bạn nhỏ cho cá Vàng ăn nhé! </a:t>
            </a:r>
          </a:p>
        </p:txBody>
      </p:sp>
      <p:sp>
        <p:nvSpPr>
          <p:cNvPr id="9" name="Rounded Rectangle 8">
            <a:hlinkClick r:id="" action="ppaction://hlinkshowjump?jump=nextslide"/>
          </p:cNvPr>
          <p:cNvSpPr/>
          <p:nvPr/>
        </p:nvSpPr>
        <p:spPr>
          <a:xfrm>
            <a:off x="6153586" y="4074356"/>
            <a:ext cx="1454509" cy="603096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b="1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78633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413300" y="2938702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sixteen.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5413300" y="4028547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eighteen.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94644" y="4147233"/>
            <a:ext cx="759983" cy="768821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015895" y="3074740"/>
            <a:ext cx="717480" cy="725824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83483" y="307148"/>
            <a:ext cx="4950619" cy="264167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7" name="pink"/>
          <p:cNvSpPr/>
          <p:nvPr/>
        </p:nvSpPr>
        <p:spPr>
          <a:xfrm>
            <a:off x="5412086" y="1866616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seventeen.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73392" y="1966073"/>
            <a:ext cx="759983" cy="768821"/>
          </a:xfrm>
          <a:prstGeom prst="ellipse">
            <a:avLst/>
          </a:prstGeom>
        </p:spPr>
      </p:pic>
      <p:pic>
        <p:nvPicPr>
          <p:cNvPr id="1026" name="Picture 2" descr="caterpillar - Clip Art Library">
            <a:extLst>
              <a:ext uri="{FF2B5EF4-FFF2-40B4-BE49-F238E27FC236}">
                <a16:creationId xmlns:a16="http://schemas.microsoft.com/office/drawing/2014/main" id="{8CF66B76-234C-42DD-8A34-484AAB442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03" y="781487"/>
            <a:ext cx="2248839" cy="17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05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5512444" y="2938702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Hai Phong.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5512444" y="4028547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Da Nang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133166" y="3060550"/>
            <a:ext cx="759983" cy="768821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133166" y="4150932"/>
            <a:ext cx="759983" cy="768821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83483" y="307148"/>
            <a:ext cx="4950619" cy="2837833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41595" y="658459"/>
              <a:ext cx="5879721" cy="488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hong"/>
          <p:cNvSpPr/>
          <p:nvPr/>
        </p:nvSpPr>
        <p:spPr>
          <a:xfrm>
            <a:off x="5512444" y="1848858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Hue.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147921" y="1987473"/>
            <a:ext cx="717480" cy="725824"/>
          </a:xfrm>
          <a:prstGeom prst="ellipse">
            <a:avLst/>
          </a:prstGeom>
        </p:spPr>
      </p:pic>
      <p:pic>
        <p:nvPicPr>
          <p:cNvPr id="31" name="Picture 2" descr="Imperial Palace Forbidden City Stock Illustrations – 100 Imperial Palace  Forbidden City Stock Illustrations, Vectors &amp;amp; Clipart - Dreamstime">
            <a:extLst>
              <a:ext uri="{FF2B5EF4-FFF2-40B4-BE49-F238E27FC236}">
                <a16:creationId xmlns:a16="http://schemas.microsoft.com/office/drawing/2014/main" id="{4B5F9873-B980-4075-B87D-B7BA46F67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105" y="1398999"/>
            <a:ext cx="1405163" cy="140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C22005A-023E-440B-BC12-D4CF2100AF8A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8294" y="1402973"/>
            <a:ext cx="611887" cy="128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4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5" descr="E:\PPT素材\卡通b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81" y="3907134"/>
            <a:ext cx="793144" cy="7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3" descr="E:\PPT素材\卡通b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12" y="219769"/>
            <a:ext cx="4457700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4" descr="E:\PPT素材\卡通b0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0" y="4027884"/>
            <a:ext cx="9161860" cy="11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6" descr="E:\PPT素材\卡通b0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54" y="3546921"/>
            <a:ext cx="946547" cy="13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1" descr="E:\PPT素材\卡通b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860" y="195068"/>
            <a:ext cx="2216759" cy="12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13" descr="E:\PPT素材\卡通b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78" y="3820483"/>
            <a:ext cx="1550194" cy="12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9" descr="E:\PPT素材\卡通b0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71" y="3546921"/>
            <a:ext cx="1319469" cy="16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" name="Picture 10" descr="E:\PPT素材\卡通b0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5" y="3142348"/>
            <a:ext cx="1374146" cy="181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8" descr="E:\PPT素材\卡通b0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80" y="4025578"/>
            <a:ext cx="1298836" cy="114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95">
            <a:extLst>
              <a:ext uri="{FF2B5EF4-FFF2-40B4-BE49-F238E27FC236}">
                <a16:creationId xmlns:a16="http://schemas.microsoft.com/office/drawing/2014/main" id="{4EABE945-2368-48AF-B65B-348810CCE165}"/>
              </a:ext>
            </a:extLst>
          </p:cNvPr>
          <p:cNvSpPr txBox="1"/>
          <p:nvPr/>
        </p:nvSpPr>
        <p:spPr>
          <a:xfrm>
            <a:off x="2096398" y="1355921"/>
            <a:ext cx="4696474" cy="1300346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r" defTabSz="913765">
              <a:defRPr/>
            </a:pPr>
            <a:r>
              <a:rPr lang="en-US" altLang="zh-CN" sz="8000" kern="0">
                <a:solidFill>
                  <a:schemeClr val="accent2"/>
                </a:solidFill>
                <a:latin typeface="Barlow ExtraBold" panose="020B0604020202020204" pitchFamily="2" charset="0"/>
                <a:cs typeface="+mn-ea"/>
                <a:sym typeface="+mn-lt"/>
              </a:rPr>
              <a:t>WARM UP</a:t>
            </a:r>
            <a:endParaRPr lang="zh-CN" altLang="en-US" sz="8000" kern="0" dirty="0">
              <a:solidFill>
                <a:schemeClr val="accent2"/>
              </a:solidFill>
              <a:latin typeface="Barlow ExtraBold" panose="020B0604020202020204" pitchFamily="2" charset="0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2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479991" y="2938702"/>
            <a:ext cx="3275176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5479991" y="4028547"/>
            <a:ext cx="3275176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034940" y="4142081"/>
            <a:ext cx="759983" cy="768821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056191" y="3069588"/>
            <a:ext cx="717480" cy="725824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83483" y="307148"/>
            <a:ext cx="4950619" cy="2641673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94556" y="615212"/>
              <a:ext cx="5106405" cy="524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Listen and choose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pink"/>
          <p:cNvSpPr/>
          <p:nvPr/>
        </p:nvSpPr>
        <p:spPr>
          <a:xfrm>
            <a:off x="5479991" y="1848858"/>
            <a:ext cx="3275176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013688" y="1960921"/>
            <a:ext cx="759983" cy="768821"/>
          </a:xfrm>
          <a:prstGeom prst="ellipse">
            <a:avLst/>
          </a:prstGeom>
        </p:spPr>
      </p:pic>
      <p:pic>
        <p:nvPicPr>
          <p:cNvPr id="2" name="20">
            <a:hlinkClick r:id="" action="ppaction://media"/>
            <a:extLst>
              <a:ext uri="{FF2B5EF4-FFF2-40B4-BE49-F238E27FC236}">
                <a16:creationId xmlns:a16="http://schemas.microsoft.com/office/drawing/2014/main" id="{BCA15EE9-0504-46C3-9177-88D4EB6AD5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011060" y="147005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9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1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518447" y="2938702"/>
            <a:ext cx="32303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Da Lat.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5518447" y="4028547"/>
            <a:ext cx="32303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Da Nang.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83483" y="307148"/>
            <a:ext cx="4950619" cy="2800383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02716" y="551430"/>
              <a:ext cx="5106405" cy="494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018284" y="3039036"/>
            <a:ext cx="759983" cy="768821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039535" y="4140365"/>
            <a:ext cx="717480" cy="725824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5518447" y="1848858"/>
            <a:ext cx="32303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Ha Noi.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018284" y="1937707"/>
            <a:ext cx="759983" cy="768821"/>
          </a:xfrm>
          <a:prstGeom prst="ellipse">
            <a:avLst/>
          </a:prstGeom>
        </p:spPr>
      </p:pic>
      <p:pic>
        <p:nvPicPr>
          <p:cNvPr id="8" name="AI Voice Generator - Realistic Text to Speech (TTS) with AI Voices (2)">
            <a:hlinkClick r:id="" action="ppaction://media"/>
            <a:extLst>
              <a:ext uri="{FF2B5EF4-FFF2-40B4-BE49-F238E27FC236}">
                <a16:creationId xmlns:a16="http://schemas.microsoft.com/office/drawing/2014/main" id="{B8B95890-8E9A-4AEC-A195-3D766E46D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31951" y="1266306"/>
            <a:ext cx="593947" cy="59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9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5460763" y="2938702"/>
            <a:ext cx="32303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Ho Chi Minh city from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5460763" y="4028547"/>
            <a:ext cx="32303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Ho am Chi Minh city from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035585" y="3037524"/>
            <a:ext cx="759983" cy="768821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035585" y="4127905"/>
            <a:ext cx="759983" cy="768821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83483" y="307148"/>
            <a:ext cx="4950619" cy="283783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7" name="hong"/>
          <p:cNvSpPr/>
          <p:nvPr/>
        </p:nvSpPr>
        <p:spPr>
          <a:xfrm>
            <a:off x="5460763" y="1848858"/>
            <a:ext cx="32303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from Ho Chi Minh city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050340" y="1964447"/>
            <a:ext cx="717480" cy="725824"/>
          </a:xfrm>
          <a:prstGeom prst="ellipse">
            <a:avLst/>
          </a:prstGeom>
        </p:spPr>
      </p:pic>
      <p:pic>
        <p:nvPicPr>
          <p:cNvPr id="36" name="no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2831" y="1848857"/>
            <a:ext cx="366777" cy="29844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84B65C2-FD12-4463-8C5F-F84FE08B6128}"/>
              </a:ext>
            </a:extLst>
          </p:cNvPr>
          <p:cNvSpPr txBox="1"/>
          <p:nvPr/>
        </p:nvSpPr>
        <p:spPr>
          <a:xfrm>
            <a:off x="1257204" y="1308424"/>
            <a:ext cx="3829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am/ I/ Ho/ Minh/ city/ Chi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49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1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5659975" y="2938702"/>
            <a:ext cx="3075964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eighteen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5659975" y="4028547"/>
            <a:ext cx="3075964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sixteen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286480" y="3059587"/>
            <a:ext cx="759983" cy="768821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286480" y="4149968"/>
            <a:ext cx="759983" cy="768821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83483" y="307148"/>
            <a:ext cx="4950619" cy="283783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7" name="hong"/>
          <p:cNvSpPr/>
          <p:nvPr/>
        </p:nvSpPr>
        <p:spPr>
          <a:xfrm>
            <a:off x="5659975" y="1848858"/>
            <a:ext cx="3075964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seventeen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301235" y="1986510"/>
            <a:ext cx="717480" cy="725824"/>
          </a:xfrm>
          <a:prstGeom prst="ellipse">
            <a:avLst/>
          </a:prstGeom>
        </p:spPr>
      </p:pic>
      <p:pic>
        <p:nvPicPr>
          <p:cNvPr id="2" name="17">
            <a:hlinkClick r:id="" action="ppaction://media"/>
            <a:extLst>
              <a:ext uri="{FF2B5EF4-FFF2-40B4-BE49-F238E27FC236}">
                <a16:creationId xmlns:a16="http://schemas.microsoft.com/office/drawing/2014/main" id="{35BD0F17-74DD-4AD4-8F94-9B8281171F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852616" y="800539"/>
            <a:ext cx="817112" cy="81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9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5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5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659975" y="2938702"/>
            <a:ext cx="3069554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5659975" y="4028547"/>
            <a:ext cx="3069554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883483" y="307148"/>
            <a:ext cx="4950619" cy="280038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286480" y="3070138"/>
            <a:ext cx="759983" cy="768821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307731" y="4171467"/>
            <a:ext cx="717480" cy="725824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5659975" y="1848858"/>
            <a:ext cx="3069554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286480" y="1968808"/>
            <a:ext cx="759983" cy="768821"/>
          </a:xfrm>
          <a:prstGeom prst="ellipse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6EE7DDB-EA77-4907-9115-C2931381D4CB}"/>
              </a:ext>
            </a:extLst>
          </p:cNvPr>
          <p:cNvSpPr txBox="1"/>
          <p:nvPr/>
        </p:nvSpPr>
        <p:spPr>
          <a:xfrm>
            <a:off x="1234458" y="883541"/>
            <a:ext cx="4409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Cute girl wearing winter clothes Royalty Free Vector Image">
            <a:extLst>
              <a:ext uri="{FF2B5EF4-FFF2-40B4-BE49-F238E27FC236}">
                <a16:creationId xmlns:a16="http://schemas.microsoft.com/office/drawing/2014/main" id="{443B8690-2A9C-4FFD-BE5D-9D33E5E1D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3"/>
          <a:stretch/>
        </p:blipFill>
        <p:spPr bwMode="auto">
          <a:xfrm>
            <a:off x="3487339" y="1582722"/>
            <a:ext cx="846020" cy="118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A17276F-88DC-4FA1-AA3A-A22A9062EE3A}"/>
              </a:ext>
            </a:extLst>
          </p:cNvPr>
          <p:cNvGrpSpPr/>
          <p:nvPr/>
        </p:nvGrpSpPr>
        <p:grpSpPr>
          <a:xfrm>
            <a:off x="1915208" y="1583779"/>
            <a:ext cx="1582497" cy="1066553"/>
            <a:chOff x="2506887" y="2135909"/>
            <a:chExt cx="2109996" cy="1422070"/>
          </a:xfrm>
        </p:grpSpPr>
        <p:pic>
          <p:nvPicPr>
            <p:cNvPr id="33" name="Picture 4" descr="Từ Vựng Tiếng Anh Về Địa Điểm Đến Tiếng Anh Là Gì : Định Nghĩa, Ví Dụ Anh  Việt">
              <a:extLst>
                <a:ext uri="{FF2B5EF4-FFF2-40B4-BE49-F238E27FC236}">
                  <a16:creationId xmlns:a16="http://schemas.microsoft.com/office/drawing/2014/main" id="{609F8EE3-C97A-4E94-AFC2-61BFD62C8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6887" y="2151315"/>
              <a:ext cx="2109996" cy="140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45A4C0-24AE-4E15-800E-F52E7782D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 rot="20584611">
              <a:off x="2757245" y="2135909"/>
              <a:ext cx="752381" cy="370321"/>
            </a:xfrm>
            <a:prstGeom prst="rect">
              <a:avLst/>
            </a:prstGeom>
          </p:spPr>
        </p:pic>
      </p:grpSp>
      <p:pic>
        <p:nvPicPr>
          <p:cNvPr id="21" name="AI Voice Generator - Realistic Text to Speech (TTS) with AI Voices (2)">
            <a:hlinkClick r:id="" action="ppaction://media"/>
            <a:extLst>
              <a:ext uri="{FF2B5EF4-FFF2-40B4-BE49-F238E27FC236}">
                <a16:creationId xmlns:a16="http://schemas.microsoft.com/office/drawing/2014/main" id="{95F81FC5-1DCD-4DEC-A52E-31E966FB7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947371" y="2124618"/>
            <a:ext cx="457200" cy="457200"/>
          </a:xfrm>
          <a:prstGeom prst="rect">
            <a:avLst/>
          </a:prstGeom>
        </p:spPr>
      </p:pic>
      <p:pic>
        <p:nvPicPr>
          <p:cNvPr id="34" name="AI Voice Generator - Realistic Text to Speech (TTS) with AI Voices (1)">
            <a:hlinkClick r:id="" action="ppaction://media"/>
            <a:extLst>
              <a:ext uri="{FF2B5EF4-FFF2-40B4-BE49-F238E27FC236}">
                <a16:creationId xmlns:a16="http://schemas.microsoft.com/office/drawing/2014/main" id="{98A72DAF-1CC5-4697-8DE7-4B024F1680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966152" y="4345413"/>
            <a:ext cx="457200" cy="457200"/>
          </a:xfrm>
          <a:prstGeom prst="rect">
            <a:avLst/>
          </a:prstGeom>
        </p:spPr>
      </p:pic>
      <p:pic>
        <p:nvPicPr>
          <p:cNvPr id="35" name="AI Voice Generator - Realistic Text to Speech (TTS) with AI Voices (1)">
            <a:hlinkClick r:id="" action="ppaction://media"/>
            <a:extLst>
              <a:ext uri="{FF2B5EF4-FFF2-40B4-BE49-F238E27FC236}">
                <a16:creationId xmlns:a16="http://schemas.microsoft.com/office/drawing/2014/main" id="{A313A7E6-6019-4D15-B227-69958251BE8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947371" y="32529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2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4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8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5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5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659975" y="2938702"/>
            <a:ext cx="28861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5659975" y="4028547"/>
            <a:ext cx="28861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883483" y="307148"/>
            <a:ext cx="4950619" cy="280038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286480" y="3070138"/>
            <a:ext cx="759983" cy="768821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307731" y="4171467"/>
            <a:ext cx="717480" cy="725824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5659975" y="1848858"/>
            <a:ext cx="28861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286480" y="1968808"/>
            <a:ext cx="759983" cy="768821"/>
          </a:xfrm>
          <a:prstGeom prst="ellipse">
            <a:avLst/>
          </a:prstGeom>
        </p:spPr>
      </p:pic>
      <p:pic>
        <p:nvPicPr>
          <p:cNvPr id="2050" name="Picture 2" descr="Flower 18 Clip Art at Clker.com - vector clip art online, royalty free &amp;amp;  public domain">
            <a:extLst>
              <a:ext uri="{FF2B5EF4-FFF2-40B4-BE49-F238E27FC236}">
                <a16:creationId xmlns:a16="http://schemas.microsoft.com/office/drawing/2014/main" id="{73E42F37-E832-4BC5-B54E-C38AADD7D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657" y="717302"/>
            <a:ext cx="2225623" cy="200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18">
            <a:hlinkClick r:id="" action="ppaction://media"/>
            <a:extLst>
              <a:ext uri="{FF2B5EF4-FFF2-40B4-BE49-F238E27FC236}">
                <a16:creationId xmlns:a16="http://schemas.microsoft.com/office/drawing/2014/main" id="{90F7EA29-45E2-442F-A969-DA767C7F6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839660" y="4280541"/>
            <a:ext cx="457200" cy="457200"/>
          </a:xfrm>
          <a:prstGeom prst="rect">
            <a:avLst/>
          </a:prstGeom>
        </p:spPr>
      </p:pic>
      <p:pic>
        <p:nvPicPr>
          <p:cNvPr id="32" name="19">
            <a:hlinkClick r:id="" action="ppaction://media"/>
            <a:extLst>
              <a:ext uri="{FF2B5EF4-FFF2-40B4-BE49-F238E27FC236}">
                <a16:creationId xmlns:a16="http://schemas.microsoft.com/office/drawing/2014/main" id="{2CC71589-E035-4AE8-A14F-E566795419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782223" y="3250439"/>
            <a:ext cx="457200" cy="457200"/>
          </a:xfrm>
          <a:prstGeom prst="rect">
            <a:avLst/>
          </a:prstGeom>
        </p:spPr>
      </p:pic>
      <p:pic>
        <p:nvPicPr>
          <p:cNvPr id="33" name="20">
            <a:hlinkClick r:id="" action="ppaction://media"/>
            <a:extLst>
              <a:ext uri="{FF2B5EF4-FFF2-40B4-BE49-F238E27FC236}">
                <a16:creationId xmlns:a16="http://schemas.microsoft.com/office/drawing/2014/main" id="{0D469CA0-5DE7-4B2B-89C5-B40208CA2CD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782223" y="213274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4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8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2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347769" y="2938702"/>
            <a:ext cx="338176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Nang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5347769" y="4028547"/>
            <a:ext cx="338176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Lat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54378" y="4218776"/>
            <a:ext cx="759983" cy="768821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4975629" y="3146283"/>
            <a:ext cx="717480" cy="725824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83483" y="307148"/>
            <a:ext cx="4950619" cy="264167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7" name="pink"/>
          <p:cNvSpPr/>
          <p:nvPr/>
        </p:nvSpPr>
        <p:spPr>
          <a:xfrm>
            <a:off x="5347769" y="1848858"/>
            <a:ext cx="338176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noi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33126" y="2037616"/>
            <a:ext cx="759983" cy="768821"/>
          </a:xfrm>
          <a:prstGeom prst="ellipse">
            <a:avLst/>
          </a:prstGeom>
        </p:spPr>
      </p:pic>
      <p:pic>
        <p:nvPicPr>
          <p:cNvPr id="2" name="AI Voice Generator - Realistic Text to Speech (TTS) with AI Voices (2)">
            <a:hlinkClick r:id="" action="ppaction://media"/>
            <a:extLst>
              <a:ext uri="{FF2B5EF4-FFF2-40B4-BE49-F238E27FC236}">
                <a16:creationId xmlns:a16="http://schemas.microsoft.com/office/drawing/2014/main" id="{ED015595-3B6F-4746-B784-BD4599762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080085" y="738280"/>
            <a:ext cx="718538" cy="71853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982F72F-2BCF-4C59-BA68-2CF4A3F6A627}"/>
              </a:ext>
            </a:extLst>
          </p:cNvPr>
          <p:cNvSpPr txBox="1"/>
          <p:nvPr/>
        </p:nvSpPr>
        <p:spPr>
          <a:xfrm>
            <a:off x="1000921" y="1695297"/>
            <a:ext cx="4409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from………………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82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65" y="2020386"/>
            <a:ext cx="2969853" cy="3153555"/>
          </a:xfrm>
          <a:prstGeom prst="rect">
            <a:avLst/>
          </a:prstGeom>
        </p:spPr>
      </p:pic>
      <p:sp>
        <p:nvSpPr>
          <p:cNvPr id="28" name="TextBox 27">
            <a:hlinkClick r:id="" action="ppaction://hlinkshowjump?jump=nextslide"/>
          </p:cNvPr>
          <p:cNvSpPr txBox="1"/>
          <p:nvPr/>
        </p:nvSpPr>
        <p:spPr>
          <a:xfrm>
            <a:off x="6025911" y="2304427"/>
            <a:ext cx="2232265" cy="715581"/>
          </a:xfrm>
          <a:prstGeom prst="rect">
            <a:avLst/>
          </a:prstGeom>
          <a:solidFill>
            <a:srgbClr val="EBDB7B">
              <a:alpha val="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83483" y="307148"/>
            <a:ext cx="4950619" cy="2800383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4024" y="780318"/>
              <a:ext cx="5106405" cy="195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lgerian" panose="04020705040A02060702" pitchFamily="82" charset="0"/>
                  <a:cs typeface="Arial" panose="020B0604020202020204" pitchFamily="34" charset="0"/>
                </a:rPr>
                <a:t>THANK YOU!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23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5" descr="E:\PPT素材\卡通b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81" y="3907134"/>
            <a:ext cx="793144" cy="7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3" descr="E:\PPT素材\卡通b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12" y="219769"/>
            <a:ext cx="4457700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4" descr="E:\PPT素材\卡通b0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0" y="4027884"/>
            <a:ext cx="9161860" cy="11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6" descr="E:\PPT素材\卡通b0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54" y="3546921"/>
            <a:ext cx="946547" cy="13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11" descr="E:\PPT素材\卡通b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843" y="135199"/>
            <a:ext cx="2216759" cy="12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" name="Picture 3" descr="E:\PPT素材\卡通b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194" y="783485"/>
            <a:ext cx="4567131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3" descr="E:\PPT素材\卡通b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78" y="3820483"/>
            <a:ext cx="1550194" cy="12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9" descr="E:\PPT素材\卡通b0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71" y="3546921"/>
            <a:ext cx="1319469" cy="16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" name="Picture 10" descr="E:\PPT素材\卡通b0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5" y="3142348"/>
            <a:ext cx="1374146" cy="181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" name="Picture 8" descr="E:\PPT素材\卡通b0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80" y="4025578"/>
            <a:ext cx="1298836" cy="114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95">
            <a:extLst>
              <a:ext uri="{FF2B5EF4-FFF2-40B4-BE49-F238E27FC236}">
                <a16:creationId xmlns:a16="http://schemas.microsoft.com/office/drawing/2014/main" id="{43C40884-80CB-41A0-9AF2-8A77D2CFA5C3}"/>
              </a:ext>
            </a:extLst>
          </p:cNvPr>
          <p:cNvSpPr txBox="1"/>
          <p:nvPr/>
        </p:nvSpPr>
        <p:spPr>
          <a:xfrm>
            <a:off x="1170346" y="1670470"/>
            <a:ext cx="5744308" cy="1300346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r" defTabSz="913765">
              <a:defRPr/>
            </a:pPr>
            <a:r>
              <a:rPr lang="en-US" altLang="zh-CN" sz="8000" kern="0">
                <a:solidFill>
                  <a:schemeClr val="accent2"/>
                </a:solidFill>
                <a:latin typeface="Barlow ExtraBold" panose="020B0604020202020204" pitchFamily="2" charset="0"/>
                <a:cs typeface="+mn-ea"/>
                <a:sym typeface="+mn-lt"/>
              </a:rPr>
              <a:t>GOOD BYE</a:t>
            </a:r>
            <a:endParaRPr lang="zh-CN" altLang="en-US" sz="8000" kern="0" dirty="0">
              <a:solidFill>
                <a:schemeClr val="accent2"/>
              </a:solidFill>
              <a:latin typeface="Barlow ExtraBold" panose="020B0604020202020204" pitchFamily="2" charset="0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5" descr="E:\PPT素材\卡通b0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81" y="3907134"/>
            <a:ext cx="793144" cy="7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3" descr="E:\PPT素材\卡通b1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12" y="219769"/>
            <a:ext cx="4457700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4" descr="E:\PPT素材\卡通b0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0" y="4027884"/>
            <a:ext cx="9161860" cy="11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6" descr="E:\PPT素材\卡通b0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54" y="3546921"/>
            <a:ext cx="946547" cy="13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1" descr="E:\PPT素材\卡通b0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860" y="195068"/>
            <a:ext cx="2216759" cy="12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13" descr="E:\PPT素材\卡通b1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78" y="3820483"/>
            <a:ext cx="1550194" cy="12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9" descr="E:\PPT素材\卡通b0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71" y="3546921"/>
            <a:ext cx="1319469" cy="16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" name="Picture 10" descr="E:\PPT素材\卡通b0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5" y="3142348"/>
            <a:ext cx="1374146" cy="181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8" descr="E:\PPT素材\卡通b0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80" y="4025578"/>
            <a:ext cx="1298836" cy="114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umber song 1-20 for children - Counting numbers - The Singing Walrus">
            <a:hlinkClick r:id="" action="ppaction://media"/>
            <a:extLst>
              <a:ext uri="{FF2B5EF4-FFF2-40B4-BE49-F238E27FC236}">
                <a16:creationId xmlns:a16="http://schemas.microsoft.com/office/drawing/2014/main" id="{09E39859-C5CE-4A2A-AF2E-E63AF79BAA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6838" y="180364"/>
            <a:ext cx="8352463" cy="469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30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31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BFDFE51-3AF4-4AAE-B960-C8043769B135}"/>
              </a:ext>
            </a:extLst>
          </p:cNvPr>
          <p:cNvSpPr/>
          <p:nvPr/>
        </p:nvSpPr>
        <p:spPr>
          <a:xfrm>
            <a:off x="733926" y="330866"/>
            <a:ext cx="2358190" cy="209349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B5784A8-D7C7-4B55-B2C3-B5149DE9129B}"/>
              </a:ext>
            </a:extLst>
          </p:cNvPr>
          <p:cNvSpPr/>
          <p:nvPr/>
        </p:nvSpPr>
        <p:spPr>
          <a:xfrm>
            <a:off x="3392905" y="330866"/>
            <a:ext cx="2358190" cy="209349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E1A4F05-7EB8-4AF5-A348-F60191B0C1F8}"/>
              </a:ext>
            </a:extLst>
          </p:cNvPr>
          <p:cNvSpPr/>
          <p:nvPr/>
        </p:nvSpPr>
        <p:spPr>
          <a:xfrm>
            <a:off x="6051884" y="330866"/>
            <a:ext cx="2358190" cy="209349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C15204D-4F60-4AD9-88A7-0ABF0984C060}"/>
              </a:ext>
            </a:extLst>
          </p:cNvPr>
          <p:cNvSpPr/>
          <p:nvPr/>
        </p:nvSpPr>
        <p:spPr>
          <a:xfrm>
            <a:off x="1913021" y="2571750"/>
            <a:ext cx="2358190" cy="209349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F21C78A-72B6-422F-899D-2EC48E1881CA}"/>
              </a:ext>
            </a:extLst>
          </p:cNvPr>
          <p:cNvSpPr/>
          <p:nvPr/>
        </p:nvSpPr>
        <p:spPr>
          <a:xfrm>
            <a:off x="4872789" y="2502564"/>
            <a:ext cx="2358190" cy="209349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1" name="Picture 2" descr="Sort Numbers (Maths/Counting to 20) Year 1 - FreeTeacher">
            <a:extLst>
              <a:ext uri="{FF2B5EF4-FFF2-40B4-BE49-F238E27FC236}">
                <a16:creationId xmlns:a16="http://schemas.microsoft.com/office/drawing/2014/main" id="{73973274-D9FB-440C-A20E-158B81BAB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206" y="825436"/>
            <a:ext cx="986847" cy="98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文本框 6">
            <a:extLst>
              <a:ext uri="{FF2B5EF4-FFF2-40B4-BE49-F238E27FC236}">
                <a16:creationId xmlns:a16="http://schemas.microsoft.com/office/drawing/2014/main" id="{34923C2B-32A9-4CD2-82DA-33B7D852A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894" y="1685846"/>
            <a:ext cx="217644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25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eleven</a:t>
            </a:r>
            <a:endParaRPr lang="zh-CN" altLang="en-US" sz="225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53" name="11">
            <a:hlinkClick r:id="" action="ppaction://media"/>
            <a:extLst>
              <a:ext uri="{FF2B5EF4-FFF2-40B4-BE49-F238E27FC236}">
                <a16:creationId xmlns:a16="http://schemas.microsoft.com/office/drawing/2014/main" id="{6EB16C27-1013-4C4F-9C36-CB8ECB13D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2869" y="755075"/>
            <a:ext cx="457200" cy="457200"/>
          </a:xfrm>
          <a:prstGeom prst="rect">
            <a:avLst/>
          </a:prstGeom>
        </p:spPr>
      </p:pic>
      <p:pic>
        <p:nvPicPr>
          <p:cNvPr id="54" name="Picture 2" descr="Sort Numbers (Maths/Counting to 20) Year 1 - FreeTeacher">
            <a:extLst>
              <a:ext uri="{FF2B5EF4-FFF2-40B4-BE49-F238E27FC236}">
                <a16:creationId xmlns:a16="http://schemas.microsoft.com/office/drawing/2014/main" id="{B6047355-68B8-4042-A918-FC52659CB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169" y="757555"/>
            <a:ext cx="1046180" cy="104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文本框 6">
            <a:extLst>
              <a:ext uri="{FF2B5EF4-FFF2-40B4-BE49-F238E27FC236}">
                <a16:creationId xmlns:a16="http://schemas.microsoft.com/office/drawing/2014/main" id="{D3637B54-839A-4861-A936-319036AD6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9042" y="1656734"/>
            <a:ext cx="1153644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25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twelve</a:t>
            </a:r>
            <a:endParaRPr lang="zh-CN" altLang="en-US" sz="225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69" name="12">
            <a:hlinkClick r:id="" action="ppaction://media"/>
            <a:extLst>
              <a:ext uri="{FF2B5EF4-FFF2-40B4-BE49-F238E27FC236}">
                <a16:creationId xmlns:a16="http://schemas.microsoft.com/office/drawing/2014/main" id="{D3AD49D4-2357-4DB3-9993-E9A668C078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49334" y="712606"/>
            <a:ext cx="457200" cy="457200"/>
          </a:xfrm>
          <a:prstGeom prst="rect">
            <a:avLst/>
          </a:prstGeom>
        </p:spPr>
      </p:pic>
      <p:pic>
        <p:nvPicPr>
          <p:cNvPr id="70" name="Picture 4" descr="Sort Numbers (Maths/Counting to 20) Year 1 - FreeTeacher">
            <a:extLst>
              <a:ext uri="{FF2B5EF4-FFF2-40B4-BE49-F238E27FC236}">
                <a16:creationId xmlns:a16="http://schemas.microsoft.com/office/drawing/2014/main" id="{65BB4EB4-15A9-4BC2-8396-C2084275A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207" y="718274"/>
            <a:ext cx="1163459" cy="116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文本框 6">
            <a:extLst>
              <a:ext uri="{FF2B5EF4-FFF2-40B4-BE49-F238E27FC236}">
                <a16:creationId xmlns:a16="http://schemas.microsoft.com/office/drawing/2014/main" id="{4A939F75-CB67-4267-8E5D-D1F01BF5A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207" y="1746440"/>
            <a:ext cx="1431297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25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thirteen</a:t>
            </a:r>
            <a:endParaRPr lang="zh-CN" altLang="en-US" sz="225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72" name="13">
            <a:hlinkClick r:id="" action="ppaction://media"/>
            <a:extLst>
              <a:ext uri="{FF2B5EF4-FFF2-40B4-BE49-F238E27FC236}">
                <a16:creationId xmlns:a16="http://schemas.microsoft.com/office/drawing/2014/main" id="{D810D47C-E32B-46A8-8072-1338DDD2432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80825" y="791508"/>
            <a:ext cx="457200" cy="457200"/>
          </a:xfrm>
          <a:prstGeom prst="rect">
            <a:avLst/>
          </a:prstGeom>
        </p:spPr>
      </p:pic>
      <p:pic>
        <p:nvPicPr>
          <p:cNvPr id="73" name="Picture 2" descr="Sort Numbers (Maths/Counting to 20) Year 1 - FreeTeacher">
            <a:extLst>
              <a:ext uri="{FF2B5EF4-FFF2-40B4-BE49-F238E27FC236}">
                <a16:creationId xmlns:a16="http://schemas.microsoft.com/office/drawing/2014/main" id="{AEC83CC0-FCC6-4459-9DF0-3363126B0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170" y="2886856"/>
            <a:ext cx="1163459" cy="116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文本框 6">
            <a:extLst>
              <a:ext uri="{FF2B5EF4-FFF2-40B4-BE49-F238E27FC236}">
                <a16:creationId xmlns:a16="http://schemas.microsoft.com/office/drawing/2014/main" id="{16D78AB6-9DD3-483A-AE94-1846EDDDA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5872" y="3947363"/>
            <a:ext cx="1431297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25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fourteen</a:t>
            </a:r>
            <a:endParaRPr lang="zh-CN" altLang="en-US" sz="225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75" name="14">
            <a:hlinkClick r:id="" action="ppaction://media"/>
            <a:extLst>
              <a:ext uri="{FF2B5EF4-FFF2-40B4-BE49-F238E27FC236}">
                <a16:creationId xmlns:a16="http://schemas.microsoft.com/office/drawing/2014/main" id="{030C1DCF-FFE4-4209-8F49-FC0CC3C8B6F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28672" y="2946609"/>
            <a:ext cx="457200" cy="457200"/>
          </a:xfrm>
          <a:prstGeom prst="rect">
            <a:avLst/>
          </a:prstGeom>
        </p:spPr>
      </p:pic>
      <p:pic>
        <p:nvPicPr>
          <p:cNvPr id="76" name="Picture 2" descr="Sort Numbers (Maths/Counting to 20) Year 1 - FreeTeacher">
            <a:extLst>
              <a:ext uri="{FF2B5EF4-FFF2-40B4-BE49-F238E27FC236}">
                <a16:creationId xmlns:a16="http://schemas.microsoft.com/office/drawing/2014/main" id="{C98F9BB5-1552-4DC7-8F85-7C157B9DC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478" y="2879402"/>
            <a:ext cx="1083949" cy="108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文本框 6">
            <a:extLst>
              <a:ext uri="{FF2B5EF4-FFF2-40B4-BE49-F238E27FC236}">
                <a16:creationId xmlns:a16="http://schemas.microsoft.com/office/drawing/2014/main" id="{2DAA4E79-1186-4D4B-A27E-DA1F16458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031" y="3913410"/>
            <a:ext cx="1431297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25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fifteen</a:t>
            </a:r>
            <a:endParaRPr lang="zh-CN" altLang="en-US" sz="2250">
              <a:solidFill>
                <a:srgbClr val="7030A0"/>
              </a:solidFill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78" name="15">
            <a:hlinkClick r:id="" action="ppaction://media"/>
            <a:extLst>
              <a:ext uri="{FF2B5EF4-FFF2-40B4-BE49-F238E27FC236}">
                <a16:creationId xmlns:a16="http://schemas.microsoft.com/office/drawing/2014/main" id="{D6305954-0F52-41EB-8883-73BB61965EF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105143" y="2958808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58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15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88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45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  <p:bldLst>
      <p:bldP spid="52" grpId="0"/>
      <p:bldP spid="64" grpId="0"/>
      <p:bldP spid="71" grpId="0"/>
      <p:bldP spid="74" grpId="0"/>
      <p:bldP spid="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916B11-9877-48EA-B6F0-11D14D6434BC}"/>
              </a:ext>
            </a:extLst>
          </p:cNvPr>
          <p:cNvSpPr/>
          <p:nvPr/>
        </p:nvSpPr>
        <p:spPr>
          <a:xfrm>
            <a:off x="812131" y="457199"/>
            <a:ext cx="7519737" cy="381401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6" name="图片 30">
            <a:extLst>
              <a:ext uri="{FF2B5EF4-FFF2-40B4-BE49-F238E27FC236}">
                <a16:creationId xmlns:a16="http://schemas.microsoft.com/office/drawing/2014/main" id="{427A7CCC-156E-4DA8-AB95-BBEDFEB6D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965" y="2673993"/>
            <a:ext cx="682961" cy="1024469"/>
          </a:xfrm>
          <a:prstGeom prst="rect">
            <a:avLst/>
          </a:prstGeom>
        </p:spPr>
      </p:pic>
      <p:pic>
        <p:nvPicPr>
          <p:cNvPr id="37" name="图片 55">
            <a:extLst>
              <a:ext uri="{FF2B5EF4-FFF2-40B4-BE49-F238E27FC236}">
                <a16:creationId xmlns:a16="http://schemas.microsoft.com/office/drawing/2014/main" id="{BCC3DA63-CAD1-47EC-8A71-A8E19B61F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744" y="2673993"/>
            <a:ext cx="781707" cy="991264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922E9A5-84D0-4B54-A682-322A3D864898}"/>
              </a:ext>
            </a:extLst>
          </p:cNvPr>
          <p:cNvGrpSpPr/>
          <p:nvPr/>
        </p:nvGrpSpPr>
        <p:grpSpPr>
          <a:xfrm>
            <a:off x="381511" y="808401"/>
            <a:ext cx="3818370" cy="1797594"/>
            <a:chOff x="476596" y="798258"/>
            <a:chExt cx="5091160" cy="2396792"/>
          </a:xfrm>
        </p:grpSpPr>
        <p:sp>
          <p:nvSpPr>
            <p:cNvPr id="39" name="Speech Bubble: Oval 38">
              <a:extLst>
                <a:ext uri="{FF2B5EF4-FFF2-40B4-BE49-F238E27FC236}">
                  <a16:creationId xmlns:a16="http://schemas.microsoft.com/office/drawing/2014/main" id="{98FA49CB-C8F3-4174-99CE-9FF98725290F}"/>
                </a:ext>
              </a:extLst>
            </p:cNvPr>
            <p:cNvSpPr/>
            <p:nvPr/>
          </p:nvSpPr>
          <p:spPr>
            <a:xfrm>
              <a:off x="1435111" y="798258"/>
              <a:ext cx="3178532" cy="2373016"/>
            </a:xfrm>
            <a:prstGeom prst="wedgeEllipseCallout">
              <a:avLst/>
            </a:prstGeom>
            <a:solidFill>
              <a:schemeClr val="bg1"/>
            </a:solidFill>
            <a:ln w="571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sp>
          <p:nvSpPr>
            <p:cNvPr id="40" name="文本框 6">
              <a:extLst>
                <a:ext uri="{FF2B5EF4-FFF2-40B4-BE49-F238E27FC236}">
                  <a16:creationId xmlns:a16="http://schemas.microsoft.com/office/drawing/2014/main" id="{665C04B5-3814-4823-929D-3FDE96D869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596" y="1225279"/>
              <a:ext cx="5091160" cy="1969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3857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000">
                  <a:solidFill>
                    <a:srgbClr val="7030A0"/>
                  </a:solidFill>
                  <a:latin typeface="Aharoni" panose="02010803020104030203" pitchFamily="2" charset="-79"/>
                  <a:ea typeface="Adobe Fan Heiti Std B" panose="020B0700000000000000" pitchFamily="34" charset="-128"/>
                  <a:cs typeface="Aharoni" panose="02010803020104030203" pitchFamily="2" charset="-79"/>
                </a:rPr>
                <a:t>How many </a:t>
              </a:r>
            </a:p>
            <a:p>
              <a:pPr algn="ctr" defTabSz="3857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000">
                  <a:solidFill>
                    <a:srgbClr val="7030A0"/>
                  </a:solidFill>
                  <a:latin typeface="Aharoni" panose="02010803020104030203" pitchFamily="2" charset="-79"/>
                  <a:ea typeface="Adobe Fan Heiti Std B" panose="020B0700000000000000" pitchFamily="34" charset="-128"/>
                  <a:cs typeface="Aharoni" panose="02010803020104030203" pitchFamily="2" charset="-79"/>
                </a:rPr>
                <a:t>balls are</a:t>
              </a:r>
            </a:p>
            <a:p>
              <a:pPr algn="ctr" defTabSz="3857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000">
                  <a:solidFill>
                    <a:srgbClr val="7030A0"/>
                  </a:solidFill>
                  <a:latin typeface="Aharoni" panose="02010803020104030203" pitchFamily="2" charset="-79"/>
                  <a:ea typeface="Adobe Fan Heiti Std B" panose="020B0700000000000000" pitchFamily="34" charset="-128"/>
                  <a:cs typeface="Aharoni" panose="02010803020104030203" pitchFamily="2" charset="-79"/>
                </a:rPr>
                <a:t>there?</a:t>
              </a:r>
              <a:endParaRPr lang="zh-CN" altLang="en-US" sz="3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3E2C523-3518-4E47-9886-17E6B108B6CE}"/>
              </a:ext>
            </a:extLst>
          </p:cNvPr>
          <p:cNvGrpSpPr/>
          <p:nvPr/>
        </p:nvGrpSpPr>
        <p:grpSpPr>
          <a:xfrm>
            <a:off x="4924029" y="629150"/>
            <a:ext cx="3818370" cy="1779762"/>
            <a:chOff x="6533287" y="437814"/>
            <a:chExt cx="5091160" cy="2373016"/>
          </a:xfrm>
        </p:grpSpPr>
        <p:sp>
          <p:nvSpPr>
            <p:cNvPr id="42" name="Speech Bubble: Oval 41">
              <a:extLst>
                <a:ext uri="{FF2B5EF4-FFF2-40B4-BE49-F238E27FC236}">
                  <a16:creationId xmlns:a16="http://schemas.microsoft.com/office/drawing/2014/main" id="{1D66C2EE-D05B-4C61-9D5E-18471C53ACB4}"/>
                </a:ext>
              </a:extLst>
            </p:cNvPr>
            <p:cNvSpPr/>
            <p:nvPr/>
          </p:nvSpPr>
          <p:spPr>
            <a:xfrm>
              <a:off x="7439635" y="437814"/>
              <a:ext cx="3119925" cy="2373016"/>
            </a:xfrm>
            <a:prstGeom prst="wedgeEllipseCallout">
              <a:avLst>
                <a:gd name="adj1" fmla="val 15580"/>
                <a:gd name="adj2" fmla="val 60165"/>
              </a:avLst>
            </a:prstGeom>
            <a:solidFill>
              <a:schemeClr val="bg1"/>
            </a:solidFill>
            <a:ln w="571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sp>
          <p:nvSpPr>
            <p:cNvPr id="43" name="文本框 6">
              <a:extLst>
                <a:ext uri="{FF2B5EF4-FFF2-40B4-BE49-F238E27FC236}">
                  <a16:creationId xmlns:a16="http://schemas.microsoft.com/office/drawing/2014/main" id="{002AEF79-934D-4277-A2C8-F0D6F2306D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33287" y="985909"/>
              <a:ext cx="5091160" cy="1354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3857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000">
                  <a:solidFill>
                    <a:srgbClr val="7030A0"/>
                  </a:solidFill>
                  <a:latin typeface="Aharoni" panose="02010803020104030203" pitchFamily="2" charset="-79"/>
                  <a:ea typeface="Adobe Fan Heiti Std B" panose="020B0700000000000000" pitchFamily="34" charset="-128"/>
                  <a:cs typeface="Aharoni" panose="02010803020104030203" pitchFamily="2" charset="-79"/>
                </a:rPr>
                <a:t>fourteen </a:t>
              </a:r>
            </a:p>
            <a:p>
              <a:pPr algn="ctr" defTabSz="3857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000">
                  <a:solidFill>
                    <a:srgbClr val="7030A0"/>
                  </a:solidFill>
                  <a:latin typeface="Aharoni" panose="02010803020104030203" pitchFamily="2" charset="-79"/>
                  <a:ea typeface="Adobe Fan Heiti Std B" panose="020B0700000000000000" pitchFamily="34" charset="-128"/>
                  <a:cs typeface="Aharoni" panose="02010803020104030203" pitchFamily="2" charset="-79"/>
                </a:rPr>
                <a:t>balls.</a:t>
              </a:r>
              <a:endParaRPr lang="zh-CN" altLang="en-US" sz="3000">
                <a:solidFill>
                  <a:srgbClr val="7030A0"/>
                </a:solidFill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endParaRPr>
            </a:p>
          </p:txBody>
        </p:sp>
      </p:grpSp>
      <p:pic>
        <p:nvPicPr>
          <p:cNvPr id="44" name="Picture 2" descr="TeacherToolsInc.com-Sports Balls Accents">
            <a:extLst>
              <a:ext uri="{FF2B5EF4-FFF2-40B4-BE49-F238E27FC236}">
                <a16:creationId xmlns:a16="http://schemas.microsoft.com/office/drawing/2014/main" id="{4E25C29A-AF2F-4BFF-B94F-DEC29A62E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787" y="1293726"/>
            <a:ext cx="1818796" cy="181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Amazon.com: Relaxable Balls (Foam Sports Balls, 1 dz) : Everything Else">
            <a:extLst>
              <a:ext uri="{FF2B5EF4-FFF2-40B4-BE49-F238E27FC236}">
                <a16:creationId xmlns:a16="http://schemas.microsoft.com/office/drawing/2014/main" id="{9C7D11C7-EA5E-4D96-9283-8038283AD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136" y="2988747"/>
            <a:ext cx="1377725" cy="10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5" descr="E:\PPT素材\卡通b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81" y="3907134"/>
            <a:ext cx="793144" cy="7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3" descr="E:\PPT素材\卡通b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12" y="219769"/>
            <a:ext cx="4457700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4" descr="E:\PPT素材\卡通b0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0" y="4027884"/>
            <a:ext cx="9161860" cy="11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6" descr="E:\PPT素材\卡通b0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54" y="3546921"/>
            <a:ext cx="946547" cy="13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1" descr="E:\PPT素材\卡通b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860" y="195068"/>
            <a:ext cx="2216759" cy="12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13" descr="E:\PPT素材\卡通b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78" y="3820483"/>
            <a:ext cx="1550194" cy="12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9" descr="E:\PPT素材\卡通b0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71" y="3546921"/>
            <a:ext cx="1319469" cy="16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" name="Picture 10" descr="E:\PPT素材\卡通b0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5" y="3142348"/>
            <a:ext cx="1374146" cy="181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8" descr="E:\PPT素材\卡通b0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80" y="4025578"/>
            <a:ext cx="1298836" cy="114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95">
            <a:extLst>
              <a:ext uri="{FF2B5EF4-FFF2-40B4-BE49-F238E27FC236}">
                <a16:creationId xmlns:a16="http://schemas.microsoft.com/office/drawing/2014/main" id="{038B99C8-A0F1-4EA1-B3C4-FC7B430F00BC}"/>
              </a:ext>
            </a:extLst>
          </p:cNvPr>
          <p:cNvSpPr txBox="1"/>
          <p:nvPr/>
        </p:nvSpPr>
        <p:spPr>
          <a:xfrm>
            <a:off x="1303254" y="1540651"/>
            <a:ext cx="6590402" cy="1300346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r" defTabSz="913765">
              <a:defRPr/>
            </a:pPr>
            <a:r>
              <a:rPr lang="en-US" altLang="zh-CN" sz="8000" kern="0">
                <a:solidFill>
                  <a:schemeClr val="accent2"/>
                </a:solidFill>
                <a:latin typeface="Barlow ExtraBold" panose="020B0604020202020204" pitchFamily="2" charset="0"/>
                <a:cs typeface="+mn-ea"/>
                <a:sym typeface="+mn-lt"/>
              </a:rPr>
              <a:t>VOCABULARY</a:t>
            </a:r>
            <a:endParaRPr lang="zh-CN" altLang="en-US" sz="8000" kern="0" dirty="0">
              <a:solidFill>
                <a:schemeClr val="accent2"/>
              </a:solidFill>
              <a:latin typeface="Barlow ExtraBold" panose="020B0604020202020204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7035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ung viền PowerPoint đẹp - Phụ Kiện MacBook Chính Hãng">
            <a:extLst>
              <a:ext uri="{FF2B5EF4-FFF2-40B4-BE49-F238E27FC236}">
                <a16:creationId xmlns:a16="http://schemas.microsoft.com/office/drawing/2014/main" id="{7CC766F6-7ECE-4451-8297-E6FFB1DCF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35" y="535259"/>
            <a:ext cx="4284144" cy="339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ort Numbers (Maths/Counting to 20) Year 1 - FreeTeacher">
            <a:extLst>
              <a:ext uri="{FF2B5EF4-FFF2-40B4-BE49-F238E27FC236}">
                <a16:creationId xmlns:a16="http://schemas.microsoft.com/office/drawing/2014/main" id="{FE22DE11-6837-4D78-BDC0-7EFAB8FD8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279" y="1092696"/>
            <a:ext cx="2707655" cy="270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6">
            <a:extLst>
              <a:ext uri="{FF2B5EF4-FFF2-40B4-BE49-F238E27FC236}">
                <a16:creationId xmlns:a16="http://schemas.microsoft.com/office/drawing/2014/main" id="{9004AC64-3615-4697-9670-37FC4D164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929" y="2717048"/>
            <a:ext cx="21764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sixteen</a:t>
            </a:r>
            <a:endParaRPr lang="zh-CN" altLang="en-US" sz="4000"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3" name="16">
            <a:hlinkClick r:id="" action="ppaction://media"/>
            <a:extLst>
              <a:ext uri="{FF2B5EF4-FFF2-40B4-BE49-F238E27FC236}">
                <a16:creationId xmlns:a16="http://schemas.microsoft.com/office/drawing/2014/main" id="{34BC53E7-FA29-4C3D-B294-CE03E6993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18031" y="154011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ung viền PowerPoint đẹp - Phụ Kiện MacBook Chính Hãng">
            <a:extLst>
              <a:ext uri="{FF2B5EF4-FFF2-40B4-BE49-F238E27FC236}">
                <a16:creationId xmlns:a16="http://schemas.microsoft.com/office/drawing/2014/main" id="{7CC766F6-7ECE-4451-8297-E6FFB1DCF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35" y="535259"/>
            <a:ext cx="4284144" cy="339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6">
            <a:extLst>
              <a:ext uri="{FF2B5EF4-FFF2-40B4-BE49-F238E27FC236}">
                <a16:creationId xmlns:a16="http://schemas.microsoft.com/office/drawing/2014/main" id="{9004AC64-3615-4697-9670-37FC4D164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6383" y="2571750"/>
            <a:ext cx="2671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seventeen</a:t>
            </a:r>
            <a:endParaRPr lang="zh-CN" altLang="en-US" sz="4000">
              <a:latin typeface="Aharoni" panose="02010803020104030203" pitchFamily="2" charset="-79"/>
              <a:ea typeface="Adobe Fan Heiti Std B" panose="020B07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2050" name="Picture 2" descr="Sort Numbers (Maths/Counting to 20) Year 1 - FreeTeacher">
            <a:extLst>
              <a:ext uri="{FF2B5EF4-FFF2-40B4-BE49-F238E27FC236}">
                <a16:creationId xmlns:a16="http://schemas.microsoft.com/office/drawing/2014/main" id="{7039EA8B-5C07-444F-BB9E-D5C8204DC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348" y="1209459"/>
            <a:ext cx="2462329" cy="246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7">
            <a:hlinkClick r:id="" action="ppaction://media"/>
            <a:extLst>
              <a:ext uri="{FF2B5EF4-FFF2-40B4-BE49-F238E27FC236}">
                <a16:creationId xmlns:a16="http://schemas.microsoft.com/office/drawing/2014/main" id="{689BE7FF-9C0A-4244-BC94-17E44101C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3200" y="1516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0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方正稚艺简体"/>
        <a:ea typeface="方正稚艺简体"/>
        <a:cs typeface=""/>
      </a:majorFont>
      <a:minorFont>
        <a:latin typeface="方正稚艺简体"/>
        <a:ea typeface="方正稚艺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</TotalTime>
  <Words>451</Words>
  <Application>Microsoft Office PowerPoint</Application>
  <PresentationFormat>On-screen Show (16:9)</PresentationFormat>
  <Paragraphs>158</Paragraphs>
  <Slides>38</Slides>
  <Notes>37</Notes>
  <HiddenSlides>0</HiddenSlides>
  <MMClips>26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Times New Roman</vt:lpstr>
      <vt:lpstr>.VnRevueH</vt:lpstr>
      <vt:lpstr>Aharoni</vt:lpstr>
      <vt:lpstr>Algerian</vt:lpstr>
      <vt:lpstr>Tahoma</vt:lpstr>
      <vt:lpstr>Calibri Light</vt:lpstr>
      <vt:lpstr>Calibri</vt:lpstr>
      <vt:lpstr>方正稚艺简体</vt:lpstr>
      <vt:lpstr>Corbel</vt:lpstr>
      <vt:lpstr>Barlow ExtraBold</vt:lpstr>
      <vt:lpstr>Abadi</vt:lpstr>
      <vt:lpstr>Constantia</vt:lpstr>
      <vt:lpstr>Cooper Black</vt:lpstr>
      <vt:lpstr>Arial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更多资源关注@好教师</Manager>
  <Company>更多资源关注@好教师</Company>
  <LinksUpToDate>false</LinksUpToDate>
  <SharedDoc>false</SharedDoc>
  <HyperlinkBase>更多资源关注@好教师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更多资源关注@好教师</dc:title>
  <dc:subject>更多资源关注@好教师</dc:subject>
  <dc:creator>更多资源关注@好教师</dc:creator>
  <cp:keywords>更多资源关注@好教师</cp:keywords>
  <dc:description>更多资源关注@好教师</dc:description>
  <cp:lastModifiedBy>tranthithanhyen2017</cp:lastModifiedBy>
  <cp:revision>10</cp:revision>
  <dcterms:created xsi:type="dcterms:W3CDTF">2017-11-29T01:58:56Z</dcterms:created>
  <dcterms:modified xsi:type="dcterms:W3CDTF">2021-09-26T17:34:17Z</dcterms:modified>
  <cp:category>更多资源关注@好教师</cp:category>
</cp:coreProperties>
</file>