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  <p:sldMasterId id="2147483673" r:id="rId4"/>
    <p:sldMasterId id="2147483686" r:id="rId5"/>
  </p:sldMasterIdLst>
  <p:notesMasterIdLst>
    <p:notesMasterId r:id="rId25"/>
  </p:notesMasterIdLst>
  <p:sldIdLst>
    <p:sldId id="8719" r:id="rId6"/>
    <p:sldId id="8713" r:id="rId7"/>
    <p:sldId id="8695" r:id="rId8"/>
    <p:sldId id="8696" r:id="rId9"/>
    <p:sldId id="8700" r:id="rId10"/>
    <p:sldId id="263" r:id="rId11"/>
    <p:sldId id="8697" r:id="rId12"/>
    <p:sldId id="8693" r:id="rId13"/>
    <p:sldId id="284" r:id="rId14"/>
    <p:sldId id="8703" r:id="rId15"/>
    <p:sldId id="8720" r:id="rId16"/>
    <p:sldId id="8721" r:id="rId17"/>
    <p:sldId id="8715" r:id="rId18"/>
    <p:sldId id="8716" r:id="rId19"/>
    <p:sldId id="8706" r:id="rId20"/>
    <p:sldId id="8710" r:id="rId21"/>
    <p:sldId id="8708" r:id="rId22"/>
    <p:sldId id="8709" r:id="rId23"/>
    <p:sldId id="8717" r:id="rId24"/>
  </p:sldIdLst>
  <p:sldSz cx="12192000" cy="6858000"/>
  <p:notesSz cx="6858000" cy="9144000"/>
  <p:embeddedFontLst>
    <p:embeddedFont>
      <p:font typeface="SVN-SAF" panose="020B0604020202020204" pitchFamily="18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D5CAE4"/>
    <a:srgbClr val="DED6EA"/>
    <a:srgbClr val="EDE9F3"/>
    <a:srgbClr val="E3DCED"/>
    <a:srgbClr val="FFD3A3"/>
    <a:srgbClr val="FFDEB9"/>
    <a:srgbClr val="FFEDD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4660"/>
  </p:normalViewPr>
  <p:slideViewPr>
    <p:cSldViewPr snapToGrid="0">
      <p:cViewPr>
        <p:scale>
          <a:sx n="76" d="100"/>
          <a:sy n="76" d="100"/>
        </p:scale>
        <p:origin x="-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95" indent="0" algn="ctr">
              <a:buNone/>
              <a:defRPr/>
            </a:lvl2pPr>
            <a:lvl3pPr marL="1088390" indent="0" algn="ctr">
              <a:buNone/>
              <a:defRPr/>
            </a:lvl3pPr>
            <a:lvl4pPr marL="1632585" indent="0" algn="ctr">
              <a:buNone/>
              <a:defRPr/>
            </a:lvl4pPr>
            <a:lvl5pPr marL="2176780" indent="0" algn="ctr">
              <a:buNone/>
              <a:defRPr/>
            </a:lvl5pPr>
            <a:lvl6pPr marL="2720975" indent="0" algn="ctr">
              <a:buNone/>
              <a:defRPr/>
            </a:lvl6pPr>
            <a:lvl7pPr marL="3265170" indent="0" algn="ctr">
              <a:buNone/>
              <a:defRPr/>
            </a:lvl7pPr>
            <a:lvl8pPr marL="3809365" indent="0" algn="ctr">
              <a:buNone/>
              <a:defRPr/>
            </a:lvl8pPr>
            <a:lvl9pPr marL="4353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95" indent="0">
              <a:buNone/>
              <a:defRPr sz="2200"/>
            </a:lvl2pPr>
            <a:lvl3pPr marL="1088390" indent="0">
              <a:buNone/>
              <a:defRPr sz="1900"/>
            </a:lvl3pPr>
            <a:lvl4pPr marL="1632585" indent="0">
              <a:buNone/>
              <a:defRPr sz="1700"/>
            </a:lvl4pPr>
            <a:lvl5pPr marL="2176780" indent="0">
              <a:buNone/>
              <a:defRPr sz="1700"/>
            </a:lvl5pPr>
            <a:lvl6pPr marL="2720975" indent="0">
              <a:buNone/>
              <a:defRPr sz="1700"/>
            </a:lvl6pPr>
            <a:lvl7pPr marL="3265170" indent="0">
              <a:buNone/>
              <a:defRPr sz="1700"/>
            </a:lvl7pPr>
            <a:lvl8pPr marL="3809365" indent="0">
              <a:buNone/>
              <a:defRPr sz="1700"/>
            </a:lvl8pPr>
            <a:lvl9pPr marL="4353560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2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2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1" tIns="54421" rIns="108841" bIns="54421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1" tIns="54421" rIns="108841" bIns="54421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8841" tIns="54421" rIns="108841" bIns="54421" numCol="1" anchor="t" anchorCtr="0" compatLnSpc="1"/>
          <a:lstStyle>
            <a:lvl1pPr>
              <a:defRPr sz="1700">
                <a:latin typeface="+mn-lt"/>
              </a:defRPr>
            </a:lvl1pPr>
          </a:lstStyle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8841" tIns="54421" rIns="108841" bIns="54421" numCol="1" anchor="t" anchorCtr="0" compatLnSpc="1"/>
          <a:lstStyle>
            <a:lvl1pPr algn="ctr">
              <a:defRPr sz="1700">
                <a:latin typeface="+mn-lt"/>
              </a:defRPr>
            </a:lvl1pPr>
          </a:lstStyle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8841" tIns="54421" rIns="108841" bIns="54421" numCol="1" anchor="t" anchorCtr="0" compatLnSpc="1"/>
          <a:lstStyle>
            <a:lvl1pPr algn="r">
              <a:defRPr sz="1700">
                <a:latin typeface="+mn-lt"/>
              </a:defRPr>
            </a:lvl1pPr>
          </a:lstStyle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5pPr>
      <a:lvl6pPr marL="54419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6pPr>
      <a:lvl7pPr marL="108839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7pPr>
      <a:lvl8pPr marL="163258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8pPr>
      <a:lvl9pPr marL="217678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7670" indent="-407670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535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730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560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3390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758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780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97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slide" Target="slide4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slide" Target="slide4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slide" Target="slide4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3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267212"/>
            <a:ext cx="5588000" cy="693110"/>
          </a:xfrm>
          <a:prstGeom prst="rect">
            <a:avLst/>
          </a:prstGeom>
          <a:solidFill>
            <a:srgbClr val="FFFFFF"/>
          </a:solidFill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NGHIỆM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(STEM) </a:t>
            </a:r>
            <a:endParaRPr lang="en-US" sz="6300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3551594" y="3244241"/>
            <a:ext cx="5354412" cy="741123"/>
          </a:xfrm>
          <a:prstGeom prst="rect">
            <a:avLst/>
          </a:prstGeom>
          <a:solidFill>
            <a:srgbClr val="FFFFFF"/>
          </a:solidFill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1: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BỘ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DUNG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CỤ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TÔ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MÀU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MỘT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PHẦN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(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3)</a:t>
            </a:r>
            <a:endParaRPr lang="en-US" sz="5700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3651803" y="4319660"/>
            <a:ext cx="5204099" cy="4652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76184" tIns="38092" rIns="76184" bIns="38092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Người dạy: Nguyễn Thị </a:t>
            </a:r>
            <a:r>
              <a:rPr lang="vi-VN" sz="3100" b="1" kern="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Hiệp</a:t>
            </a:r>
            <a:endParaRPr lang="vi-VN" sz="3100" b="1" kern="10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2605414" y="939452"/>
            <a:ext cx="7065110" cy="858039"/>
          </a:xfrm>
          <a:prstGeom prst="rect">
            <a:avLst/>
          </a:prstGeom>
          <a:noFill/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QUÝ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VỀ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THĂM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3</a:t>
            </a:r>
            <a:r>
              <a:rPr lang="vi-VN" alt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US" sz="6300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7"/>
          <p:cNvSpPr/>
          <p:nvPr/>
        </p:nvSpPr>
        <p:spPr>
          <a:xfrm>
            <a:off x="2004164" y="651381"/>
            <a:ext cx="9381996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472" y="1648156"/>
            <a:ext cx="967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SẢN PHẨM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8460" y="4416355"/>
            <a:ext cx="697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4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Giới </a:t>
            </a:r>
            <a:r>
              <a:rPr lang="vi-VN" sz="4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thiệu sản phẩm, cách dùng và công </a:t>
            </a:r>
            <a:r>
              <a:rPr lang="vi-VN" sz="4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vi-VN" sz="4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40572"/>
          </a:xfrm>
          <a:prstGeom prst="rect">
            <a:avLst/>
          </a:prstGeom>
        </p:spPr>
      </p:pic>
      <p:sp>
        <p:nvSpPr>
          <p:cNvPr id="4" name="Google Shape;105;p2"/>
          <p:cNvSpPr txBox="1"/>
          <p:nvPr/>
        </p:nvSpPr>
        <p:spPr>
          <a:xfrm>
            <a:off x="1957743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BÌNH CHỌN</a:t>
            </a:r>
            <a:endParaRPr lang="en-US" sz="8800" b="1" dirty="0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sp>
        <p:nvSpPr>
          <p:cNvPr id="5" name="Google Shape;105;p2"/>
          <p:cNvSpPr txBox="1"/>
          <p:nvPr/>
        </p:nvSpPr>
        <p:spPr>
          <a:xfrm>
            <a:off x="1957742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 dirty="0" err="1">
                <a:solidFill>
                  <a:srgbClr val="3F632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BÌNH</a:t>
            </a:r>
            <a:r>
              <a:rPr lang="en-US" sz="8800" b="1" dirty="0">
                <a:solidFill>
                  <a:srgbClr val="3F632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8800" b="1" dirty="0" err="1">
                <a:solidFill>
                  <a:srgbClr val="3F632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CHỌN</a:t>
            </a:r>
            <a:endParaRPr lang="en-US" sz="8800" b="1" dirty="0">
              <a:solidFill>
                <a:srgbClr val="3F632A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Lob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5467" y="-389106"/>
            <a:ext cx="11966532" cy="7247106"/>
            <a:chOff x="225467" y="-389106"/>
            <a:chExt cx="11966532" cy="7247106"/>
          </a:xfrm>
        </p:grpSpPr>
        <p:pic>
          <p:nvPicPr>
            <p:cNvPr id="3" name="Picture 2" descr="A light bulb and blue gears&#10;&#10;Description automatically generated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30"/>
            <a:stretch>
              <a:fillRect/>
            </a:stretch>
          </p:blipFill>
          <p:spPr>
            <a:xfrm flipH="1">
              <a:off x="225467" y="-101006"/>
              <a:ext cx="6663848" cy="5211625"/>
            </a:xfrm>
            <a:prstGeom prst="rect">
              <a:avLst/>
            </a:prstGeom>
          </p:spPr>
        </p:pic>
        <p:pic>
          <p:nvPicPr>
            <p:cNvPr id="5" name="Picture 4" descr="A light bulb and blue gears&#10;&#10;Description automatically generated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795"/>
            <a:stretch>
              <a:fillRect/>
            </a:stretch>
          </p:blipFill>
          <p:spPr>
            <a:xfrm flipH="1">
              <a:off x="4805462" y="-389106"/>
              <a:ext cx="7386537" cy="7247106"/>
            </a:xfrm>
            <a:prstGeom prst="rect">
              <a:avLst/>
            </a:prstGeom>
          </p:spPr>
        </p:pic>
      </p:grpSp>
      <p:sp>
        <p:nvSpPr>
          <p:cNvPr id="20" name="Google Shape;105;p2"/>
          <p:cNvSpPr txBox="1"/>
          <p:nvPr/>
        </p:nvSpPr>
        <p:spPr>
          <a:xfrm>
            <a:off x="4307834" y="1312058"/>
            <a:ext cx="827651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CẢI TIẾN</a:t>
            </a:r>
            <a:endParaRPr lang="en-US" sz="8800" b="1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SÁNG TẠO</a:t>
            </a:r>
            <a:endParaRPr lang="en-US" sz="8800" b="1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sp>
        <p:nvSpPr>
          <p:cNvPr id="21" name="Google Shape;105;p2"/>
          <p:cNvSpPr txBox="1"/>
          <p:nvPr/>
        </p:nvSpPr>
        <p:spPr>
          <a:xfrm>
            <a:off x="2917447" y="1224376"/>
            <a:ext cx="827651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CẢI</a:t>
            </a:r>
            <a:r>
              <a:rPr lang="en-US" sz="8000" b="1" dirty="0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TIẾN</a:t>
            </a:r>
            <a:endParaRPr lang="en-US" sz="8000" b="1" dirty="0">
              <a:solidFill>
                <a:srgbClr val="CE374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Lobster"/>
            </a:endParaRPr>
          </a:p>
          <a:p>
            <a:pPr algn="ctr"/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SÁNG</a:t>
            </a:r>
            <a:r>
              <a:rPr lang="en-US" sz="8000" b="1" dirty="0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TẠO</a:t>
            </a:r>
            <a:endParaRPr lang="en-US" sz="8000" b="1" dirty="0">
              <a:solidFill>
                <a:srgbClr val="CE374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Lobs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377864"/>
            <a:ext cx="108029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1201137"/>
            <a:ext cx="2557038" cy="259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1722"/>
          <a:stretch>
            <a:fillRect/>
          </a:stretch>
        </p:blipFill>
        <p:spPr>
          <a:xfrm>
            <a:off x="2540000" y="1713463"/>
            <a:ext cx="10658099" cy="175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210" b="97376" l="534" r="98577">
                        <a14:foregroundMark x1="42171" y1="4282" x2="44306" y2="20028"/>
                        <a14:foregroundMark x1="34698" y1="4834" x2="48221" y2="4558"/>
                        <a14:foregroundMark x1="16726" y1="17403" x2="11922" y2="90470"/>
                        <a14:foregroundMark x1="10142" y1="20856" x2="61210" y2="17403"/>
                        <a14:foregroundMark x1="61210" y1="17403" x2="84698" y2="25276"/>
                        <a14:foregroundMark x1="84698" y1="25276" x2="96085" y2="80387"/>
                        <a14:foregroundMark x1="96085" y1="80387" x2="84342" y2="90884"/>
                        <a14:foregroundMark x1="84342" y1="90884" x2="27224" y2="96823"/>
                        <a14:foregroundMark x1="27224" y1="96823" x2="8007" y2="89779"/>
                        <a14:foregroundMark x1="8007" y1="89779" x2="534" y2="76519"/>
                        <a14:foregroundMark x1="534" y1="76519" x2="534" y2="74448"/>
                        <a14:foregroundMark x1="5338" y1="23066" x2="3381" y2="45028"/>
                        <a14:foregroundMark x1="3381" y1="45028" x2="9431" y2="30939"/>
                        <a14:foregroundMark x1="12100" y1="20028" x2="41103" y2="15884"/>
                        <a14:foregroundMark x1="41103" y1="15884" x2="42705" y2="16298"/>
                        <a14:foregroundMark x1="4804" y1="15746" x2="16548" y2="13260"/>
                        <a14:foregroundMark x1="16548" y1="13260" x2="47153" y2="14917"/>
                        <a14:foregroundMark x1="66192" y1="13812" x2="99288" y2="16851"/>
                        <a14:foregroundMark x1="85587" y1="14779" x2="91637" y2="55387"/>
                        <a14:foregroundMark x1="91637" y1="55387" x2="91281" y2="55801"/>
                        <a14:foregroundMark x1="91993" y1="29972" x2="91815" y2="70856"/>
                        <a14:foregroundMark x1="94484" y1="26381" x2="90569" y2="76657"/>
                        <a14:foregroundMark x1="5338" y1="45994" x2="2135" y2="82182"/>
                        <a14:foregroundMark x1="8541" y1="12569" x2="93060" y2="14917"/>
                        <a14:foregroundMark x1="91815" y1="12569" x2="58185" y2="13398"/>
                        <a14:foregroundMark x1="20107" y1="11188" x2="43238" y2="11188"/>
                        <a14:foregroundMark x1="43238" y1="11188" x2="87189" y2="10497"/>
                        <a14:foregroundMark x1="7295" y1="96409" x2="75445" y2="92265"/>
                        <a14:foregroundMark x1="75445" y1="92265" x2="87189" y2="93094"/>
                        <a14:foregroundMark x1="87189" y1="93094" x2="90391" y2="92265"/>
                        <a14:foregroundMark x1="4270" y1="97238" x2="88256" y2="95166"/>
                        <a14:foregroundMark x1="94306" y1="85635" x2="94306" y2="85635"/>
                        <a14:foregroundMark x1="38968" y1="2348" x2="47509" y2="2348"/>
                        <a14:foregroundMark x1="52135" y1="4972" x2="45730" y2="6906"/>
                        <a14:foregroundMark x1="7295" y1="12155" x2="22776" y2="12155"/>
                        <a14:foregroundMark x1="22776" y1="12155" x2="80071" y2="10497"/>
                        <a14:foregroundMark x1="80071" y1="10497" x2="93772" y2="11188"/>
                        <a14:foregroundMark x1="91281" y1="87983" x2="93060" y2="97376"/>
                        <a14:foregroundMark x1="16192" y1="10635" x2="42883" y2="9116"/>
                        <a14:foregroundMark x1="42883" y1="9116" x2="53737" y2="10221"/>
                        <a14:foregroundMark x1="58541" y1="10221" x2="50890" y2="11050"/>
                        <a14:foregroundMark x1="43060" y1="10773" x2="59075" y2="10635"/>
                        <a14:foregroundMark x1="52313" y1="9945" x2="58363" y2="9530"/>
                        <a14:foregroundMark x1="34698" y1="9669" x2="40214" y2="9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364" y="187890"/>
            <a:ext cx="5260932" cy="6670109"/>
          </a:xfrm>
          <a:prstGeom prst="round2DiagRect">
            <a:avLst>
              <a:gd name="adj1" fmla="val 21514"/>
              <a:gd name="adj2" fmla="val 0"/>
            </a:avLst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135;p78"/>
              <p:cNvSpPr/>
              <p:nvPr/>
            </p:nvSpPr>
            <p:spPr>
              <a:xfrm>
                <a:off x="5536504" y="1517515"/>
                <a:ext cx="6413326" cy="4503906"/>
              </a:xfrm>
              <a:prstGeom prst="roundRect">
                <a:avLst>
                  <a:gd name="adj" fmla="val 9154"/>
                </a:avLst>
              </a:prstGeom>
              <a:solidFill>
                <a:srgbClr val="EEE8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Có thể bắt gặp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vi-VN" sz="4000" b="0" i="1" smtClean="0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;…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ở khắp nơi trong cuộc sống như hướng dẫn nấu ăn, toa thuốc,</a:t>
                </a:r>
                <a:r>
                  <a:rPr lang="en-US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…</a:t>
                </a:r>
                <a:endParaRPr lang="vi-VN" sz="1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Một số cách ghi khác:</a:t>
                </a:r>
                <a:endParaRPr lang="vi-VN" sz="36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¼ hoặc 1/4.</a:t>
                </a:r>
                <a:endParaRPr sz="36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Google Shape;1135;p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04" y="1517515"/>
                <a:ext cx="6413326" cy="4503906"/>
              </a:xfrm>
              <a:prstGeom prst="roundRect">
                <a:avLst>
                  <a:gd name="adj" fmla="val 9154"/>
                </a:avLst>
              </a:prstGeom>
              <a:blipFill rotWithShape="1">
                <a:blip r:embed="rId3"/>
                <a:stretch>
                  <a:fillRect l="-9" t="-11" r="6" b="8"/>
                </a:stretch>
              </a:blip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7"/>
          <p:cNvSpPr/>
          <p:nvPr/>
        </p:nvSpPr>
        <p:spPr>
          <a:xfrm>
            <a:off x="2630466" y="1052213"/>
            <a:ext cx="6576164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1715" y="1665962"/>
            <a:ext cx="5812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419" y="-438411"/>
            <a:ext cx="13641066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50791" y="235292"/>
            <a:ext cx="9334296" cy="2132334"/>
            <a:chOff x="1085681" y="148856"/>
            <a:chExt cx="632521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5681" y="304566"/>
              <a:ext cx="6325212" cy="61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          </a:t>
              </a:r>
              <a:r>
                <a:rPr lang="en-US" sz="5335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335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tô</a:t>
              </a:r>
              <a:r>
                <a:rPr lang="en-US" sz="5335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335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màu</a:t>
              </a:r>
              <a:r>
                <a:rPr lang="en-US" sz="5335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… </a:t>
              </a:r>
              <a:r>
                <a:rPr lang="en-US" sz="5335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hình</a:t>
              </a: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335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tròn</a:t>
              </a: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  <a:endParaRPr lang="en-US" sz="5335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5002489" y="4735335"/>
                <a:ext cx="1966587" cy="17419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64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89" y="4735335"/>
                <a:ext cx="1966587" cy="1741995"/>
              </a:xfrm>
              <a:prstGeom prst="ellipse">
                <a:avLst/>
              </a:prstGeom>
              <a:blipFill rotWithShape="1">
                <a:blip r:embed="rId2"/>
                <a:stretch>
                  <a:fillRect l="-515" t="-555" r="-455" b="-528"/>
                </a:stretch>
              </a:blip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5022686" y="25860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rot="16200000">
            <a:off x="5017923" y="25908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4" name="Arc 23"/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1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3" y="-13755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4628998" y="4300913"/>
                <a:ext cx="1986566" cy="2027275"/>
              </a:xfrm>
              <a:prstGeom prst="ellipse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72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98" y="4300913"/>
                <a:ext cx="1986566" cy="2027275"/>
              </a:xfrm>
              <a:prstGeom prst="ellipse">
                <a:avLst/>
              </a:prstGeom>
              <a:blipFill rotWithShape="1">
                <a:blip r:embed="rId2"/>
                <a:stretch>
                  <a:fillRect l="-504" t="-473" r="-473" b="-449"/>
                </a:stretch>
              </a:blip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m-thanh-tra-loi-dung-www_yeualo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5" name="Picture 2" descr="Bong bóng trang trí (ảnh gif) - Website của Nguyễn Thị Tươi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53227" y="198475"/>
            <a:ext cx="9231683" cy="1913861"/>
            <a:chOff x="1956390" y="148856"/>
            <a:chExt cx="5454502" cy="1435396"/>
          </a:xfrm>
        </p:grpSpPr>
        <p:sp>
          <p:nvSpPr>
            <p:cNvPr id="20" name="Rounded Rectangle 19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chữ</a:t>
              </a:r>
              <a:r>
                <a:rPr lang="en-US" sz="54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nhật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82901" y="2710447"/>
            <a:ext cx="2095500" cy="1276351"/>
            <a:chOff x="1238251" y="1495425"/>
            <a:chExt cx="2095500" cy="1276351"/>
          </a:xfrm>
        </p:grpSpPr>
        <p:sp>
          <p:nvSpPr>
            <p:cNvPr id="27" name="Rectangle 26"/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073550" y="2710448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8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484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484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3" y="-2731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0495" y="281275"/>
            <a:ext cx="9557359" cy="1409739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8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… </a:t>
              </a:r>
              <a:r>
                <a:rPr lang="en-US" sz="48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ngôi</a:t>
              </a:r>
              <a:r>
                <a:rPr lang="en-US" sz="48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sao</a:t>
              </a:r>
              <a:r>
                <a:rPr lang="en-US" sz="48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  <a:endParaRPr lang="en-US" sz="4800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4472139" y="4283283"/>
                <a:ext cx="2855586" cy="202727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66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9" y="4283283"/>
                <a:ext cx="2855586" cy="2027275"/>
              </a:xfrm>
              <a:prstGeom prst="ellipse">
                <a:avLst/>
              </a:prstGeom>
              <a:blipFill rotWithShape="1">
                <a:blip r:embed="rId2"/>
                <a:stretch>
                  <a:fillRect l="-350" t="-480" r="-317" b="-442"/>
                </a:stretch>
              </a:blip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548" y="1766170"/>
            <a:ext cx="4096011" cy="254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1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6;p5"/>
          <p:cNvPicPr preferRelativeResize="0"/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16946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81" y="1122778"/>
            <a:ext cx="6925656" cy="437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7"/>
          <p:cNvSpPr/>
          <p:nvPr/>
        </p:nvSpPr>
        <p:spPr>
          <a:xfrm>
            <a:off x="2004164" y="926953"/>
            <a:ext cx="9381996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368" y="1635630"/>
            <a:ext cx="9670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322472" y="658549"/>
            <a:ext cx="1258450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(STEM)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-170072" y="1524931"/>
            <a:ext cx="12584503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BỘ DỤNG CỤ TÔ MÀU MỘT PHẦN (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065" y="1114815"/>
            <a:ext cx="8793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8422" y="507645"/>
            <a:ext cx="12258460" cy="6171212"/>
          </a:xfrm>
          <a:prstGeom prst="rect">
            <a:avLst/>
          </a:prstGeom>
        </p:spPr>
      </p:pic>
      <p:sp>
        <p:nvSpPr>
          <p:cNvPr id="3" name="Freeform: Shape 17"/>
          <p:cNvSpPr/>
          <p:nvPr/>
        </p:nvSpPr>
        <p:spPr>
          <a:xfrm>
            <a:off x="1150580" y="188617"/>
            <a:ext cx="7880686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410" y="299981"/>
            <a:ext cx="73044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B0604020202020204" pitchFamily="18" charset="0"/>
                <a:ea typeface="Roboto" panose="02000000000000000000" pitchFamily="2" charset="0"/>
              </a:rPr>
              <a:t> </a:t>
            </a:r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CHUẨN BỊ VẬT 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LIỆU VÀ DỤNG CỤ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/>
          <p:cNvSpPr/>
          <p:nvPr/>
        </p:nvSpPr>
        <p:spPr>
          <a:xfrm>
            <a:off x="800100" y="301177"/>
            <a:ext cx="4836611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80342" y="295698"/>
            <a:ext cx="41560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Thử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thách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smtClean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STEM</a:t>
            </a:r>
            <a:endParaRPr lang="en-US" sz="4000" b="1" spc="50" dirty="0">
              <a:ln w="9525" cmpd="sng">
                <a:noFill/>
                <a:prstDash val="solid"/>
              </a:ln>
              <a:solidFill>
                <a:srgbClr val="F05A67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2" y="113665"/>
              <a:ext cx="1261872" cy="1285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8556" y="1452051"/>
            <a:ext cx="2838606" cy="4133339"/>
          </a:xfrm>
          <a:prstGeom prst="rect">
            <a:avLst/>
          </a:prstGeom>
        </p:spPr>
      </p:pic>
      <p:sp>
        <p:nvSpPr>
          <p:cNvPr id="3" name="Speech Bubble: Oval 9"/>
          <p:cNvSpPr/>
          <p:nvPr/>
        </p:nvSpPr>
        <p:spPr>
          <a:xfrm>
            <a:off x="1903956" y="987482"/>
            <a:ext cx="10135643" cy="5488474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576" y="2118848"/>
            <a:ext cx="908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960947" y="3040809"/>
                <a:ext cx="397381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12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3200" kern="1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947" y="3040809"/>
                <a:ext cx="3973817" cy="790794"/>
              </a:xfrm>
              <a:prstGeom prst="rect">
                <a:avLst/>
              </a:prstGeom>
              <a:blipFill rotWithShape="1">
                <a:blip r:embed="rId4"/>
                <a:stretch>
                  <a:fillRect l="-2" t="-54" r="2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369121" y="3810235"/>
            <a:ext cx="762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( 4)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4"/>
          <p:cNvSpPr/>
          <p:nvPr/>
        </p:nvSpPr>
        <p:spPr>
          <a:xfrm rot="10800000">
            <a:off x="1302706" y="999427"/>
            <a:ext cx="9870511" cy="1451356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437" y="1077241"/>
            <a:ext cx="9206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/>
          <p:cNvSpPr/>
          <p:nvPr/>
        </p:nvSpPr>
        <p:spPr>
          <a:xfrm rot="10800000">
            <a:off x="225467" y="297977"/>
            <a:ext cx="7114783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6" y="263047"/>
            <a:ext cx="742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1565754"/>
            <a:ext cx="4258849" cy="124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43" y="3094778"/>
            <a:ext cx="4231709" cy="12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4672208"/>
            <a:ext cx="4258849" cy="13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263047"/>
            <a:ext cx="4371583" cy="10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Single Corner Rounded 4"/>
          <p:cNvSpPr/>
          <p:nvPr/>
        </p:nvSpPr>
        <p:spPr>
          <a:xfrm rot="10800000">
            <a:off x="252606" y="1677924"/>
            <a:ext cx="7237957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466" y="1630469"/>
            <a:ext cx="745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Single Corner Rounded 4"/>
          <p:cNvSpPr/>
          <p:nvPr/>
        </p:nvSpPr>
        <p:spPr>
          <a:xfrm rot="10800000">
            <a:off x="279743" y="3094777"/>
            <a:ext cx="7114783" cy="1239227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66" y="3146115"/>
            <a:ext cx="755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Single Corner Rounded 4"/>
          <p:cNvSpPr/>
          <p:nvPr/>
        </p:nvSpPr>
        <p:spPr>
          <a:xfrm rot="10800000">
            <a:off x="240081" y="4834477"/>
            <a:ext cx="7114783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06" y="4799547"/>
            <a:ext cx="742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776614" y="1415442"/>
            <a:ext cx="2222648" cy="1922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7" y="1263203"/>
            <a:ext cx="8600466" cy="20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93928" y="1673208"/>
            <a:ext cx="82622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Presentation</Application>
  <PresentationFormat>Custom</PresentationFormat>
  <Paragraphs>74</Paragraphs>
  <Slides>19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Times New Roman</vt:lpstr>
      <vt:lpstr>SVN-SAF</vt:lpstr>
      <vt:lpstr>Roboto</vt:lpstr>
      <vt:lpstr>Open Sans</vt:lpstr>
      <vt:lpstr>Cambria Math</vt:lpstr>
      <vt:lpstr>#9Slide03 Open Sans</vt:lpstr>
      <vt:lpstr>Cambria Math</vt:lpstr>
      <vt:lpstr>Lobster</vt:lpstr>
      <vt:lpstr>Segoe Print</vt:lpstr>
      <vt:lpstr>Arial</vt:lpstr>
      <vt:lpstr>Calibri</vt:lpstr>
      <vt:lpstr>Microsoft YaHei</vt:lpstr>
      <vt:lpstr>Arial Unicode MS</vt:lpstr>
      <vt:lpstr>Calibri Light</vt:lpstr>
      <vt:lpstr>Office Theme</vt:lpstr>
      <vt:lpstr>1_Default Design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ADMIN</cp:lastModifiedBy>
  <cp:revision>100</cp:revision>
  <dcterms:created xsi:type="dcterms:W3CDTF">2023-08-24T03:36:00Z</dcterms:created>
  <dcterms:modified xsi:type="dcterms:W3CDTF">2024-01-25T14:02:43Z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BE2C08068BCF4A3D8EEFB7EE52E33647_12</vt:lpwstr>
  </property>
  <property fmtid="{D5CDD505-2E9C-101B-9397-08002B2CF9AE}" pid="3" name="KSOProductBuildVer">
    <vt:lpwstr>1033-12.2.0.13431</vt:lpwstr>
  </property>
</Properties>
</file>