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09" r:id="rId2"/>
    <p:sldId id="326" r:id="rId3"/>
    <p:sldId id="317" r:id="rId4"/>
    <p:sldId id="320" r:id="rId5"/>
    <p:sldId id="321" r:id="rId6"/>
    <p:sldId id="328" r:id="rId7"/>
    <p:sldId id="331" r:id="rId8"/>
    <p:sldId id="319" r:id="rId9"/>
  </p:sldIdLst>
  <p:sldSz cx="16256000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722313" indent="-265113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1446213" indent="-531813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2170113" indent="-798513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2894013" indent="-1065213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51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0000"/>
    <a:srgbClr val="0000CC"/>
    <a:srgbClr val="FF0066"/>
    <a:srgbClr val="FFFF00"/>
    <a:srgbClr val="9900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76" autoAdjust="0"/>
    <p:restoredTop sz="92916" autoAdjust="0"/>
  </p:normalViewPr>
  <p:slideViewPr>
    <p:cSldViewPr>
      <p:cViewPr>
        <p:scale>
          <a:sx n="61" d="100"/>
          <a:sy n="61" d="100"/>
        </p:scale>
        <p:origin x="-414" y="72"/>
      </p:cViewPr>
      <p:guideLst>
        <p:guide orient="horz" pos="2880"/>
        <p:guide pos="51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5A42A56-A9C4-42A7-8057-E9B5EC9C788C}" type="datetimeFigureOut">
              <a:rPr lang="en-US"/>
              <a:pPr>
                <a:defRPr/>
              </a:pPr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7FB33E3-E953-4980-AD59-DA6D2CF4AE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9697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2313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46213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0113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94013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18281" algn="l" defTabSz="144731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41937" algn="l" defTabSz="144731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65593" algn="l" defTabSz="144731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89249" algn="l" defTabSz="144731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DD58DE5-47F0-4B1C-9F48-321C88FB7E30}" type="slidenum">
              <a:rPr lang="en-US" altLang="en-US" sz="1200">
                <a:cs typeface="Tahoma" pitchFamily="34" charset="0"/>
              </a:rPr>
              <a:pPr algn="r" eaLnBrk="1" hangingPunct="1"/>
              <a:t>1</a:t>
            </a:fld>
            <a:endParaRPr lang="en-US" altLang="en-US" sz="1200">
              <a:cs typeface="Tahoma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DD58DE5-47F0-4B1C-9F48-321C88FB7E30}" type="slidenum">
              <a:rPr lang="en-US" altLang="en-US" sz="1200">
                <a:cs typeface="Tahoma" pitchFamily="34" charset="0"/>
              </a:rPr>
              <a:pPr algn="r" eaLnBrk="1" hangingPunct="1"/>
              <a:t>3</a:t>
            </a:fld>
            <a:endParaRPr lang="en-US" altLang="en-US" sz="1200">
              <a:cs typeface="Tahoma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DD58DE5-47F0-4B1C-9F48-321C88FB7E30}" type="slidenum">
              <a:rPr lang="en-US" altLang="en-US" sz="1200">
                <a:cs typeface="Tahoma" pitchFamily="34" charset="0"/>
              </a:rPr>
              <a:pPr algn="r" eaLnBrk="1" hangingPunct="1"/>
              <a:t>4</a:t>
            </a:fld>
            <a:endParaRPr lang="en-US" altLang="en-US" sz="1200">
              <a:cs typeface="Tahoma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DD58DE5-47F0-4B1C-9F48-321C88FB7E30}" type="slidenum">
              <a:rPr lang="en-US" altLang="en-US" sz="1200">
                <a:cs typeface="Tahoma" pitchFamily="34" charset="0"/>
              </a:rPr>
              <a:pPr algn="r" eaLnBrk="1" hangingPunct="1"/>
              <a:t>5</a:t>
            </a:fld>
            <a:endParaRPr lang="en-US" altLang="en-US" sz="1200">
              <a:cs typeface="Tahoma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DD58DE5-47F0-4B1C-9F48-321C88FB7E30}" type="slidenum">
              <a:rPr lang="en-US" altLang="en-US" sz="1200">
                <a:cs typeface="Tahoma" pitchFamily="34" charset="0"/>
              </a:rPr>
              <a:pPr algn="r" eaLnBrk="1" hangingPunct="1"/>
              <a:t>8</a:t>
            </a:fld>
            <a:endParaRPr lang="en-US" altLang="en-US" sz="1200">
              <a:cs typeface="Tahoma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1" y="2840569"/>
            <a:ext cx="13817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1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23656" indent="0" algn="ctr">
              <a:buNone/>
              <a:defRPr/>
            </a:lvl2pPr>
            <a:lvl3pPr marL="1447312" indent="0" algn="ctr">
              <a:buNone/>
              <a:defRPr/>
            </a:lvl3pPr>
            <a:lvl4pPr marL="2170968" indent="0" algn="ctr">
              <a:buNone/>
              <a:defRPr/>
            </a:lvl4pPr>
            <a:lvl5pPr marL="2894625" indent="0" algn="ctr">
              <a:buNone/>
              <a:defRPr/>
            </a:lvl5pPr>
            <a:lvl6pPr marL="3618281" indent="0" algn="ctr">
              <a:buNone/>
              <a:defRPr/>
            </a:lvl6pPr>
            <a:lvl7pPr marL="4341937" indent="0" algn="ctr">
              <a:buNone/>
              <a:defRPr/>
            </a:lvl7pPr>
            <a:lvl8pPr marL="5065593" indent="0" algn="ctr">
              <a:buNone/>
              <a:defRPr/>
            </a:lvl8pPr>
            <a:lvl9pPr marL="578924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AEF70-BCC5-4410-B950-914CFF99B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939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94C87-A0FD-41CB-8C29-7A9554613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866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186"/>
            <a:ext cx="36576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1" y="366186"/>
            <a:ext cx="10701866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A8921-51CD-4571-86B6-BFFBC89FA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592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B9376-68B3-4E13-BAD0-65AF18F6B3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43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3" y="5875867"/>
            <a:ext cx="13817600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3" y="3875619"/>
            <a:ext cx="13817600" cy="2000249"/>
          </a:xfrm>
        </p:spPr>
        <p:txBody>
          <a:bodyPr anchor="b"/>
          <a:lstStyle>
            <a:lvl1pPr marL="0" indent="0">
              <a:buNone/>
              <a:defRPr sz="3200"/>
            </a:lvl1pPr>
            <a:lvl2pPr marL="723656" indent="0">
              <a:buNone/>
              <a:defRPr sz="2800"/>
            </a:lvl2pPr>
            <a:lvl3pPr marL="1447312" indent="0">
              <a:buNone/>
              <a:defRPr sz="2500"/>
            </a:lvl3pPr>
            <a:lvl4pPr marL="2170968" indent="0">
              <a:buNone/>
              <a:defRPr sz="2200"/>
            </a:lvl4pPr>
            <a:lvl5pPr marL="2894625" indent="0">
              <a:buNone/>
              <a:defRPr sz="2200"/>
            </a:lvl5pPr>
            <a:lvl6pPr marL="3618281" indent="0">
              <a:buNone/>
              <a:defRPr sz="2200"/>
            </a:lvl6pPr>
            <a:lvl7pPr marL="4341937" indent="0">
              <a:buNone/>
              <a:defRPr sz="2200"/>
            </a:lvl7pPr>
            <a:lvl8pPr marL="5065593" indent="0">
              <a:buNone/>
              <a:defRPr sz="2200"/>
            </a:lvl8pPr>
            <a:lvl9pPr marL="5789249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06715-5903-4ABE-99CF-5BB0B94204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982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2"/>
            <a:ext cx="7179733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2"/>
            <a:ext cx="7179733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D2634-75C8-48C0-AE62-D9B05EA1BE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23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817"/>
            <a:ext cx="7182557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3656" indent="0">
              <a:buNone/>
              <a:defRPr sz="3200" b="1"/>
            </a:lvl2pPr>
            <a:lvl3pPr marL="1447312" indent="0">
              <a:buNone/>
              <a:defRPr sz="2800" b="1"/>
            </a:lvl3pPr>
            <a:lvl4pPr marL="2170968" indent="0">
              <a:buNone/>
              <a:defRPr sz="2500" b="1"/>
            </a:lvl4pPr>
            <a:lvl5pPr marL="2894625" indent="0">
              <a:buNone/>
              <a:defRPr sz="2500" b="1"/>
            </a:lvl5pPr>
            <a:lvl6pPr marL="3618281" indent="0">
              <a:buNone/>
              <a:defRPr sz="2500" b="1"/>
            </a:lvl6pPr>
            <a:lvl7pPr marL="4341937" indent="0">
              <a:buNone/>
              <a:defRPr sz="2500" b="1"/>
            </a:lvl7pPr>
            <a:lvl8pPr marL="5065593" indent="0">
              <a:buNone/>
              <a:defRPr sz="2500" b="1"/>
            </a:lvl8pPr>
            <a:lvl9pPr marL="5789249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899833"/>
            <a:ext cx="7182557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3" y="2046817"/>
            <a:ext cx="7185378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3656" indent="0">
              <a:buNone/>
              <a:defRPr sz="3200" b="1"/>
            </a:lvl2pPr>
            <a:lvl3pPr marL="1447312" indent="0">
              <a:buNone/>
              <a:defRPr sz="2800" b="1"/>
            </a:lvl3pPr>
            <a:lvl4pPr marL="2170968" indent="0">
              <a:buNone/>
              <a:defRPr sz="2500" b="1"/>
            </a:lvl4pPr>
            <a:lvl5pPr marL="2894625" indent="0">
              <a:buNone/>
              <a:defRPr sz="2500" b="1"/>
            </a:lvl5pPr>
            <a:lvl6pPr marL="3618281" indent="0">
              <a:buNone/>
              <a:defRPr sz="2500" b="1"/>
            </a:lvl6pPr>
            <a:lvl7pPr marL="4341937" indent="0">
              <a:buNone/>
              <a:defRPr sz="2500" b="1"/>
            </a:lvl7pPr>
            <a:lvl8pPr marL="5065593" indent="0">
              <a:buNone/>
              <a:defRPr sz="2500" b="1"/>
            </a:lvl8pPr>
            <a:lvl9pPr marL="5789249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3" y="2899833"/>
            <a:ext cx="7185378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F8F70-BADE-44C9-A8FF-6B6BE5C9C8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00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54933-CCA3-4766-B663-83B73C7DA5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5932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8F5DA-A537-4A41-BFBD-62349F300B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57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5" y="364068"/>
            <a:ext cx="9087555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913468"/>
            <a:ext cx="534811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3656" indent="0">
              <a:buNone/>
              <a:defRPr sz="1900"/>
            </a:lvl2pPr>
            <a:lvl3pPr marL="1447312" indent="0">
              <a:buNone/>
              <a:defRPr sz="1600"/>
            </a:lvl3pPr>
            <a:lvl4pPr marL="2170968" indent="0">
              <a:buNone/>
              <a:defRPr sz="1400"/>
            </a:lvl4pPr>
            <a:lvl5pPr marL="2894625" indent="0">
              <a:buNone/>
              <a:defRPr sz="1400"/>
            </a:lvl5pPr>
            <a:lvl6pPr marL="3618281" indent="0">
              <a:buNone/>
              <a:defRPr sz="1400"/>
            </a:lvl6pPr>
            <a:lvl7pPr marL="4341937" indent="0">
              <a:buNone/>
              <a:defRPr sz="1400"/>
            </a:lvl7pPr>
            <a:lvl8pPr marL="5065593" indent="0">
              <a:buNone/>
              <a:defRPr sz="1400"/>
            </a:lvl8pPr>
            <a:lvl9pPr marL="578924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16B20-3561-4F49-B9A4-450864A021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84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90" y="6400801"/>
            <a:ext cx="9753600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90" y="817033"/>
            <a:ext cx="9753600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3656" indent="0">
              <a:buNone/>
              <a:defRPr sz="4400"/>
            </a:lvl2pPr>
            <a:lvl3pPr marL="1447312" indent="0">
              <a:buNone/>
              <a:defRPr sz="3800"/>
            </a:lvl3pPr>
            <a:lvl4pPr marL="2170968" indent="0">
              <a:buNone/>
              <a:defRPr sz="3200"/>
            </a:lvl4pPr>
            <a:lvl5pPr marL="2894625" indent="0">
              <a:buNone/>
              <a:defRPr sz="3200"/>
            </a:lvl5pPr>
            <a:lvl6pPr marL="3618281" indent="0">
              <a:buNone/>
              <a:defRPr sz="3200"/>
            </a:lvl6pPr>
            <a:lvl7pPr marL="4341937" indent="0">
              <a:buNone/>
              <a:defRPr sz="3200"/>
            </a:lvl7pPr>
            <a:lvl8pPr marL="5065593" indent="0">
              <a:buNone/>
              <a:defRPr sz="3200"/>
            </a:lvl8pPr>
            <a:lvl9pPr marL="5789249" indent="0">
              <a:buNone/>
              <a:defRPr sz="3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90" y="7156452"/>
            <a:ext cx="9753600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3656" indent="0">
              <a:buNone/>
              <a:defRPr sz="1900"/>
            </a:lvl2pPr>
            <a:lvl3pPr marL="1447312" indent="0">
              <a:buNone/>
              <a:defRPr sz="1600"/>
            </a:lvl3pPr>
            <a:lvl4pPr marL="2170968" indent="0">
              <a:buNone/>
              <a:defRPr sz="1400"/>
            </a:lvl4pPr>
            <a:lvl5pPr marL="2894625" indent="0">
              <a:buNone/>
              <a:defRPr sz="1400"/>
            </a:lvl5pPr>
            <a:lvl6pPr marL="3618281" indent="0">
              <a:buNone/>
              <a:defRPr sz="1400"/>
            </a:lvl6pPr>
            <a:lvl7pPr marL="4341937" indent="0">
              <a:buNone/>
              <a:defRPr sz="1400"/>
            </a:lvl7pPr>
            <a:lvl8pPr marL="5065593" indent="0">
              <a:buNone/>
              <a:defRPr sz="1400"/>
            </a:lvl8pPr>
            <a:lvl9pPr marL="578924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A862D-EC11-4CDA-B093-616E7F3A64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42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199" y="366713"/>
            <a:ext cx="1462960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731" tIns="72366" rIns="144731" bIns="723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199" y="2133600"/>
            <a:ext cx="14629603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731" tIns="72366" rIns="144731" bIns="723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199" y="8326438"/>
            <a:ext cx="3793333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731" tIns="72366" rIns="144731" bIns="7236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53669" y="8326438"/>
            <a:ext cx="5148663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731" tIns="72366" rIns="144731" bIns="7236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49469" y="8326438"/>
            <a:ext cx="3793333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731" tIns="72366" rIns="144731" bIns="7236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 b="0">
                <a:latin typeface="Arial" pitchFamily="34" charset="0"/>
              </a:defRPr>
            </a:lvl1pPr>
          </a:lstStyle>
          <a:p>
            <a:pPr>
              <a:defRPr/>
            </a:pPr>
            <a:fld id="{C5BA9869-4713-4C2E-9A63-876CE9A3A0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5pPr>
      <a:lvl6pPr marL="723656" algn="ctr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6pPr>
      <a:lvl7pPr marL="1447312" algn="ctr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7pPr>
      <a:lvl8pPr marL="2170968" algn="ctr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8pPr>
      <a:lvl9pPr marL="2894625" algn="ctr" rtl="0" fontAlgn="base">
        <a:spcBef>
          <a:spcPct val="0"/>
        </a:spcBef>
        <a:spcAft>
          <a:spcPct val="0"/>
        </a:spcAft>
        <a:defRPr sz="7000">
          <a:solidFill>
            <a:schemeClr val="tx2"/>
          </a:solidFill>
          <a:latin typeface="Arial" charset="0"/>
        </a:defRPr>
      </a:lvl9pPr>
    </p:titleStyle>
    <p:bodyStyle>
      <a:lvl1pPr marL="541338" indent="-541338" algn="l" rtl="0" eaLnBrk="0" fontAlgn="base" hangingPunct="0">
        <a:spcBef>
          <a:spcPct val="20000"/>
        </a:spcBef>
        <a:spcAft>
          <a:spcPct val="0"/>
        </a:spcAft>
        <a:buChar char="•"/>
        <a:defRPr sz="5100">
          <a:solidFill>
            <a:schemeClr val="tx1"/>
          </a:solidFill>
          <a:latin typeface="+mn-lt"/>
          <a:ea typeface="+mn-ea"/>
          <a:cs typeface="+mn-cs"/>
        </a:defRPr>
      </a:lvl1pPr>
      <a:lvl2pPr marL="1174750" indent="-450850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808163" indent="-360363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32063" indent="-360363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255963" indent="-360363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3980109" indent="-361828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703765" indent="-361828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427421" indent="-361828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151077" indent="-361828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44731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3656" algn="l" defTabSz="144731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312" algn="l" defTabSz="144731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70968" algn="l" defTabSz="144731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4625" algn="l" defTabSz="144731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618281" algn="l" defTabSz="144731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41937" algn="l" defTabSz="144731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65593" algn="l" defTabSz="144731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89249" algn="l" defTabSz="144731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/>
        </p:nvCxnSpPr>
        <p:spPr>
          <a:xfrm>
            <a:off x="5106194" y="1414463"/>
            <a:ext cx="58293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753894" y="1524000"/>
            <a:ext cx="45339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3304077" y="643523"/>
            <a:ext cx="961737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44731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TRƯƠNG HOÀNH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422401" y="2143542"/>
            <a:ext cx="13315949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</a:t>
            </a:r>
          </a:p>
          <a:p>
            <a:pPr algn="ctr">
              <a:defRPr/>
            </a:pPr>
            <a:r>
              <a:rPr lang="en-US" sz="66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GIỜ THĂM LỚP </a:t>
            </a:r>
            <a:r>
              <a:rPr lang="en-US" sz="660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3B</a:t>
            </a:r>
            <a:endParaRPr lang="en-US" sz="2400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845">
            <a:off x="13311982" y="6619082"/>
            <a:ext cx="13144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71685" y="353770"/>
            <a:ext cx="1656289" cy="192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6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983" y="7015164"/>
            <a:ext cx="2852737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92613" y="429800"/>
            <a:ext cx="1562102" cy="196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56255" y="5181600"/>
            <a:ext cx="13381264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spc="50" dirty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HOẠT LỚP TUẦN 12</a:t>
            </a:r>
            <a:endParaRPr lang="en-US" spc="50" dirty="0">
              <a:ln w="11430"/>
              <a:solidFill>
                <a:srgbClr val="FF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8526" y="7411245"/>
            <a:ext cx="742047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105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8" descr="animal-14[1]">
            <a:extLst>
              <a:ext uri="{FF2B5EF4-FFF2-40B4-BE49-F238E27FC236}">
                <a16:creationId xmlns:a16="http://schemas.microsoft.com/office/drawing/2014/main" xmlns="" id="{F18476E5-67D0-7C23-BBEE-A01DC4D9D1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3224">
            <a:off x="1422401" y="4441409"/>
            <a:ext cx="13144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552E53-6643-A6C7-0D72-571C16B3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i truong hoc bao dieu hay o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381000"/>
            <a:ext cx="14706600" cy="8153400"/>
          </a:xfrm>
        </p:spPr>
      </p:pic>
    </p:spTree>
    <p:extLst>
      <p:ext uri="{BB962C8B-B14F-4D97-AF65-F5344CB8AC3E}">
        <p14:creationId xmlns:p14="http://schemas.microsoft.com/office/powerpoint/2010/main" val="2343972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3970722" y="599420"/>
            <a:ext cx="83266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 QUÀ TẶNG THẦY CÔ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503" y="1651292"/>
            <a:ext cx="7589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80034" y="2438401"/>
            <a:ext cx="6763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qua: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5298" y="3048000"/>
            <a:ext cx="1419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3709" y="4343400"/>
            <a:ext cx="14198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3709" y="5791200"/>
            <a:ext cx="14198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8617" y="7010401"/>
            <a:ext cx="2022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70000" y="7720209"/>
            <a:ext cx="14389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213701-1B89-4720-78AB-CBFA9DC71EB7}"/>
              </a:ext>
            </a:extLst>
          </p:cNvPr>
          <p:cNvSpPr txBox="1"/>
          <p:nvPr/>
        </p:nvSpPr>
        <p:spPr>
          <a:xfrm>
            <a:off x="203200" y="534362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92193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2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02993" y="17526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1400" y="2667000"/>
            <a:ext cx="1419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597" y="3937736"/>
            <a:ext cx="14198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1400" y="6831219"/>
            <a:ext cx="1419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nhược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8597" y="5145134"/>
            <a:ext cx="14198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bồn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9E1252-E1B0-B5A6-7377-7896E08173DF}"/>
              </a:ext>
            </a:extLst>
          </p:cNvPr>
          <p:cNvSpPr txBox="1"/>
          <p:nvPr/>
        </p:nvSpPr>
        <p:spPr>
          <a:xfrm>
            <a:off x="3590059" y="609600"/>
            <a:ext cx="82240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 QUÀ TẶNG THẦY CÔ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60A81C3-2198-E986-6B07-D0DA66B50197}"/>
              </a:ext>
            </a:extLst>
          </p:cNvPr>
          <p:cNvSpPr txBox="1"/>
          <p:nvPr/>
        </p:nvSpPr>
        <p:spPr>
          <a:xfrm>
            <a:off x="203200" y="534362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6062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13557" y="1752601"/>
            <a:ext cx="5904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Sinh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5305CD-32D3-9426-35F6-862D4B1D81F6}"/>
              </a:ext>
            </a:extLst>
          </p:cNvPr>
          <p:cNvSpPr txBox="1"/>
          <p:nvPr/>
        </p:nvSpPr>
        <p:spPr>
          <a:xfrm>
            <a:off x="3956805" y="599420"/>
            <a:ext cx="83544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 QUÀ TẶNG THẦY CÔ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71D15C-2477-A9D2-37AE-F3AFA1791F9E}"/>
              </a:ext>
            </a:extLst>
          </p:cNvPr>
          <p:cNvSpPr txBox="1"/>
          <p:nvPr/>
        </p:nvSpPr>
        <p:spPr>
          <a:xfrm>
            <a:off x="203200" y="534362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0000" y="2514600"/>
            <a:ext cx="1325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HĐ 1: </a:t>
            </a:r>
            <a:r>
              <a:rPr lang="vi-VN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vi-VN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sẻ về món quà hoặc bưu thiếp em tặng thầy cô.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3B2236-2E6D-321F-7258-2A4690F58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209" y="3618878"/>
            <a:ext cx="7211431" cy="4458322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 bwMode="auto">
          <a:xfrm>
            <a:off x="8890000" y="3771278"/>
            <a:ext cx="6858000" cy="3162922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Giới thiệu và nêu ý nghĩa của món quà hoặc hình ảnh trên bưu thiếp.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71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C711A2-4C4E-272A-7CA2-0A4054BDF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430" y="1088278"/>
            <a:ext cx="134513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</a:t>
            </a:r>
            <a:r>
              <a:rPr lang="en-US" altLang="en-US" sz="4400" b="1" dirty="0" smtClean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HĐ 2: </a:t>
            </a:r>
            <a:r>
              <a:rPr lang="en-US" altLang="en-US" sz="4400" b="1" dirty="0" err="1" smtClean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Ghi</a:t>
            </a:r>
            <a:r>
              <a:rPr lang="en-US" altLang="en-US" sz="4400" b="1" dirty="0" smtClean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lại</a:t>
            </a:r>
            <a:r>
              <a:rPr lang="en-US" altLang="en-US" sz="44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altLang="en-US" sz="44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niệm</a:t>
            </a:r>
            <a:r>
              <a:rPr lang="en-US" altLang="en-US" sz="44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altLang="en-US" sz="44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altLang="en-US" sz="44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thầy</a:t>
            </a:r>
            <a:r>
              <a:rPr lang="en-US" altLang="en-US" sz="44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</a:t>
            </a:r>
            <a:endParaRPr lang="en-US" altLang="en-US" sz="4400" b="1" dirty="0">
              <a:solidFill>
                <a:srgbClr val="00B05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5F7772-5ED5-0763-1969-519AFB37F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281" y="2111514"/>
            <a:ext cx="116641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cuốn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sổ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“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niệm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thầy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AAB895-F7D5-75FC-3514-FB2864CEE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87" y="2873514"/>
            <a:ext cx="14304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sổ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niệm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lớp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thầy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563469-64A3-C53B-A155-F807F9262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87" y="3711714"/>
            <a:ext cx="12018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Tặng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thầy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cuốn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sổ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niệm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03DE57-C3C8-A643-8FC6-F3D813A5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786" y="4724400"/>
            <a:ext cx="458081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2600" y="838200"/>
            <a:ext cx="982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CAM KẾT </a:t>
            </a:r>
            <a:r>
              <a:rPr lang="en-US" sz="4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HÀNH </a:t>
            </a:r>
            <a:r>
              <a:rPr lang="en-US" sz="4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58355B-4CD7-2F1E-AD60-A6F13E918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1798581"/>
            <a:ext cx="1295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thân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kế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hoạch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hiện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218040-C49B-CD9E-F2B7-CF062B975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468" y="3330714"/>
            <a:ext cx="11551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Thăm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thầy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cũ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endParaRPr lang="en-US" altLang="en-US" sz="40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118CF5-C4B3-F82E-4AAF-D1A7BF45B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4397514"/>
            <a:ext cx="115519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Thăm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thầy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xưa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thân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71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835357"/>
            <a:ext cx="13366750" cy="78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243682" y="3657600"/>
            <a:ext cx="1553051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8" y="233364"/>
            <a:ext cx="2262187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620" y="6400800"/>
            <a:ext cx="35401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36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Bai day Luyen tap&quot;/&gt;&lt;property id=&quot;20148&quot; value=&quot;5&quot;/&gt;&lt;property id=&quot;20184&quot; value=&quot;7&quot;/&gt;&lt;property id=&quot;20224&quot; value=&quot;E:\Chay thu&quot;/&gt;&lt;property id=&quot;20250&quot; value=&quot;0&quot;/&gt;&lt;property id=&quot;20251&quot; value=&quot;0&quot;/&gt;&lt;property id=&quot;20259&quot; value=&quot;0&quot;/&gt;&lt;object type=&quot;10&quot; unique_id=&quot;10002&quot;&gt;&lt;object type=&quot;11&quot; unique_id=&quot;10003&quot;&gt;&lt;/object&gt;&lt;/object&gt;&lt;object type=&quot;4&quot; unique_id=&quot;10004&quot;&gt;&lt;/object&gt;&lt;object type=&quot;2&quot; unique_id=&quot;10005&quot;&gt;&lt;object type=&quot;3&quot; unique_id=&quot;10006&quot;&gt;&lt;property id=&quot;20148&quot; value=&quot;5&quot;/&gt;&lt;property id=&quot;20300&quot; value=&quot;Slide 1&quot;/&gt;&lt;property id=&quot;20307&quot; value=&quot;27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256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257&quot;/&gt;&lt;property id=&quot;20309&quot; value=&quot;-1&quot;/&gt;&lt;/object&gt;&lt;object type=&quot;3&quot; unique_id=&quot;10009&quot;&gt;&lt;property id=&quot;20148&quot; value=&quot;5&quot;/&gt;&lt;property id=&quot;20300&quot; value=&quot;Slide 4&quot;/&gt;&lt;property id=&quot;20307&quot; value=&quot;280&quot;/&gt;&lt;property id=&quot;20309&quot; value=&quot;-1&quot;/&gt;&lt;/object&gt;&lt;object type=&quot;3&quot; unique_id=&quot;10010&quot;&gt;&lt;property id=&quot;20148&quot; value=&quot;5&quot;/&gt;&lt;property id=&quot;20300&quot; value=&quot;Slide 5&quot;/&gt;&lt;property id=&quot;20307&quot; value=&quot;281&quot;/&gt;&lt;property id=&quot;20309&quot; value=&quot;-1&quot;/&gt;&lt;/object&gt;&lt;object type=&quot;3&quot; unique_id=&quot;10011&quot;&gt;&lt;property id=&quot;20148&quot; value=&quot;5&quot;/&gt;&lt;property id=&quot;20300&quot; value=&quot;Slide 6&quot;/&gt;&lt;property id=&quot;20307&quot; value=&quot;283&quot;/&gt;&lt;property id=&quot;20309&quot; value=&quot;-1&quot;/&gt;&lt;/object&gt;&lt;object type=&quot;3&quot; unique_id=&quot;10012&quot;&gt;&lt;property id=&quot;20148&quot; value=&quot;5&quot;/&gt;&lt;property id=&quot;20300&quot; value=&quot;Slide 7&quot;/&gt;&lt;property id=&quot;20307&quot; value=&quot;284&quot;/&gt;&lt;property id=&quot;20309&quot; value=&quot;-1&quot;/&gt;&lt;/object&gt;&lt;object type=&quot;3&quot; unique_id=&quot;10013&quot;&gt;&lt;property id=&quot;20148&quot; value=&quot;5&quot;/&gt;&lt;property id=&quot;20300&quot; value=&quot;Slide 8&quot;/&gt;&lt;property id=&quot;20307&quot; value=&quot;288&quot;/&gt;&lt;property id=&quot;20309&quot; value=&quot;-1&quot;/&gt;&lt;/object&gt;&lt;object type=&quot;3&quot; unique_id=&quot;10014&quot;&gt;&lt;property id=&quot;20148&quot; value=&quot;5&quot;/&gt;&lt;property id=&quot;20300&quot; value=&quot;Slide 9&quot;/&gt;&lt;property id=&quot;20307&quot; value=&quot;289&quot;/&gt;&lt;property id=&quot;20309&quot; value=&quot;-1&quot;/&gt;&lt;/object&gt;&lt;/object&gt;&lt;object type=&quot;8&quot; unique_id=&quot;1001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7817</TotalTime>
  <Words>521</Words>
  <Application>Microsoft Office PowerPoint</Application>
  <PresentationFormat>Custom</PresentationFormat>
  <Paragraphs>45</Paragraphs>
  <Slides>8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Giao vien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Hong Minh</dc:creator>
  <cp:lastModifiedBy>PC</cp:lastModifiedBy>
  <cp:revision>1103</cp:revision>
  <dcterms:created xsi:type="dcterms:W3CDTF">2011-09-28T22:54:56Z</dcterms:created>
  <dcterms:modified xsi:type="dcterms:W3CDTF">2023-11-21T13:23:39Z</dcterms:modified>
</cp:coreProperties>
</file>