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42"/>
  </p:notesMasterIdLst>
  <p:handoutMasterIdLst>
    <p:handoutMasterId r:id="rId43"/>
  </p:handoutMasterIdLst>
  <p:sldIdLst>
    <p:sldId id="333" r:id="rId2"/>
    <p:sldId id="1606" r:id="rId3"/>
    <p:sldId id="795" r:id="rId4"/>
    <p:sldId id="1646" r:id="rId5"/>
    <p:sldId id="1624" r:id="rId6"/>
    <p:sldId id="1648" r:id="rId7"/>
    <p:sldId id="1843" r:id="rId8"/>
    <p:sldId id="1662" r:id="rId9"/>
    <p:sldId id="1663" r:id="rId10"/>
    <p:sldId id="1665" r:id="rId11"/>
    <p:sldId id="905" r:id="rId12"/>
    <p:sldId id="266" r:id="rId13"/>
    <p:sldId id="1666" r:id="rId14"/>
    <p:sldId id="1507" r:id="rId15"/>
    <p:sldId id="1850" r:id="rId16"/>
    <p:sldId id="1851" r:id="rId17"/>
    <p:sldId id="1852" r:id="rId18"/>
    <p:sldId id="1853" r:id="rId19"/>
    <p:sldId id="1854" r:id="rId20"/>
    <p:sldId id="1670" r:id="rId21"/>
    <p:sldId id="1669" r:id="rId22"/>
    <p:sldId id="320" r:id="rId23"/>
    <p:sldId id="322" r:id="rId24"/>
    <p:sldId id="323" r:id="rId25"/>
    <p:sldId id="1590" r:id="rId26"/>
    <p:sldId id="1847" r:id="rId27"/>
    <p:sldId id="1848" r:id="rId28"/>
    <p:sldId id="1668" r:id="rId29"/>
    <p:sldId id="324" r:id="rId30"/>
    <p:sldId id="1819" r:id="rId31"/>
    <p:sldId id="1672" r:id="rId32"/>
    <p:sldId id="1820" r:id="rId33"/>
    <p:sldId id="1525" r:id="rId34"/>
    <p:sldId id="1674" r:id="rId35"/>
    <p:sldId id="1821" r:id="rId36"/>
    <p:sldId id="1676" r:id="rId37"/>
    <p:sldId id="1846" r:id="rId38"/>
    <p:sldId id="1630" r:id="rId39"/>
    <p:sldId id="1849" r:id="rId40"/>
    <p:sldId id="68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846D83-27F9-44B0-BAF3-84342D793754}">
          <p14:sldIdLst>
            <p14:sldId id="333"/>
            <p14:sldId id="1606"/>
            <p14:sldId id="795"/>
            <p14:sldId id="1646"/>
            <p14:sldId id="1624"/>
            <p14:sldId id="1648"/>
            <p14:sldId id="1843"/>
            <p14:sldId id="1662"/>
            <p14:sldId id="1663"/>
            <p14:sldId id="1665"/>
            <p14:sldId id="905"/>
            <p14:sldId id="266"/>
            <p14:sldId id="1666"/>
            <p14:sldId id="1507"/>
            <p14:sldId id="1850"/>
            <p14:sldId id="1851"/>
            <p14:sldId id="1852"/>
            <p14:sldId id="1853"/>
            <p14:sldId id="1854"/>
          </p14:sldIdLst>
        </p14:section>
        <p14:section name="Untitled Section" id="{7CFCB16C-0292-491E-B624-0E45FEB85583}">
          <p14:sldIdLst>
            <p14:sldId id="1670"/>
            <p14:sldId id="1669"/>
            <p14:sldId id="320"/>
            <p14:sldId id="322"/>
            <p14:sldId id="323"/>
            <p14:sldId id="1590"/>
            <p14:sldId id="1847"/>
            <p14:sldId id="1848"/>
            <p14:sldId id="1668"/>
            <p14:sldId id="324"/>
            <p14:sldId id="1819"/>
            <p14:sldId id="1672"/>
            <p14:sldId id="1820"/>
            <p14:sldId id="1525"/>
            <p14:sldId id="1674"/>
            <p14:sldId id="1821"/>
            <p14:sldId id="1676"/>
            <p14:sldId id="1846"/>
            <p14:sldId id="1630"/>
            <p14:sldId id="1849"/>
            <p14:sldId id="6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THONG" initials="H"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0FB"/>
    <a:srgbClr val="F4B68E"/>
    <a:srgbClr val="BDA4F1"/>
    <a:srgbClr val="00FF00"/>
    <a:srgbClr val="00F123"/>
    <a:srgbClr val="FA7DA2"/>
    <a:srgbClr val="8E83EE"/>
    <a:srgbClr val="CC97F0"/>
    <a:srgbClr val="FA8CE4"/>
    <a:srgbClr val="FB6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1382" autoAdjust="0"/>
  </p:normalViewPr>
  <p:slideViewPr>
    <p:cSldViewPr snapToGrid="0" snapToObjects="1">
      <p:cViewPr varScale="1">
        <p:scale>
          <a:sx n="78" d="100"/>
          <a:sy n="78" d="100"/>
        </p:scale>
        <p:origin x="85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CD317-74DE-476D-8FB3-C326F4F81F3C}" type="doc">
      <dgm:prSet loTypeId="urn:microsoft.com/office/officeart/2005/8/layout/vList2#1" loCatId="list" qsTypeId="urn:microsoft.com/office/officeart/2005/8/quickstyle/simple1#1" qsCatId="simple" csTypeId="urn:microsoft.com/office/officeart/2005/8/colors/colorful5#1" csCatId="colorful" phldr="1"/>
      <dgm:spPr/>
      <dgm:t>
        <a:bodyPr/>
        <a:lstStyle/>
        <a:p>
          <a:endParaRPr lang="en-US"/>
        </a:p>
      </dgm:t>
    </dgm:pt>
    <dgm:pt modelId="{787BDF5B-E718-477D-A99D-C52364427123}">
      <dgm:prSet custT="1"/>
      <dgm:spPr/>
      <dgm:t>
        <a:bodyPr/>
        <a:lstStyle/>
        <a:p>
          <a:r>
            <a:rPr lang="en-US" sz="3200" b="1" dirty="0" err="1"/>
            <a:t>Đọc</a:t>
          </a:r>
          <a:r>
            <a:rPr lang="en-US" sz="3200" b="1" dirty="0"/>
            <a:t> </a:t>
          </a:r>
          <a:r>
            <a:rPr lang="en-US" sz="3200" b="1" dirty="0" err="1"/>
            <a:t>thành</a:t>
          </a:r>
          <a:r>
            <a:rPr lang="en-US" sz="3200" b="1" dirty="0"/>
            <a:t> </a:t>
          </a:r>
          <a:r>
            <a:rPr lang="en-US" sz="3200" b="1" dirty="0" err="1"/>
            <a:t>tiếng</a:t>
          </a:r>
          <a:r>
            <a:rPr lang="en-US" sz="3200" b="1" dirty="0"/>
            <a:t> (</a:t>
          </a:r>
          <a:r>
            <a:rPr lang="en-US" sz="3200" b="1" dirty="0" err="1"/>
            <a:t>chú</a:t>
          </a:r>
          <a:r>
            <a:rPr lang="en-US" sz="3200" b="1" dirty="0"/>
            <a:t> </a:t>
          </a:r>
          <a:r>
            <a:rPr lang="en-US" sz="3200" b="1" dirty="0" err="1"/>
            <a:t>trọng</a:t>
          </a:r>
          <a:r>
            <a:rPr lang="en-US" sz="3200" b="1" dirty="0"/>
            <a:t> </a:t>
          </a:r>
          <a:r>
            <a:rPr lang="en-US" sz="3200" b="1" dirty="0" err="1"/>
            <a:t>lớp</a:t>
          </a:r>
          <a:r>
            <a:rPr lang="en-US" sz="3200" b="1" dirty="0"/>
            <a:t> 1, 2, 3)</a:t>
          </a:r>
        </a:p>
      </dgm:t>
    </dgm:pt>
    <dgm:pt modelId="{3C2F2029-D2FF-449E-828C-255B43A0F97E}" type="parTrans" cxnId="{6073FEB4-BE91-4B13-8623-74751C600C5B}">
      <dgm:prSet/>
      <dgm:spPr/>
      <dgm:t>
        <a:bodyPr/>
        <a:lstStyle/>
        <a:p>
          <a:endParaRPr lang="en-US"/>
        </a:p>
      </dgm:t>
    </dgm:pt>
    <dgm:pt modelId="{6F8EA921-0FEB-4AA9-ADC4-5A81BE4F3821}" type="sibTrans" cxnId="{6073FEB4-BE91-4B13-8623-74751C600C5B}">
      <dgm:prSet/>
      <dgm:spPr/>
      <dgm:t>
        <a:bodyPr/>
        <a:lstStyle/>
        <a:p>
          <a:endParaRPr lang="en-US"/>
        </a:p>
      </dgm:t>
    </dgm:pt>
    <dgm:pt modelId="{9AC442F3-C7A5-4B24-B27C-8C4FBEFF2779}">
      <dgm:prSet custT="1"/>
      <dgm:spPr/>
      <dgm:t>
        <a:bodyPr/>
        <a:lstStyle/>
        <a:p>
          <a:r>
            <a:rPr lang="en-US" sz="2800" b="0" i="0" dirty="0" err="1">
              <a:solidFill>
                <a:srgbClr val="2600FB"/>
              </a:solidFill>
            </a:rPr>
            <a:t>Giai</a:t>
          </a:r>
          <a:r>
            <a:rPr lang="en-US" sz="2800" b="0" i="0" dirty="0">
              <a:solidFill>
                <a:srgbClr val="2600FB"/>
              </a:solidFill>
            </a:rPr>
            <a:t> </a:t>
          </a:r>
          <a:r>
            <a:rPr lang="en-US" sz="2800" b="0" i="0" dirty="0" err="1">
              <a:solidFill>
                <a:srgbClr val="2600FB"/>
              </a:solidFill>
            </a:rPr>
            <a:t>đoạn</a:t>
          </a:r>
          <a:r>
            <a:rPr lang="en-US" sz="2800" b="0" i="0" dirty="0">
              <a:solidFill>
                <a:srgbClr val="2600FB"/>
              </a:solidFill>
            </a:rPr>
            <a:t> </a:t>
          </a:r>
          <a:r>
            <a:rPr lang="en-US" sz="2800" b="0" i="0" dirty="0" err="1">
              <a:solidFill>
                <a:srgbClr val="2600FB"/>
              </a:solidFill>
            </a:rPr>
            <a:t>học</a:t>
          </a:r>
          <a:r>
            <a:rPr lang="en-US" sz="2800" b="0" i="0" dirty="0">
              <a:solidFill>
                <a:srgbClr val="2600FB"/>
              </a:solidFill>
            </a:rPr>
            <a:t> </a:t>
          </a:r>
          <a:r>
            <a:rPr lang="en-US" sz="2800" b="0" i="0" dirty="0" err="1">
              <a:solidFill>
                <a:srgbClr val="2600FB"/>
              </a:solidFill>
            </a:rPr>
            <a:t>vần</a:t>
          </a:r>
          <a:endParaRPr lang="en-US" sz="2800" dirty="0">
            <a:solidFill>
              <a:srgbClr val="2600FB"/>
            </a:solidFill>
          </a:endParaRPr>
        </a:p>
      </dgm:t>
    </dgm:pt>
    <dgm:pt modelId="{A56A81D6-13F9-402E-AFF5-411B26FE8E66}" type="parTrans" cxnId="{3D2EDE12-A0AD-4465-92AD-D5C778174FEC}">
      <dgm:prSet/>
      <dgm:spPr/>
      <dgm:t>
        <a:bodyPr/>
        <a:lstStyle/>
        <a:p>
          <a:endParaRPr lang="en-US"/>
        </a:p>
      </dgm:t>
    </dgm:pt>
    <dgm:pt modelId="{11128C72-4F25-49ED-9167-8E4B8316E617}" type="sibTrans" cxnId="{3D2EDE12-A0AD-4465-92AD-D5C778174FEC}">
      <dgm:prSet/>
      <dgm:spPr/>
      <dgm:t>
        <a:bodyPr/>
        <a:lstStyle/>
        <a:p>
          <a:endParaRPr lang="en-US"/>
        </a:p>
      </dgm:t>
    </dgm:pt>
    <dgm:pt modelId="{8442450F-1503-4433-A31E-848F92BCB72B}">
      <dgm:prSet custT="1"/>
      <dgm:spPr/>
      <dgm:t>
        <a:bodyPr/>
        <a:lstStyle/>
        <a:p>
          <a:r>
            <a:rPr lang="en-US" sz="2800" b="0" i="0" dirty="0" err="1">
              <a:solidFill>
                <a:srgbClr val="2600FB"/>
              </a:solidFill>
            </a:rPr>
            <a:t>Giai</a:t>
          </a:r>
          <a:r>
            <a:rPr lang="en-US" sz="2800" b="0" i="0" dirty="0">
              <a:solidFill>
                <a:srgbClr val="2600FB"/>
              </a:solidFill>
            </a:rPr>
            <a:t> </a:t>
          </a:r>
          <a:r>
            <a:rPr lang="en-US" sz="2800" b="0" i="0" dirty="0" err="1">
              <a:solidFill>
                <a:srgbClr val="2600FB"/>
              </a:solidFill>
            </a:rPr>
            <a:t>đoạn</a:t>
          </a:r>
          <a:r>
            <a:rPr lang="en-US" sz="2800" b="0" i="0" dirty="0">
              <a:solidFill>
                <a:srgbClr val="2600FB"/>
              </a:solidFill>
            </a:rPr>
            <a:t> </a:t>
          </a:r>
          <a:r>
            <a:rPr lang="en-US" sz="2800" b="0" i="0" dirty="0" err="1">
              <a:solidFill>
                <a:srgbClr val="2600FB"/>
              </a:solidFill>
            </a:rPr>
            <a:t>đọc</a:t>
          </a:r>
          <a:r>
            <a:rPr lang="en-US" sz="2800" b="0" i="0" dirty="0">
              <a:solidFill>
                <a:srgbClr val="2600FB"/>
              </a:solidFill>
            </a:rPr>
            <a:t> </a:t>
          </a:r>
          <a:r>
            <a:rPr lang="en-US" sz="2800" b="0" i="0" dirty="0" err="1">
              <a:solidFill>
                <a:srgbClr val="2600FB"/>
              </a:solidFill>
            </a:rPr>
            <a:t>thành</a:t>
          </a:r>
          <a:r>
            <a:rPr lang="en-US" sz="2800" b="0" i="0" dirty="0">
              <a:solidFill>
                <a:srgbClr val="2600FB"/>
              </a:solidFill>
            </a:rPr>
            <a:t> </a:t>
          </a:r>
          <a:r>
            <a:rPr lang="en-US" sz="2800" b="0" i="0" dirty="0" err="1">
              <a:solidFill>
                <a:srgbClr val="2600FB"/>
              </a:solidFill>
            </a:rPr>
            <a:t>tiếng</a:t>
          </a:r>
          <a:r>
            <a:rPr lang="en-US" sz="2800" b="0" i="0" dirty="0">
              <a:solidFill>
                <a:srgbClr val="2600FB"/>
              </a:solidFill>
            </a:rPr>
            <a:t> </a:t>
          </a:r>
          <a:r>
            <a:rPr lang="en-US" sz="2800" b="0" i="0" dirty="0" err="1">
              <a:solidFill>
                <a:srgbClr val="2600FB"/>
              </a:solidFill>
            </a:rPr>
            <a:t>và</a:t>
          </a:r>
          <a:r>
            <a:rPr lang="en-US" sz="2800" b="0" i="0" dirty="0">
              <a:solidFill>
                <a:srgbClr val="2600FB"/>
              </a:solidFill>
            </a:rPr>
            <a:t> </a:t>
          </a:r>
          <a:r>
            <a:rPr lang="en-US" sz="2800" b="0" i="0" dirty="0" err="1">
              <a:solidFill>
                <a:srgbClr val="2600FB"/>
              </a:solidFill>
            </a:rPr>
            <a:t>đọc</a:t>
          </a:r>
          <a:r>
            <a:rPr lang="en-US" sz="2800" b="0" i="0" dirty="0">
              <a:solidFill>
                <a:srgbClr val="2600FB"/>
              </a:solidFill>
            </a:rPr>
            <a:t> </a:t>
          </a:r>
          <a:r>
            <a:rPr lang="en-US" sz="2800" b="0" i="0" dirty="0" err="1">
              <a:solidFill>
                <a:srgbClr val="2600FB"/>
              </a:solidFill>
            </a:rPr>
            <a:t>diễn</a:t>
          </a:r>
          <a:r>
            <a:rPr lang="en-US" sz="2800" b="0" i="0" dirty="0">
              <a:solidFill>
                <a:srgbClr val="2600FB"/>
              </a:solidFill>
            </a:rPr>
            <a:t> </a:t>
          </a:r>
          <a:r>
            <a:rPr lang="en-US" sz="2800" b="0" i="0" dirty="0" err="1">
              <a:solidFill>
                <a:srgbClr val="2600FB"/>
              </a:solidFill>
            </a:rPr>
            <a:t>cảm</a:t>
          </a:r>
          <a:r>
            <a:rPr lang="en-US" sz="2800" b="0" i="0" dirty="0">
              <a:solidFill>
                <a:srgbClr val="2600FB"/>
              </a:solidFill>
            </a:rPr>
            <a:t> </a:t>
          </a:r>
          <a:r>
            <a:rPr lang="en-US" sz="2800" b="0" i="0" dirty="0" err="1">
              <a:solidFill>
                <a:srgbClr val="2600FB"/>
              </a:solidFill>
            </a:rPr>
            <a:t>đoạn</a:t>
          </a:r>
          <a:r>
            <a:rPr lang="en-US" sz="2800" b="0" i="0" dirty="0">
              <a:solidFill>
                <a:srgbClr val="2600FB"/>
              </a:solidFill>
            </a:rPr>
            <a:t> </a:t>
          </a:r>
          <a:r>
            <a:rPr lang="en-US" sz="2800" b="0" i="0" dirty="0" err="1">
              <a:solidFill>
                <a:srgbClr val="2600FB"/>
              </a:solidFill>
            </a:rPr>
            <a:t>văn</a:t>
          </a:r>
          <a:r>
            <a:rPr lang="en-US" sz="2800" b="0" i="0" dirty="0">
              <a:solidFill>
                <a:srgbClr val="2600FB"/>
              </a:solidFill>
            </a:rPr>
            <a:t>, </a:t>
          </a:r>
          <a:r>
            <a:rPr lang="en-US" sz="2800" b="0" i="0" dirty="0" err="1">
              <a:solidFill>
                <a:srgbClr val="2600FB"/>
              </a:solidFill>
            </a:rPr>
            <a:t>văn</a:t>
          </a:r>
          <a:r>
            <a:rPr lang="en-US" sz="2800" b="0" i="0" dirty="0">
              <a:solidFill>
                <a:srgbClr val="2600FB"/>
              </a:solidFill>
            </a:rPr>
            <a:t> </a:t>
          </a:r>
          <a:r>
            <a:rPr lang="en-US" sz="2800" b="0" i="0" dirty="0" err="1">
              <a:solidFill>
                <a:srgbClr val="2600FB"/>
              </a:solidFill>
            </a:rPr>
            <a:t>bản</a:t>
          </a:r>
          <a:endParaRPr lang="en-US" sz="2800" dirty="0">
            <a:solidFill>
              <a:srgbClr val="2600FB"/>
            </a:solidFill>
          </a:endParaRPr>
        </a:p>
      </dgm:t>
    </dgm:pt>
    <dgm:pt modelId="{A3F7298A-0A4D-40B4-BA38-6FDE43064824}" type="parTrans" cxnId="{BD93870B-1A93-4A6B-B8A0-6F6460306BEC}">
      <dgm:prSet/>
      <dgm:spPr/>
      <dgm:t>
        <a:bodyPr/>
        <a:lstStyle/>
        <a:p>
          <a:endParaRPr lang="en-US"/>
        </a:p>
      </dgm:t>
    </dgm:pt>
    <dgm:pt modelId="{3AB2790B-492F-48A4-9568-64A50F9A74BA}" type="sibTrans" cxnId="{BD93870B-1A93-4A6B-B8A0-6F6460306BEC}">
      <dgm:prSet/>
      <dgm:spPr/>
      <dgm:t>
        <a:bodyPr/>
        <a:lstStyle/>
        <a:p>
          <a:endParaRPr lang="en-US"/>
        </a:p>
      </dgm:t>
    </dgm:pt>
    <dgm:pt modelId="{E499EBA7-48A2-440F-A3CB-5E6846E67A2A}">
      <dgm:prSet custT="1"/>
      <dgm:spPr/>
      <dgm:t>
        <a:bodyPr/>
        <a:lstStyle/>
        <a:p>
          <a:r>
            <a:rPr lang="en-US" sz="3200" b="1" dirty="0" err="1"/>
            <a:t>Đọc</a:t>
          </a:r>
          <a:r>
            <a:rPr lang="en-US" sz="3200" b="1" dirty="0"/>
            <a:t> </a:t>
          </a:r>
          <a:r>
            <a:rPr lang="en-US" sz="3200" b="1" dirty="0" err="1"/>
            <a:t>hiểu</a:t>
          </a:r>
          <a:r>
            <a:rPr lang="en-US" sz="3200" b="1" dirty="0"/>
            <a:t> (</a:t>
          </a:r>
          <a:r>
            <a:rPr lang="en-US" sz="3200" b="1" dirty="0" err="1"/>
            <a:t>chú</a:t>
          </a:r>
          <a:r>
            <a:rPr lang="en-US" sz="3200" b="1" dirty="0"/>
            <a:t> </a:t>
          </a:r>
          <a:r>
            <a:rPr lang="en-US" sz="3200" b="1" dirty="0" err="1"/>
            <a:t>trọng</a:t>
          </a:r>
          <a:r>
            <a:rPr lang="en-US" sz="3200" b="1" dirty="0"/>
            <a:t> </a:t>
          </a:r>
          <a:r>
            <a:rPr lang="en-US" sz="3200" b="1" dirty="0" err="1"/>
            <a:t>nhiều</a:t>
          </a:r>
          <a:r>
            <a:rPr lang="en-US" sz="3200" b="1" dirty="0"/>
            <a:t> </a:t>
          </a:r>
          <a:r>
            <a:rPr lang="en-US" sz="3200" b="1" dirty="0" err="1"/>
            <a:t>hơn</a:t>
          </a:r>
          <a:r>
            <a:rPr lang="en-US" sz="3200" b="1" dirty="0"/>
            <a:t> </a:t>
          </a:r>
          <a:r>
            <a:rPr lang="en-US" sz="3200" b="1" dirty="0" err="1"/>
            <a:t>từ</a:t>
          </a:r>
          <a:r>
            <a:rPr lang="en-US" sz="3200" b="1" dirty="0"/>
            <a:t> </a:t>
          </a:r>
          <a:r>
            <a:rPr lang="en-US" sz="3200" b="1" dirty="0" err="1"/>
            <a:t>lớp</a:t>
          </a:r>
          <a:r>
            <a:rPr lang="en-US" sz="3200" b="1" dirty="0"/>
            <a:t> 4, 5)</a:t>
          </a:r>
        </a:p>
      </dgm:t>
    </dgm:pt>
    <dgm:pt modelId="{38DAB5EC-E62E-4CD5-AD82-8C6BC650CD35}" type="parTrans" cxnId="{E7C0C8E2-D42B-4F33-965A-B7AFA33AAEDE}">
      <dgm:prSet/>
      <dgm:spPr/>
      <dgm:t>
        <a:bodyPr/>
        <a:lstStyle/>
        <a:p>
          <a:endParaRPr lang="en-US"/>
        </a:p>
      </dgm:t>
    </dgm:pt>
    <dgm:pt modelId="{8DE8FE0D-E41E-46D7-BEAC-F35481BE6904}" type="sibTrans" cxnId="{E7C0C8E2-D42B-4F33-965A-B7AFA33AAEDE}">
      <dgm:prSet/>
      <dgm:spPr/>
      <dgm:t>
        <a:bodyPr/>
        <a:lstStyle/>
        <a:p>
          <a:endParaRPr lang="en-US"/>
        </a:p>
      </dgm:t>
    </dgm:pt>
    <dgm:pt modelId="{DF149BBB-C612-4D77-B6C4-32CABC688C15}">
      <dgm:prSet custT="1"/>
      <dgm:spPr/>
      <dgm:t>
        <a:bodyPr/>
        <a:lstStyle/>
        <a:p>
          <a:r>
            <a:rPr lang="en-US" sz="2800" b="0" i="0" dirty="0" err="1">
              <a:solidFill>
                <a:srgbClr val="2600FB"/>
              </a:solidFill>
            </a:rPr>
            <a:t>Đọc</a:t>
          </a:r>
          <a:r>
            <a:rPr lang="en-US" sz="2800" b="0" i="0" dirty="0">
              <a:solidFill>
                <a:srgbClr val="2600FB"/>
              </a:solidFill>
            </a:rPr>
            <a:t> </a:t>
          </a:r>
          <a:r>
            <a:rPr lang="en-US" sz="2800" b="0" i="0" dirty="0" err="1">
              <a:solidFill>
                <a:srgbClr val="2600FB"/>
              </a:solidFill>
            </a:rPr>
            <a:t>hiểu</a:t>
          </a:r>
          <a:r>
            <a:rPr lang="en-US" sz="2800" b="0" i="0" dirty="0">
              <a:solidFill>
                <a:srgbClr val="2600FB"/>
              </a:solidFill>
            </a:rPr>
            <a:t> </a:t>
          </a:r>
          <a:r>
            <a:rPr lang="en-US" sz="2800" b="0" i="0" dirty="0" err="1">
              <a:solidFill>
                <a:srgbClr val="2600FB"/>
              </a:solidFill>
            </a:rPr>
            <a:t>văn</a:t>
          </a:r>
          <a:r>
            <a:rPr lang="en-US" sz="2800" b="0" i="0" dirty="0">
              <a:solidFill>
                <a:srgbClr val="2600FB"/>
              </a:solidFill>
            </a:rPr>
            <a:t> </a:t>
          </a:r>
          <a:r>
            <a:rPr lang="en-US" sz="2800" b="0" i="0" dirty="0" err="1">
              <a:solidFill>
                <a:srgbClr val="2600FB"/>
              </a:solidFill>
            </a:rPr>
            <a:t>bản</a:t>
          </a:r>
          <a:r>
            <a:rPr lang="en-US" sz="2800" b="0" i="0" dirty="0">
              <a:solidFill>
                <a:srgbClr val="2600FB"/>
              </a:solidFill>
            </a:rPr>
            <a:t> </a:t>
          </a:r>
          <a:r>
            <a:rPr lang="en-US" sz="2800" b="0" i="0" dirty="0" err="1">
              <a:solidFill>
                <a:srgbClr val="2600FB"/>
              </a:solidFill>
            </a:rPr>
            <a:t>văn</a:t>
          </a:r>
          <a:r>
            <a:rPr lang="en-US" sz="2800" b="0" i="0" dirty="0">
              <a:solidFill>
                <a:srgbClr val="2600FB"/>
              </a:solidFill>
            </a:rPr>
            <a:t> </a:t>
          </a:r>
          <a:r>
            <a:rPr lang="en-US" sz="2800" b="0" i="0" dirty="0" err="1">
              <a:solidFill>
                <a:srgbClr val="2600FB"/>
              </a:solidFill>
            </a:rPr>
            <a:t>học</a:t>
          </a:r>
          <a:endParaRPr lang="en-US" sz="2800" dirty="0">
            <a:solidFill>
              <a:srgbClr val="2600FB"/>
            </a:solidFill>
          </a:endParaRPr>
        </a:p>
      </dgm:t>
    </dgm:pt>
    <dgm:pt modelId="{DE0E7EF9-8A86-41ED-B4F9-23CB04A227E5}" type="parTrans" cxnId="{EEEA25E4-B0C2-446E-B797-E3293D806A46}">
      <dgm:prSet/>
      <dgm:spPr/>
      <dgm:t>
        <a:bodyPr/>
        <a:lstStyle/>
        <a:p>
          <a:endParaRPr lang="en-US"/>
        </a:p>
      </dgm:t>
    </dgm:pt>
    <dgm:pt modelId="{D0DBE201-2401-43C0-B43B-8B3BB0610942}" type="sibTrans" cxnId="{EEEA25E4-B0C2-446E-B797-E3293D806A46}">
      <dgm:prSet/>
      <dgm:spPr/>
      <dgm:t>
        <a:bodyPr/>
        <a:lstStyle/>
        <a:p>
          <a:endParaRPr lang="en-US"/>
        </a:p>
      </dgm:t>
    </dgm:pt>
    <dgm:pt modelId="{DBF65EFF-45CC-4D5A-936E-2BA341130B61}">
      <dgm:prSet custT="1"/>
      <dgm:spPr/>
      <dgm:t>
        <a:bodyPr/>
        <a:lstStyle/>
        <a:p>
          <a:r>
            <a:rPr lang="en-US" sz="2800" b="0" i="0" dirty="0" err="1">
              <a:solidFill>
                <a:srgbClr val="2600FB"/>
              </a:solidFill>
            </a:rPr>
            <a:t>Đọc</a:t>
          </a:r>
          <a:r>
            <a:rPr lang="en-US" sz="2800" b="0" i="0" dirty="0">
              <a:solidFill>
                <a:srgbClr val="2600FB"/>
              </a:solidFill>
            </a:rPr>
            <a:t> </a:t>
          </a:r>
          <a:r>
            <a:rPr lang="en-US" sz="2800" b="0" i="0" dirty="0" err="1">
              <a:solidFill>
                <a:srgbClr val="2600FB"/>
              </a:solidFill>
            </a:rPr>
            <a:t>hiểu</a:t>
          </a:r>
          <a:r>
            <a:rPr lang="en-US" sz="2800" b="0" i="0" dirty="0">
              <a:solidFill>
                <a:srgbClr val="2600FB"/>
              </a:solidFill>
            </a:rPr>
            <a:t> </a:t>
          </a:r>
          <a:r>
            <a:rPr lang="en-US" sz="2800" b="0" i="0" dirty="0" err="1">
              <a:solidFill>
                <a:srgbClr val="2600FB"/>
              </a:solidFill>
            </a:rPr>
            <a:t>văn</a:t>
          </a:r>
          <a:r>
            <a:rPr lang="en-US" sz="2800" b="0" i="0" dirty="0">
              <a:solidFill>
                <a:srgbClr val="2600FB"/>
              </a:solidFill>
            </a:rPr>
            <a:t> </a:t>
          </a:r>
          <a:r>
            <a:rPr lang="en-US" sz="2800" b="0" i="0" dirty="0" err="1">
              <a:solidFill>
                <a:srgbClr val="2600FB"/>
              </a:solidFill>
            </a:rPr>
            <a:t>bản</a:t>
          </a:r>
          <a:r>
            <a:rPr lang="en-US" sz="2800" b="0" i="0" dirty="0">
              <a:solidFill>
                <a:srgbClr val="2600FB"/>
              </a:solidFill>
            </a:rPr>
            <a:t> </a:t>
          </a:r>
          <a:r>
            <a:rPr lang="en-US" sz="2800" b="0" i="0" dirty="0" err="1">
              <a:solidFill>
                <a:srgbClr val="2600FB"/>
              </a:solidFill>
            </a:rPr>
            <a:t>thông</a:t>
          </a:r>
          <a:r>
            <a:rPr lang="en-US" sz="2800" b="0" i="0" dirty="0">
              <a:solidFill>
                <a:srgbClr val="2600FB"/>
              </a:solidFill>
            </a:rPr>
            <a:t> tin </a:t>
          </a:r>
          <a:endParaRPr lang="en-US" sz="2800" dirty="0">
            <a:solidFill>
              <a:srgbClr val="2600FB"/>
            </a:solidFill>
          </a:endParaRPr>
        </a:p>
      </dgm:t>
    </dgm:pt>
    <dgm:pt modelId="{A0466166-D9F1-48FB-9A1D-116F0845CA3D}" type="parTrans" cxnId="{E6D11EBB-C6AE-4496-8E01-9D4142856CB8}">
      <dgm:prSet/>
      <dgm:spPr/>
      <dgm:t>
        <a:bodyPr/>
        <a:lstStyle/>
        <a:p>
          <a:endParaRPr lang="en-US"/>
        </a:p>
      </dgm:t>
    </dgm:pt>
    <dgm:pt modelId="{EB5C9DE0-2E2E-42E3-ABAE-9A1E224A185B}" type="sibTrans" cxnId="{E6D11EBB-C6AE-4496-8E01-9D4142856CB8}">
      <dgm:prSet/>
      <dgm:spPr/>
      <dgm:t>
        <a:bodyPr/>
        <a:lstStyle/>
        <a:p>
          <a:endParaRPr lang="en-US"/>
        </a:p>
      </dgm:t>
    </dgm:pt>
    <dgm:pt modelId="{03A027AC-93FD-4A3A-8907-CAC114A0DA94}" type="pres">
      <dgm:prSet presAssocID="{2ACCD317-74DE-476D-8FB3-C326F4F81F3C}" presName="linear" presStyleCnt="0">
        <dgm:presLayoutVars>
          <dgm:animLvl val="lvl"/>
          <dgm:resizeHandles val="exact"/>
        </dgm:presLayoutVars>
      </dgm:prSet>
      <dgm:spPr/>
    </dgm:pt>
    <dgm:pt modelId="{EC8B3980-6569-4D74-810D-6058E9C2C020}" type="pres">
      <dgm:prSet presAssocID="{787BDF5B-E718-477D-A99D-C52364427123}" presName="parentText" presStyleLbl="node1" presStyleIdx="0" presStyleCnt="2" custLinFactNeighborX="-894" custLinFactNeighborY="-15113">
        <dgm:presLayoutVars>
          <dgm:chMax val="0"/>
          <dgm:bulletEnabled val="1"/>
        </dgm:presLayoutVars>
      </dgm:prSet>
      <dgm:spPr/>
    </dgm:pt>
    <dgm:pt modelId="{258652E9-2BFB-4832-8BDC-72DFB190617E}" type="pres">
      <dgm:prSet presAssocID="{787BDF5B-E718-477D-A99D-C52364427123}" presName="childText" presStyleLbl="revTx" presStyleIdx="0" presStyleCnt="2" custLinFactNeighborY="4209">
        <dgm:presLayoutVars>
          <dgm:bulletEnabled val="1"/>
        </dgm:presLayoutVars>
      </dgm:prSet>
      <dgm:spPr/>
    </dgm:pt>
    <dgm:pt modelId="{F7515EF4-F97D-4298-8134-21752DAD5E8A}" type="pres">
      <dgm:prSet presAssocID="{E499EBA7-48A2-440F-A3CB-5E6846E67A2A}" presName="parentText" presStyleLbl="node1" presStyleIdx="1" presStyleCnt="2">
        <dgm:presLayoutVars>
          <dgm:chMax val="0"/>
          <dgm:bulletEnabled val="1"/>
        </dgm:presLayoutVars>
      </dgm:prSet>
      <dgm:spPr/>
    </dgm:pt>
    <dgm:pt modelId="{7FAFC4FB-F719-4220-9F24-0417B0CEF1BC}" type="pres">
      <dgm:prSet presAssocID="{E499EBA7-48A2-440F-A3CB-5E6846E67A2A}" presName="childText" presStyleLbl="revTx" presStyleIdx="1" presStyleCnt="2">
        <dgm:presLayoutVars>
          <dgm:bulletEnabled val="1"/>
        </dgm:presLayoutVars>
      </dgm:prSet>
      <dgm:spPr/>
    </dgm:pt>
  </dgm:ptLst>
  <dgm:cxnLst>
    <dgm:cxn modelId="{BD93870B-1A93-4A6B-B8A0-6F6460306BEC}" srcId="{787BDF5B-E718-477D-A99D-C52364427123}" destId="{8442450F-1503-4433-A31E-848F92BCB72B}" srcOrd="1" destOrd="0" parTransId="{A3F7298A-0A4D-40B4-BA38-6FDE43064824}" sibTransId="{3AB2790B-492F-48A4-9568-64A50F9A74BA}"/>
    <dgm:cxn modelId="{3D2EDE12-A0AD-4465-92AD-D5C778174FEC}" srcId="{787BDF5B-E718-477D-A99D-C52364427123}" destId="{9AC442F3-C7A5-4B24-B27C-8C4FBEFF2779}" srcOrd="0" destOrd="0" parTransId="{A56A81D6-13F9-402E-AFF5-411B26FE8E66}" sibTransId="{11128C72-4F25-49ED-9167-8E4B8316E617}"/>
    <dgm:cxn modelId="{0F1CBA21-04EF-4272-AAA7-0B96C23D30B2}" type="presOf" srcId="{DF149BBB-C612-4D77-B6C4-32CABC688C15}" destId="{7FAFC4FB-F719-4220-9F24-0417B0CEF1BC}" srcOrd="0" destOrd="0" presId="urn:microsoft.com/office/officeart/2005/8/layout/vList2#1"/>
    <dgm:cxn modelId="{F8DB286F-E92A-479B-B9FC-1FB0DC24D16F}" type="presOf" srcId="{787BDF5B-E718-477D-A99D-C52364427123}" destId="{EC8B3980-6569-4D74-810D-6058E9C2C020}" srcOrd="0" destOrd="0" presId="urn:microsoft.com/office/officeart/2005/8/layout/vList2#1"/>
    <dgm:cxn modelId="{D2AA3780-6221-4A6D-BB29-2145AD6ACF13}" type="presOf" srcId="{9AC442F3-C7A5-4B24-B27C-8C4FBEFF2779}" destId="{258652E9-2BFB-4832-8BDC-72DFB190617E}" srcOrd="0" destOrd="0" presId="urn:microsoft.com/office/officeart/2005/8/layout/vList2#1"/>
    <dgm:cxn modelId="{6073FEB4-BE91-4B13-8623-74751C600C5B}" srcId="{2ACCD317-74DE-476D-8FB3-C326F4F81F3C}" destId="{787BDF5B-E718-477D-A99D-C52364427123}" srcOrd="0" destOrd="0" parTransId="{3C2F2029-D2FF-449E-828C-255B43A0F97E}" sibTransId="{6F8EA921-0FEB-4AA9-ADC4-5A81BE4F3821}"/>
    <dgm:cxn modelId="{E6D11EBB-C6AE-4496-8E01-9D4142856CB8}" srcId="{E499EBA7-48A2-440F-A3CB-5E6846E67A2A}" destId="{DBF65EFF-45CC-4D5A-936E-2BA341130B61}" srcOrd="1" destOrd="0" parTransId="{A0466166-D9F1-48FB-9A1D-116F0845CA3D}" sibTransId="{EB5C9DE0-2E2E-42E3-ABAE-9A1E224A185B}"/>
    <dgm:cxn modelId="{BBDD83C3-7615-43F0-81A4-7A9CC2232CCC}" type="presOf" srcId="{E499EBA7-48A2-440F-A3CB-5E6846E67A2A}" destId="{F7515EF4-F97D-4298-8134-21752DAD5E8A}" srcOrd="0" destOrd="0" presId="urn:microsoft.com/office/officeart/2005/8/layout/vList2#1"/>
    <dgm:cxn modelId="{A613FED1-1777-4A95-956A-DC6F31FDCBF1}" type="presOf" srcId="{8442450F-1503-4433-A31E-848F92BCB72B}" destId="{258652E9-2BFB-4832-8BDC-72DFB190617E}" srcOrd="0" destOrd="1" presId="urn:microsoft.com/office/officeart/2005/8/layout/vList2#1"/>
    <dgm:cxn modelId="{E7C0C8E2-D42B-4F33-965A-B7AFA33AAEDE}" srcId="{2ACCD317-74DE-476D-8FB3-C326F4F81F3C}" destId="{E499EBA7-48A2-440F-A3CB-5E6846E67A2A}" srcOrd="1" destOrd="0" parTransId="{38DAB5EC-E62E-4CD5-AD82-8C6BC650CD35}" sibTransId="{8DE8FE0D-E41E-46D7-BEAC-F35481BE6904}"/>
    <dgm:cxn modelId="{10C5E3E2-E2AF-4773-B3E4-FA8F50912735}" type="presOf" srcId="{2ACCD317-74DE-476D-8FB3-C326F4F81F3C}" destId="{03A027AC-93FD-4A3A-8907-CAC114A0DA94}" srcOrd="0" destOrd="0" presId="urn:microsoft.com/office/officeart/2005/8/layout/vList2#1"/>
    <dgm:cxn modelId="{EEEA25E4-B0C2-446E-B797-E3293D806A46}" srcId="{E499EBA7-48A2-440F-A3CB-5E6846E67A2A}" destId="{DF149BBB-C612-4D77-B6C4-32CABC688C15}" srcOrd="0" destOrd="0" parTransId="{DE0E7EF9-8A86-41ED-B4F9-23CB04A227E5}" sibTransId="{D0DBE201-2401-43C0-B43B-8B3BB0610942}"/>
    <dgm:cxn modelId="{AE5C8CEF-A8AC-49C5-BB51-39DEACCF3613}" type="presOf" srcId="{DBF65EFF-45CC-4D5A-936E-2BA341130B61}" destId="{7FAFC4FB-F719-4220-9F24-0417B0CEF1BC}" srcOrd="0" destOrd="1" presId="urn:microsoft.com/office/officeart/2005/8/layout/vList2#1"/>
    <dgm:cxn modelId="{2124B855-F23E-466E-B441-AF6EB8558B68}" type="presParOf" srcId="{03A027AC-93FD-4A3A-8907-CAC114A0DA94}" destId="{EC8B3980-6569-4D74-810D-6058E9C2C020}" srcOrd="0" destOrd="0" presId="urn:microsoft.com/office/officeart/2005/8/layout/vList2#1"/>
    <dgm:cxn modelId="{B41B3BB2-B73B-4901-91B6-314CD2C86A74}" type="presParOf" srcId="{03A027AC-93FD-4A3A-8907-CAC114A0DA94}" destId="{258652E9-2BFB-4832-8BDC-72DFB190617E}" srcOrd="1" destOrd="0" presId="urn:microsoft.com/office/officeart/2005/8/layout/vList2#1"/>
    <dgm:cxn modelId="{29689A76-3C75-470F-AD0D-F085AC14012B}" type="presParOf" srcId="{03A027AC-93FD-4A3A-8907-CAC114A0DA94}" destId="{F7515EF4-F97D-4298-8134-21752DAD5E8A}" srcOrd="2" destOrd="0" presId="urn:microsoft.com/office/officeart/2005/8/layout/vList2#1"/>
    <dgm:cxn modelId="{985654A7-FEE7-4A02-87B5-FE460D65C776}" type="presParOf" srcId="{03A027AC-93FD-4A3A-8907-CAC114A0DA94}" destId="{7FAFC4FB-F719-4220-9F24-0417B0CEF1BC}" srcOrd="3"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077DB-5A5A-4DB0-8F0E-6DAFDD2469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679AE2-CA92-480D-BA5C-7BBD63D1D8DC}">
      <dgm:prSet phldrT="[Text]"/>
      <dgm:spPr/>
      <dgm:t>
        <a:bodyPr/>
        <a:lstStyle/>
        <a:p>
          <a:r>
            <a:rPr lang="en-US" b="1" dirty="0">
              <a:solidFill>
                <a:schemeClr val="tx1"/>
              </a:solidFill>
            </a:rPr>
            <a:t>1</a:t>
          </a:r>
        </a:p>
      </dgm:t>
    </dgm:pt>
    <dgm:pt modelId="{7FDC3D2F-6EF6-4F13-BE90-FE7AB58E760E}" type="parTrans" cxnId="{5FE58992-FCC9-4188-820A-C04C356D138D}">
      <dgm:prSet/>
      <dgm:spPr/>
      <dgm:t>
        <a:bodyPr/>
        <a:lstStyle/>
        <a:p>
          <a:endParaRPr lang="en-US"/>
        </a:p>
      </dgm:t>
    </dgm:pt>
    <dgm:pt modelId="{85918BCA-DDAE-4408-8B05-B860E9EDD0DE}" type="sibTrans" cxnId="{5FE58992-FCC9-4188-820A-C04C356D138D}">
      <dgm:prSet/>
      <dgm:spPr/>
      <dgm:t>
        <a:bodyPr/>
        <a:lstStyle/>
        <a:p>
          <a:endParaRPr lang="en-US"/>
        </a:p>
      </dgm:t>
    </dgm:pt>
    <dgm:pt modelId="{6699F7EC-B9B0-4DD9-85AC-99E9B745556B}">
      <dgm:prSet phldrT="[Text]" custT="1"/>
      <dgm:spPr>
        <a:solidFill>
          <a:srgbClr val="E9E8B6">
            <a:alpha val="90000"/>
          </a:srgbClr>
        </a:solidFill>
      </dgm:spPr>
      <dgm:t>
        <a:bodyPr/>
        <a:lstStyle/>
        <a:p>
          <a:pPr algn="just"/>
          <a:r>
            <a:rPr lang="en-US" sz="3600" b="1" dirty="0">
              <a:solidFill>
                <a:srgbClr val="FF0000"/>
              </a:solidFill>
            </a:rPr>
            <a:t>ĐÁNH GIÁ ĐỊNH KÌ GIỮA HỌC KÌ I, CUỐI HỌC KÌ I</a:t>
          </a:r>
        </a:p>
      </dgm:t>
    </dgm:pt>
    <dgm:pt modelId="{8415E149-A0E0-47EF-B024-49E7D8789589}" type="parTrans" cxnId="{C6D31253-8A6B-46D3-AB8F-AE8E925C9546}">
      <dgm:prSet/>
      <dgm:spPr/>
      <dgm:t>
        <a:bodyPr/>
        <a:lstStyle/>
        <a:p>
          <a:endParaRPr lang="en-US"/>
        </a:p>
      </dgm:t>
    </dgm:pt>
    <dgm:pt modelId="{6DAD3764-8716-4E32-9956-3F45701CECDA}" type="sibTrans" cxnId="{C6D31253-8A6B-46D3-AB8F-AE8E925C9546}">
      <dgm:prSet/>
      <dgm:spPr/>
      <dgm:t>
        <a:bodyPr/>
        <a:lstStyle/>
        <a:p>
          <a:endParaRPr lang="en-US"/>
        </a:p>
      </dgm:t>
    </dgm:pt>
    <dgm:pt modelId="{75F50322-CD23-412D-B448-7E243C685B5F}">
      <dgm:prSet phldrT="[Text]"/>
      <dgm:spPr/>
      <dgm:t>
        <a:bodyPr/>
        <a:lstStyle/>
        <a:p>
          <a:r>
            <a:rPr lang="en-US" b="1" dirty="0">
              <a:solidFill>
                <a:schemeClr val="tx1"/>
              </a:solidFill>
            </a:rPr>
            <a:t>2</a:t>
          </a:r>
        </a:p>
      </dgm:t>
    </dgm:pt>
    <dgm:pt modelId="{A5352286-2912-445C-B096-83E3B6FA3E7F}" type="parTrans" cxnId="{FCCBDEC5-5EF2-487B-AC4E-6C047EC504C0}">
      <dgm:prSet/>
      <dgm:spPr/>
      <dgm:t>
        <a:bodyPr/>
        <a:lstStyle/>
        <a:p>
          <a:endParaRPr lang="en-US"/>
        </a:p>
      </dgm:t>
    </dgm:pt>
    <dgm:pt modelId="{689EB8E4-2A58-4E81-A8B0-BAE99D34216C}" type="sibTrans" cxnId="{FCCBDEC5-5EF2-487B-AC4E-6C047EC504C0}">
      <dgm:prSet/>
      <dgm:spPr/>
      <dgm:t>
        <a:bodyPr/>
        <a:lstStyle/>
        <a:p>
          <a:endParaRPr lang="en-US"/>
        </a:p>
      </dgm:t>
    </dgm:pt>
    <dgm:pt modelId="{D68D75E9-6939-43B6-8013-40CA1C02D682}">
      <dgm:prSet phldrT="[Text]" custT="1"/>
      <dgm:spPr>
        <a:solidFill>
          <a:schemeClr val="accent3">
            <a:lumMod val="40000"/>
            <a:lumOff val="60000"/>
            <a:alpha val="90000"/>
          </a:schemeClr>
        </a:solidFill>
      </dgm:spPr>
      <dgm:t>
        <a:bodyPr/>
        <a:lstStyle/>
        <a:p>
          <a:pPr algn="just"/>
          <a:r>
            <a:rPr lang="en-US" sz="3600" b="1" dirty="0"/>
            <a:t>ĐÁNH GIÁ ĐỊNH KÌ GIỮA HỌC KÌ II, CUỐI HỌC KÌ II</a:t>
          </a:r>
        </a:p>
      </dgm:t>
    </dgm:pt>
    <dgm:pt modelId="{22077365-901D-4A28-BE43-30FB0920BE12}" type="parTrans" cxnId="{1F9E38A1-2751-48C2-82E3-F5D957B5C0EA}">
      <dgm:prSet/>
      <dgm:spPr/>
      <dgm:t>
        <a:bodyPr/>
        <a:lstStyle/>
        <a:p>
          <a:endParaRPr lang="en-US"/>
        </a:p>
      </dgm:t>
    </dgm:pt>
    <dgm:pt modelId="{0A34774B-6312-4313-AA64-13E43509BD4C}" type="sibTrans" cxnId="{1F9E38A1-2751-48C2-82E3-F5D957B5C0EA}">
      <dgm:prSet/>
      <dgm:spPr/>
      <dgm:t>
        <a:bodyPr/>
        <a:lstStyle/>
        <a:p>
          <a:endParaRPr lang="en-US"/>
        </a:p>
      </dgm:t>
    </dgm:pt>
    <dgm:pt modelId="{A493CE9D-D92C-4893-8547-06745BBA4C56}" type="pres">
      <dgm:prSet presAssocID="{46F077DB-5A5A-4DB0-8F0E-6DAFDD2469D9}" presName="linearFlow" presStyleCnt="0">
        <dgm:presLayoutVars>
          <dgm:dir/>
          <dgm:animLvl val="lvl"/>
          <dgm:resizeHandles val="exact"/>
        </dgm:presLayoutVars>
      </dgm:prSet>
      <dgm:spPr/>
    </dgm:pt>
    <dgm:pt modelId="{8E8FB40C-FD9F-49D4-8F1D-EEDB9532E698}" type="pres">
      <dgm:prSet presAssocID="{8E679AE2-CA92-480D-BA5C-7BBD63D1D8DC}" presName="composite" presStyleCnt="0"/>
      <dgm:spPr/>
    </dgm:pt>
    <dgm:pt modelId="{BE4F2035-2C54-4CFE-9EF5-ACB5D06EA9BB}" type="pres">
      <dgm:prSet presAssocID="{8E679AE2-CA92-480D-BA5C-7BBD63D1D8DC}" presName="parentText" presStyleLbl="alignNode1" presStyleIdx="0" presStyleCnt="2">
        <dgm:presLayoutVars>
          <dgm:chMax val="1"/>
          <dgm:bulletEnabled val="1"/>
        </dgm:presLayoutVars>
      </dgm:prSet>
      <dgm:spPr/>
    </dgm:pt>
    <dgm:pt modelId="{FFA70C57-1C31-4218-B842-E1DE0A9C61EC}" type="pres">
      <dgm:prSet presAssocID="{8E679AE2-CA92-480D-BA5C-7BBD63D1D8DC}" presName="descendantText" presStyleLbl="alignAcc1" presStyleIdx="0" presStyleCnt="2" custScaleY="117221">
        <dgm:presLayoutVars>
          <dgm:bulletEnabled val="1"/>
        </dgm:presLayoutVars>
      </dgm:prSet>
      <dgm:spPr/>
    </dgm:pt>
    <dgm:pt modelId="{B51224C5-C641-4A43-8B8B-BA6E5299AA48}" type="pres">
      <dgm:prSet presAssocID="{85918BCA-DDAE-4408-8B05-B860E9EDD0DE}" presName="sp" presStyleCnt="0"/>
      <dgm:spPr/>
    </dgm:pt>
    <dgm:pt modelId="{3C56CCD8-C774-4E22-9720-50786A92FD48}" type="pres">
      <dgm:prSet presAssocID="{75F50322-CD23-412D-B448-7E243C685B5F}" presName="composite" presStyleCnt="0"/>
      <dgm:spPr/>
    </dgm:pt>
    <dgm:pt modelId="{66253BA3-1892-4FD0-B280-FA760415FEF0}" type="pres">
      <dgm:prSet presAssocID="{75F50322-CD23-412D-B448-7E243C685B5F}" presName="parentText" presStyleLbl="alignNode1" presStyleIdx="1" presStyleCnt="2">
        <dgm:presLayoutVars>
          <dgm:chMax val="1"/>
          <dgm:bulletEnabled val="1"/>
        </dgm:presLayoutVars>
      </dgm:prSet>
      <dgm:spPr/>
    </dgm:pt>
    <dgm:pt modelId="{AFF6EE13-C7FD-4D19-AC38-138C8F10B232}" type="pres">
      <dgm:prSet presAssocID="{75F50322-CD23-412D-B448-7E243C685B5F}" presName="descendantText" presStyleLbl="alignAcc1" presStyleIdx="1" presStyleCnt="2">
        <dgm:presLayoutVars>
          <dgm:bulletEnabled val="1"/>
        </dgm:presLayoutVars>
      </dgm:prSet>
      <dgm:spPr/>
    </dgm:pt>
  </dgm:ptLst>
  <dgm:cxnLst>
    <dgm:cxn modelId="{32934861-9A9D-FA41-A389-B7FBBD69B910}" type="presOf" srcId="{8E679AE2-CA92-480D-BA5C-7BBD63D1D8DC}" destId="{BE4F2035-2C54-4CFE-9EF5-ACB5D06EA9BB}" srcOrd="0" destOrd="0" presId="urn:microsoft.com/office/officeart/2005/8/layout/chevron2"/>
    <dgm:cxn modelId="{0613D065-FEA6-EB45-A7ED-A853991393A4}" type="presOf" srcId="{6699F7EC-B9B0-4DD9-85AC-99E9B745556B}" destId="{FFA70C57-1C31-4218-B842-E1DE0A9C61EC}" srcOrd="0" destOrd="0" presId="urn:microsoft.com/office/officeart/2005/8/layout/chevron2"/>
    <dgm:cxn modelId="{C6D31253-8A6B-46D3-AB8F-AE8E925C9546}" srcId="{8E679AE2-CA92-480D-BA5C-7BBD63D1D8DC}" destId="{6699F7EC-B9B0-4DD9-85AC-99E9B745556B}" srcOrd="0" destOrd="0" parTransId="{8415E149-A0E0-47EF-B024-49E7D8789589}" sibTransId="{6DAD3764-8716-4E32-9956-3F45701CECDA}"/>
    <dgm:cxn modelId="{461BF155-1E01-1E4C-B960-B3AED48ADB2D}" type="presOf" srcId="{46F077DB-5A5A-4DB0-8F0E-6DAFDD2469D9}" destId="{A493CE9D-D92C-4893-8547-06745BBA4C56}" srcOrd="0" destOrd="0" presId="urn:microsoft.com/office/officeart/2005/8/layout/chevron2"/>
    <dgm:cxn modelId="{5FE58992-FCC9-4188-820A-C04C356D138D}" srcId="{46F077DB-5A5A-4DB0-8F0E-6DAFDD2469D9}" destId="{8E679AE2-CA92-480D-BA5C-7BBD63D1D8DC}" srcOrd="0" destOrd="0" parTransId="{7FDC3D2F-6EF6-4F13-BE90-FE7AB58E760E}" sibTransId="{85918BCA-DDAE-4408-8B05-B860E9EDD0DE}"/>
    <dgm:cxn modelId="{1F9E38A1-2751-48C2-82E3-F5D957B5C0EA}" srcId="{75F50322-CD23-412D-B448-7E243C685B5F}" destId="{D68D75E9-6939-43B6-8013-40CA1C02D682}" srcOrd="0" destOrd="0" parTransId="{22077365-901D-4A28-BE43-30FB0920BE12}" sibTransId="{0A34774B-6312-4313-AA64-13E43509BD4C}"/>
    <dgm:cxn modelId="{AE0FA7A4-3971-D540-981B-6668BF7E64F8}" type="presOf" srcId="{D68D75E9-6939-43B6-8013-40CA1C02D682}" destId="{AFF6EE13-C7FD-4D19-AC38-138C8F10B232}" srcOrd="0" destOrd="0" presId="urn:microsoft.com/office/officeart/2005/8/layout/chevron2"/>
    <dgm:cxn modelId="{FCCBDEC5-5EF2-487B-AC4E-6C047EC504C0}" srcId="{46F077DB-5A5A-4DB0-8F0E-6DAFDD2469D9}" destId="{75F50322-CD23-412D-B448-7E243C685B5F}" srcOrd="1" destOrd="0" parTransId="{A5352286-2912-445C-B096-83E3B6FA3E7F}" sibTransId="{689EB8E4-2A58-4E81-A8B0-BAE99D34216C}"/>
    <dgm:cxn modelId="{8ADADFC6-8B1F-CE4F-A5AC-7A535DF6F735}" type="presOf" srcId="{75F50322-CD23-412D-B448-7E243C685B5F}" destId="{66253BA3-1892-4FD0-B280-FA760415FEF0}" srcOrd="0" destOrd="0" presId="urn:microsoft.com/office/officeart/2005/8/layout/chevron2"/>
    <dgm:cxn modelId="{EDFCD57B-EB00-8A4D-885C-3CDC23C3199D}" type="presParOf" srcId="{A493CE9D-D92C-4893-8547-06745BBA4C56}" destId="{8E8FB40C-FD9F-49D4-8F1D-EEDB9532E698}" srcOrd="0" destOrd="0" presId="urn:microsoft.com/office/officeart/2005/8/layout/chevron2"/>
    <dgm:cxn modelId="{5C932800-57FF-7C4A-B8EE-C0BC65D1DF65}" type="presParOf" srcId="{8E8FB40C-FD9F-49D4-8F1D-EEDB9532E698}" destId="{BE4F2035-2C54-4CFE-9EF5-ACB5D06EA9BB}" srcOrd="0" destOrd="0" presId="urn:microsoft.com/office/officeart/2005/8/layout/chevron2"/>
    <dgm:cxn modelId="{FA7A149C-3021-D64C-8162-8A1BD59067CE}" type="presParOf" srcId="{8E8FB40C-FD9F-49D4-8F1D-EEDB9532E698}" destId="{FFA70C57-1C31-4218-B842-E1DE0A9C61EC}" srcOrd="1" destOrd="0" presId="urn:microsoft.com/office/officeart/2005/8/layout/chevron2"/>
    <dgm:cxn modelId="{4858A172-7CA4-7B4E-8CF5-F4D30963152E}" type="presParOf" srcId="{A493CE9D-D92C-4893-8547-06745BBA4C56}" destId="{B51224C5-C641-4A43-8B8B-BA6E5299AA48}" srcOrd="1" destOrd="0" presId="urn:microsoft.com/office/officeart/2005/8/layout/chevron2"/>
    <dgm:cxn modelId="{FCA9A836-FDD9-BF48-AD37-9A4C2AE6B611}" type="presParOf" srcId="{A493CE9D-D92C-4893-8547-06745BBA4C56}" destId="{3C56CCD8-C774-4E22-9720-50786A92FD48}" srcOrd="2" destOrd="0" presId="urn:microsoft.com/office/officeart/2005/8/layout/chevron2"/>
    <dgm:cxn modelId="{C682DC1B-0454-334A-81BD-DBEC86BF1031}" type="presParOf" srcId="{3C56CCD8-C774-4E22-9720-50786A92FD48}" destId="{66253BA3-1892-4FD0-B280-FA760415FEF0}" srcOrd="0" destOrd="0" presId="urn:microsoft.com/office/officeart/2005/8/layout/chevron2"/>
    <dgm:cxn modelId="{640AF887-C76D-B041-A847-99C75956EFC3}" type="presParOf" srcId="{3C56CCD8-C774-4E22-9720-50786A92FD48}" destId="{AFF6EE13-C7FD-4D19-AC38-138C8F10B232}" srcOrd="1" destOrd="0" presId="urn:microsoft.com/office/officeart/2005/8/layout/chevron2"/>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F077DB-5A5A-4DB0-8F0E-6DAFDD2469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679AE2-CA92-480D-BA5C-7BBD63D1D8DC}">
      <dgm:prSet phldrT="[Text]"/>
      <dgm:spPr/>
      <dgm:t>
        <a:bodyPr/>
        <a:lstStyle/>
        <a:p>
          <a:r>
            <a:rPr lang="en-US" b="1" dirty="0">
              <a:solidFill>
                <a:schemeClr val="tx1"/>
              </a:solidFill>
            </a:rPr>
            <a:t>MỨC 1</a:t>
          </a:r>
        </a:p>
      </dgm:t>
    </dgm:pt>
    <dgm:pt modelId="{7FDC3D2F-6EF6-4F13-BE90-FE7AB58E760E}" type="parTrans" cxnId="{5FE58992-FCC9-4188-820A-C04C356D138D}">
      <dgm:prSet/>
      <dgm:spPr/>
      <dgm:t>
        <a:bodyPr/>
        <a:lstStyle/>
        <a:p>
          <a:endParaRPr lang="en-US"/>
        </a:p>
      </dgm:t>
    </dgm:pt>
    <dgm:pt modelId="{85918BCA-DDAE-4408-8B05-B860E9EDD0DE}" type="sibTrans" cxnId="{5FE58992-FCC9-4188-820A-C04C356D138D}">
      <dgm:prSet/>
      <dgm:spPr/>
      <dgm:t>
        <a:bodyPr/>
        <a:lstStyle/>
        <a:p>
          <a:endParaRPr lang="en-US"/>
        </a:p>
      </dgm:t>
    </dgm:pt>
    <dgm:pt modelId="{6699F7EC-B9B0-4DD9-85AC-99E9B745556B}">
      <dgm:prSet phldrT="[Text]"/>
      <dgm:spPr>
        <a:solidFill>
          <a:srgbClr val="E9E8B6">
            <a:alpha val="90000"/>
          </a:srgbClr>
        </a:solidFill>
      </dgm:spPr>
      <dgm:t>
        <a:bodyPr/>
        <a:lstStyle/>
        <a:p>
          <a:pPr algn="just"/>
          <a:r>
            <a:rPr lang="en-US" b="1" dirty="0">
              <a:solidFill>
                <a:srgbClr val="FF0000"/>
              </a:solidFill>
              <a:latin typeface="Arial" panose="020B0604020202020204" pitchFamily="34" charset="0"/>
              <a:cs typeface="Arial" panose="020B0604020202020204" pitchFamily="34" charset="0"/>
            </a:rPr>
            <a:t>N</a:t>
          </a:r>
          <a:r>
            <a:rPr lang="vi-VN" b="1" dirty="0">
              <a:solidFill>
                <a:srgbClr val="FF0000"/>
              </a:solidFill>
              <a:latin typeface="Arial" panose="020B0604020202020204" pitchFamily="34" charset="0"/>
              <a:cs typeface="Arial" panose="020B0604020202020204" pitchFamily="34" charset="0"/>
            </a:rPr>
            <a:t>hận biết, nhắc lại</a:t>
          </a:r>
          <a:r>
            <a:rPr lang="en-US" b="1" dirty="0">
              <a:solidFill>
                <a:srgbClr val="FF0000"/>
              </a:solidFill>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hoặc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mô</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tả</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dung</a:t>
          </a:r>
          <a:r>
            <a:rPr lang="vi-VN" b="1" dirty="0">
              <a:latin typeface="Arial" panose="020B0604020202020204" pitchFamily="34" charset="0"/>
              <a:cs typeface="Arial" panose="020B0604020202020204" pitchFamily="34" charset="0"/>
            </a:rPr>
            <a:t> đã học và áp dụng trực tiếp để giải quyết </a:t>
          </a:r>
          <a:r>
            <a:rPr lang="en-US" b="1" dirty="0" err="1">
              <a:latin typeface="Arial" panose="020B0604020202020204" pitchFamily="34" charset="0"/>
              <a:cs typeface="Arial" panose="020B0604020202020204" pitchFamily="34" charset="0"/>
            </a:rPr>
            <a:t>một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vi-VN" b="1" dirty="0">
              <a:latin typeface="Arial" panose="020B0604020202020204" pitchFamily="34" charset="0"/>
              <a:cs typeface="Arial" panose="020B0604020202020204" pitchFamily="34" charset="0"/>
            </a:rPr>
            <a:t> tình huống, vấn đề </a:t>
          </a:r>
          <a:r>
            <a:rPr lang="en-US" b="1" dirty="0" err="1">
              <a:latin typeface="Arial" panose="020B0604020202020204" pitchFamily="34" charset="0"/>
              <a:cs typeface="Arial" panose="020B0604020202020204" pitchFamily="34" charset="0"/>
            </a:rPr>
            <a:t>quen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thuộc</a:t>
          </a:r>
          <a:r>
            <a:rPr lang="en-US" b="1" dirty="0">
              <a:latin typeface="Arial" panose="020B0604020202020204" pitchFamily="34" charset="0"/>
              <a:cs typeface="Arial" panose="020B0604020202020204" pitchFamily="34" charset="0"/>
            </a:rPr>
            <a:t> </a:t>
          </a:r>
          <a:r>
            <a:rPr lang="vi-VN" b="1" dirty="0">
              <a:latin typeface="Arial" panose="020B0604020202020204" pitchFamily="34" charset="0"/>
              <a:cs typeface="Arial" panose="020B0604020202020204" pitchFamily="34" charset="0"/>
            </a:rPr>
            <a:t>trong học tập</a:t>
          </a:r>
          <a:endParaRPr lang="en-US" b="1" dirty="0">
            <a:latin typeface="Arial" panose="020B0604020202020204" pitchFamily="34" charset="0"/>
            <a:cs typeface="Arial" panose="020B0604020202020204" pitchFamily="34" charset="0"/>
          </a:endParaRPr>
        </a:p>
      </dgm:t>
    </dgm:pt>
    <dgm:pt modelId="{8415E149-A0E0-47EF-B024-49E7D8789589}" type="parTrans" cxnId="{C6D31253-8A6B-46D3-AB8F-AE8E925C9546}">
      <dgm:prSet/>
      <dgm:spPr/>
      <dgm:t>
        <a:bodyPr/>
        <a:lstStyle/>
        <a:p>
          <a:endParaRPr lang="en-US"/>
        </a:p>
      </dgm:t>
    </dgm:pt>
    <dgm:pt modelId="{6DAD3764-8716-4E32-9956-3F45701CECDA}" type="sibTrans" cxnId="{C6D31253-8A6B-46D3-AB8F-AE8E925C9546}">
      <dgm:prSet/>
      <dgm:spPr/>
      <dgm:t>
        <a:bodyPr/>
        <a:lstStyle/>
        <a:p>
          <a:endParaRPr lang="en-US"/>
        </a:p>
      </dgm:t>
    </dgm:pt>
    <dgm:pt modelId="{049865BA-5882-4749-8B5E-7186E9CBC26A}">
      <dgm:prSet phldrT="[Text]"/>
      <dgm:spPr/>
      <dgm:t>
        <a:bodyPr/>
        <a:lstStyle/>
        <a:p>
          <a:r>
            <a:rPr lang="en-US" b="1" dirty="0">
              <a:solidFill>
                <a:schemeClr val="tx1"/>
              </a:solidFill>
            </a:rPr>
            <a:t>MỨC 2</a:t>
          </a:r>
        </a:p>
      </dgm:t>
    </dgm:pt>
    <dgm:pt modelId="{AE57B839-25CB-4C7F-8B63-BD3C4FC23AC0}" type="parTrans" cxnId="{00197FAD-2887-408C-83EE-239C10D9CA6F}">
      <dgm:prSet/>
      <dgm:spPr/>
      <dgm:t>
        <a:bodyPr/>
        <a:lstStyle/>
        <a:p>
          <a:endParaRPr lang="en-US"/>
        </a:p>
      </dgm:t>
    </dgm:pt>
    <dgm:pt modelId="{481D0568-827E-48AD-8DFF-94E8C15F87F7}" type="sibTrans" cxnId="{00197FAD-2887-408C-83EE-239C10D9CA6F}">
      <dgm:prSet/>
      <dgm:spPr/>
      <dgm:t>
        <a:bodyPr/>
        <a:lstStyle/>
        <a:p>
          <a:endParaRPr lang="en-US"/>
        </a:p>
      </dgm:t>
    </dgm:pt>
    <dgm:pt modelId="{9573F9EE-4FE6-4E36-9466-321143F267B7}">
      <dgm:prSet phldrT="[Text]"/>
      <dgm:spPr>
        <a:solidFill>
          <a:srgbClr val="89C1E3">
            <a:alpha val="90000"/>
          </a:srgbClr>
        </a:solidFill>
      </dgm:spPr>
      <dgm:t>
        <a:bodyPr/>
        <a:lstStyle/>
        <a:p>
          <a:pPr algn="just"/>
          <a:r>
            <a:rPr lang="en-US" b="1" dirty="0">
              <a:solidFill>
                <a:srgbClr val="FF0000"/>
              </a:solidFill>
              <a:latin typeface="Arial" panose="020B0604020202020204" pitchFamily="34" charset="0"/>
              <a:cs typeface="Arial" panose="020B0604020202020204" pitchFamily="34" charset="0"/>
            </a:rPr>
            <a:t>K</a:t>
          </a:r>
          <a:r>
            <a:rPr lang="vi-VN" b="1" dirty="0">
              <a:solidFill>
                <a:srgbClr val="FF0000"/>
              </a:solidFill>
              <a:latin typeface="Arial" panose="020B0604020202020204" pitchFamily="34" charset="0"/>
              <a:cs typeface="Arial" panose="020B0604020202020204" pitchFamily="34" charset="0"/>
            </a:rPr>
            <a:t>ết nối, sắp xếp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một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dung </a:t>
          </a:r>
          <a:r>
            <a:rPr lang="vi-VN" b="1" dirty="0">
              <a:latin typeface="Arial" panose="020B0604020202020204" pitchFamily="34" charset="0"/>
              <a:cs typeface="Arial" panose="020B0604020202020204" pitchFamily="34" charset="0"/>
            </a:rPr>
            <a:t>đã học để giải quyết </a:t>
          </a:r>
          <a:r>
            <a:rPr lang="en-US" b="1" dirty="0" err="1">
              <a:latin typeface="Arial" panose="020B0604020202020204" pitchFamily="34" charset="0"/>
              <a:cs typeface="Arial" panose="020B0604020202020204" pitchFamily="34" charset="0"/>
            </a:rPr>
            <a:t>vấn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đề</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có</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dung </a:t>
          </a:r>
          <a:r>
            <a:rPr lang="en-US" b="1" dirty="0" err="1">
              <a:latin typeface="Arial" panose="020B0604020202020204" pitchFamily="34" charset="0"/>
              <a:cs typeface="Arial" panose="020B0604020202020204" pitchFamily="34" charset="0"/>
            </a:rPr>
            <a:t>tương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tự</a:t>
          </a:r>
          <a:endParaRPr lang="en-US" b="1" dirty="0">
            <a:latin typeface="Arial" panose="020B0604020202020204" pitchFamily="34" charset="0"/>
            <a:cs typeface="Arial" panose="020B0604020202020204" pitchFamily="34" charset="0"/>
          </a:endParaRPr>
        </a:p>
      </dgm:t>
    </dgm:pt>
    <dgm:pt modelId="{025FDE50-86B6-40A6-A24C-8A08790B2890}" type="parTrans" cxnId="{2E55D6CE-50CC-4AB7-A1E2-B25EECA2E21A}">
      <dgm:prSet/>
      <dgm:spPr/>
      <dgm:t>
        <a:bodyPr/>
        <a:lstStyle/>
        <a:p>
          <a:endParaRPr lang="en-US"/>
        </a:p>
      </dgm:t>
    </dgm:pt>
    <dgm:pt modelId="{EBEBB5A7-927F-4EFB-A9F4-50E962AD8364}" type="sibTrans" cxnId="{2E55D6CE-50CC-4AB7-A1E2-B25EECA2E21A}">
      <dgm:prSet/>
      <dgm:spPr/>
      <dgm:t>
        <a:bodyPr/>
        <a:lstStyle/>
        <a:p>
          <a:endParaRPr lang="en-US"/>
        </a:p>
      </dgm:t>
    </dgm:pt>
    <dgm:pt modelId="{75F50322-CD23-412D-B448-7E243C685B5F}">
      <dgm:prSet phldrT="[Text]"/>
      <dgm:spPr/>
      <dgm:t>
        <a:bodyPr/>
        <a:lstStyle/>
        <a:p>
          <a:r>
            <a:rPr lang="en-US" b="1" dirty="0">
              <a:solidFill>
                <a:schemeClr val="tx1"/>
              </a:solidFill>
            </a:rPr>
            <a:t>MỨC 3</a:t>
          </a:r>
        </a:p>
      </dgm:t>
    </dgm:pt>
    <dgm:pt modelId="{A5352286-2912-445C-B096-83E3B6FA3E7F}" type="parTrans" cxnId="{FCCBDEC5-5EF2-487B-AC4E-6C047EC504C0}">
      <dgm:prSet/>
      <dgm:spPr/>
      <dgm:t>
        <a:bodyPr/>
        <a:lstStyle/>
        <a:p>
          <a:endParaRPr lang="en-US"/>
        </a:p>
      </dgm:t>
    </dgm:pt>
    <dgm:pt modelId="{689EB8E4-2A58-4E81-A8B0-BAE99D34216C}" type="sibTrans" cxnId="{FCCBDEC5-5EF2-487B-AC4E-6C047EC504C0}">
      <dgm:prSet/>
      <dgm:spPr/>
      <dgm:t>
        <a:bodyPr/>
        <a:lstStyle/>
        <a:p>
          <a:endParaRPr lang="en-US"/>
        </a:p>
      </dgm:t>
    </dgm:pt>
    <dgm:pt modelId="{D68D75E9-6939-43B6-8013-40CA1C02D682}">
      <dgm:prSet phldrT="[Text]"/>
      <dgm:spPr>
        <a:solidFill>
          <a:srgbClr val="F5B5F2">
            <a:alpha val="90000"/>
          </a:srgbClr>
        </a:solidFill>
      </dgm:spPr>
      <dgm:t>
        <a:bodyPr/>
        <a:lstStyle/>
        <a:p>
          <a:pPr algn="just"/>
          <a:r>
            <a:rPr lang="en-US" b="1" dirty="0">
              <a:solidFill>
                <a:srgbClr val="FF0000"/>
              </a:solidFill>
              <a:latin typeface="Arial" panose="020B0604020202020204" pitchFamily="34" charset="0"/>
              <a:cs typeface="Arial" panose="020B0604020202020204" pitchFamily="34" charset="0"/>
            </a:rPr>
            <a:t>V</a:t>
          </a:r>
          <a:r>
            <a:rPr lang="vi-VN" b="1" dirty="0">
              <a:solidFill>
                <a:srgbClr val="FF0000"/>
              </a:solidFill>
              <a:latin typeface="Arial" panose="020B0604020202020204" pitchFamily="34" charset="0"/>
              <a:cs typeface="Arial" panose="020B0604020202020204" pitchFamily="34" charset="0"/>
            </a:rPr>
            <a:t>ận dụng </a:t>
          </a:r>
          <a:r>
            <a:rPr lang="vi-VN" b="1" dirty="0">
              <a:latin typeface="Arial" panose="020B0604020202020204" pitchFamily="34" charset="0"/>
              <a:cs typeface="Arial" panose="020B0604020202020204" pitchFamily="34" charset="0"/>
            </a:rPr>
            <a:t>các </a:t>
          </a:r>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dung </a:t>
          </a:r>
          <a:r>
            <a:rPr lang="en-US" b="1" dirty="0" err="1">
              <a:latin typeface="Arial" panose="020B0604020202020204" pitchFamily="34" charset="0"/>
              <a:cs typeface="Arial" panose="020B0604020202020204" pitchFamily="34" charset="0"/>
            </a:rPr>
            <a:t>đã</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học</a:t>
          </a:r>
          <a:r>
            <a:rPr lang="vi-VN" b="1" dirty="0">
              <a:latin typeface="Arial" panose="020B0604020202020204" pitchFamily="34" charset="0"/>
              <a:cs typeface="Arial" panose="020B0604020202020204" pitchFamily="34" charset="0"/>
            </a:rPr>
            <a:t> để giải quyết </a:t>
          </a:r>
          <a:r>
            <a:rPr lang="en-US" b="1" dirty="0" err="1">
              <a:latin typeface="Arial" panose="020B0604020202020204" pitchFamily="34" charset="0"/>
              <a:cs typeface="Arial" panose="020B0604020202020204" pitchFamily="34" charset="0"/>
            </a:rPr>
            <a:t>một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vi-VN" b="1" dirty="0">
              <a:latin typeface="Arial" panose="020B0604020202020204" pitchFamily="34" charset="0"/>
              <a:cs typeface="Arial" panose="020B0604020202020204" pitchFamily="34" charset="0"/>
            </a:rPr>
            <a:t> vấn đề mới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hoặc</a:t>
          </a:r>
          <a:r>
            <a:rPr lang="vi-VN" b="1" dirty="0">
              <a:latin typeface="Arial" panose="020B0604020202020204" pitchFamily="34" charset="0"/>
              <a:cs typeface="Arial" panose="020B0604020202020204" pitchFamily="34" charset="0"/>
            </a:rPr>
            <a:t> đưa ra những phản hồi hợp lý trong học tập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vi-VN" b="1" dirty="0">
              <a:latin typeface="Arial" panose="020B0604020202020204" pitchFamily="34" charset="0"/>
              <a:cs typeface="Arial" panose="020B0604020202020204" pitchFamily="34" charset="0"/>
            </a:rPr>
            <a:t> cuộc sống.</a:t>
          </a:r>
          <a:endParaRPr lang="en-US" b="1" dirty="0">
            <a:latin typeface="Arial" panose="020B0604020202020204" pitchFamily="34" charset="0"/>
            <a:cs typeface="Arial" panose="020B0604020202020204" pitchFamily="34" charset="0"/>
          </a:endParaRPr>
        </a:p>
      </dgm:t>
    </dgm:pt>
    <dgm:pt modelId="{22077365-901D-4A28-BE43-30FB0920BE12}" type="parTrans" cxnId="{1F9E38A1-2751-48C2-82E3-F5D957B5C0EA}">
      <dgm:prSet/>
      <dgm:spPr/>
      <dgm:t>
        <a:bodyPr/>
        <a:lstStyle/>
        <a:p>
          <a:endParaRPr lang="en-US"/>
        </a:p>
      </dgm:t>
    </dgm:pt>
    <dgm:pt modelId="{0A34774B-6312-4313-AA64-13E43509BD4C}" type="sibTrans" cxnId="{1F9E38A1-2751-48C2-82E3-F5D957B5C0EA}">
      <dgm:prSet/>
      <dgm:spPr/>
      <dgm:t>
        <a:bodyPr/>
        <a:lstStyle/>
        <a:p>
          <a:endParaRPr lang="en-US"/>
        </a:p>
      </dgm:t>
    </dgm:pt>
    <dgm:pt modelId="{A493CE9D-D92C-4893-8547-06745BBA4C56}" type="pres">
      <dgm:prSet presAssocID="{46F077DB-5A5A-4DB0-8F0E-6DAFDD2469D9}" presName="linearFlow" presStyleCnt="0">
        <dgm:presLayoutVars>
          <dgm:dir/>
          <dgm:animLvl val="lvl"/>
          <dgm:resizeHandles val="exact"/>
        </dgm:presLayoutVars>
      </dgm:prSet>
      <dgm:spPr/>
    </dgm:pt>
    <dgm:pt modelId="{8E8FB40C-FD9F-49D4-8F1D-EEDB9532E698}" type="pres">
      <dgm:prSet presAssocID="{8E679AE2-CA92-480D-BA5C-7BBD63D1D8DC}" presName="composite" presStyleCnt="0"/>
      <dgm:spPr/>
    </dgm:pt>
    <dgm:pt modelId="{BE4F2035-2C54-4CFE-9EF5-ACB5D06EA9BB}" type="pres">
      <dgm:prSet presAssocID="{8E679AE2-CA92-480D-BA5C-7BBD63D1D8DC}" presName="parentText" presStyleLbl="alignNode1" presStyleIdx="0" presStyleCnt="3">
        <dgm:presLayoutVars>
          <dgm:chMax val="1"/>
          <dgm:bulletEnabled val="1"/>
        </dgm:presLayoutVars>
      </dgm:prSet>
      <dgm:spPr/>
    </dgm:pt>
    <dgm:pt modelId="{FFA70C57-1C31-4218-B842-E1DE0A9C61EC}" type="pres">
      <dgm:prSet presAssocID="{8E679AE2-CA92-480D-BA5C-7BBD63D1D8DC}" presName="descendantText" presStyleLbl="alignAcc1" presStyleIdx="0" presStyleCnt="3" custScaleY="105069">
        <dgm:presLayoutVars>
          <dgm:bulletEnabled val="1"/>
        </dgm:presLayoutVars>
      </dgm:prSet>
      <dgm:spPr/>
    </dgm:pt>
    <dgm:pt modelId="{B51224C5-C641-4A43-8B8B-BA6E5299AA48}" type="pres">
      <dgm:prSet presAssocID="{85918BCA-DDAE-4408-8B05-B860E9EDD0DE}" presName="sp" presStyleCnt="0"/>
      <dgm:spPr/>
    </dgm:pt>
    <dgm:pt modelId="{4B9351A5-A12D-4511-82FD-CE99A49F3DFF}" type="pres">
      <dgm:prSet presAssocID="{049865BA-5882-4749-8B5E-7186E9CBC26A}" presName="composite" presStyleCnt="0"/>
      <dgm:spPr/>
    </dgm:pt>
    <dgm:pt modelId="{BFC10ABF-0A8F-43DE-80BF-09001739617E}" type="pres">
      <dgm:prSet presAssocID="{049865BA-5882-4749-8B5E-7186E9CBC26A}" presName="parentText" presStyleLbl="alignNode1" presStyleIdx="1" presStyleCnt="3">
        <dgm:presLayoutVars>
          <dgm:chMax val="1"/>
          <dgm:bulletEnabled val="1"/>
        </dgm:presLayoutVars>
      </dgm:prSet>
      <dgm:spPr/>
    </dgm:pt>
    <dgm:pt modelId="{CD0325E3-AFA8-4DAB-AC79-15CBE791EB8E}" type="pres">
      <dgm:prSet presAssocID="{049865BA-5882-4749-8B5E-7186E9CBC26A}" presName="descendantText" presStyleLbl="alignAcc1" presStyleIdx="1" presStyleCnt="3">
        <dgm:presLayoutVars>
          <dgm:bulletEnabled val="1"/>
        </dgm:presLayoutVars>
      </dgm:prSet>
      <dgm:spPr/>
    </dgm:pt>
    <dgm:pt modelId="{F5FD24FC-90B4-4919-8830-36D88CF685B5}" type="pres">
      <dgm:prSet presAssocID="{481D0568-827E-48AD-8DFF-94E8C15F87F7}" presName="sp" presStyleCnt="0"/>
      <dgm:spPr/>
    </dgm:pt>
    <dgm:pt modelId="{3C56CCD8-C774-4E22-9720-50786A92FD48}" type="pres">
      <dgm:prSet presAssocID="{75F50322-CD23-412D-B448-7E243C685B5F}" presName="composite" presStyleCnt="0"/>
      <dgm:spPr/>
    </dgm:pt>
    <dgm:pt modelId="{66253BA3-1892-4FD0-B280-FA760415FEF0}" type="pres">
      <dgm:prSet presAssocID="{75F50322-CD23-412D-B448-7E243C685B5F}" presName="parentText" presStyleLbl="alignNode1" presStyleIdx="2" presStyleCnt="3">
        <dgm:presLayoutVars>
          <dgm:chMax val="1"/>
          <dgm:bulletEnabled val="1"/>
        </dgm:presLayoutVars>
      </dgm:prSet>
      <dgm:spPr/>
    </dgm:pt>
    <dgm:pt modelId="{AFF6EE13-C7FD-4D19-AC38-138C8F10B232}" type="pres">
      <dgm:prSet presAssocID="{75F50322-CD23-412D-B448-7E243C685B5F}" presName="descendantText" presStyleLbl="alignAcc1" presStyleIdx="2" presStyleCnt="3">
        <dgm:presLayoutVars>
          <dgm:bulletEnabled val="1"/>
        </dgm:presLayoutVars>
      </dgm:prSet>
      <dgm:spPr/>
    </dgm:pt>
  </dgm:ptLst>
  <dgm:cxnLst>
    <dgm:cxn modelId="{222BD502-F1E9-48C7-8701-2B91BD04418C}" type="presOf" srcId="{8E679AE2-CA92-480D-BA5C-7BBD63D1D8DC}" destId="{BE4F2035-2C54-4CFE-9EF5-ACB5D06EA9BB}" srcOrd="0" destOrd="0" presId="urn:microsoft.com/office/officeart/2005/8/layout/chevron2"/>
    <dgm:cxn modelId="{C6D31253-8A6B-46D3-AB8F-AE8E925C9546}" srcId="{8E679AE2-CA92-480D-BA5C-7BBD63D1D8DC}" destId="{6699F7EC-B9B0-4DD9-85AC-99E9B745556B}" srcOrd="0" destOrd="0" parTransId="{8415E149-A0E0-47EF-B024-49E7D8789589}" sibTransId="{6DAD3764-8716-4E32-9956-3F45701CECDA}"/>
    <dgm:cxn modelId="{86C2DB75-45A8-4FE5-8050-FC6C0B5044CE}" type="presOf" srcId="{9573F9EE-4FE6-4E36-9466-321143F267B7}" destId="{CD0325E3-AFA8-4DAB-AC79-15CBE791EB8E}" srcOrd="0" destOrd="0" presId="urn:microsoft.com/office/officeart/2005/8/layout/chevron2"/>
    <dgm:cxn modelId="{4A385F59-C4E9-4679-9798-F3CBFCBADDC6}" type="presOf" srcId="{6699F7EC-B9B0-4DD9-85AC-99E9B745556B}" destId="{FFA70C57-1C31-4218-B842-E1DE0A9C61EC}" srcOrd="0" destOrd="0" presId="urn:microsoft.com/office/officeart/2005/8/layout/chevron2"/>
    <dgm:cxn modelId="{5FE58992-FCC9-4188-820A-C04C356D138D}" srcId="{46F077DB-5A5A-4DB0-8F0E-6DAFDD2469D9}" destId="{8E679AE2-CA92-480D-BA5C-7BBD63D1D8DC}" srcOrd="0" destOrd="0" parTransId="{7FDC3D2F-6EF6-4F13-BE90-FE7AB58E760E}" sibTransId="{85918BCA-DDAE-4408-8B05-B860E9EDD0DE}"/>
    <dgm:cxn modelId="{1F9E38A1-2751-48C2-82E3-F5D957B5C0EA}" srcId="{75F50322-CD23-412D-B448-7E243C685B5F}" destId="{D68D75E9-6939-43B6-8013-40CA1C02D682}" srcOrd="0" destOrd="0" parTransId="{22077365-901D-4A28-BE43-30FB0920BE12}" sibTransId="{0A34774B-6312-4313-AA64-13E43509BD4C}"/>
    <dgm:cxn modelId="{7CE88AAA-03BC-4B4F-A492-29B58FFA8FF5}" type="presOf" srcId="{75F50322-CD23-412D-B448-7E243C685B5F}" destId="{66253BA3-1892-4FD0-B280-FA760415FEF0}" srcOrd="0" destOrd="0" presId="urn:microsoft.com/office/officeart/2005/8/layout/chevron2"/>
    <dgm:cxn modelId="{00197FAD-2887-408C-83EE-239C10D9CA6F}" srcId="{46F077DB-5A5A-4DB0-8F0E-6DAFDD2469D9}" destId="{049865BA-5882-4749-8B5E-7186E9CBC26A}" srcOrd="1" destOrd="0" parTransId="{AE57B839-25CB-4C7F-8B63-BD3C4FC23AC0}" sibTransId="{481D0568-827E-48AD-8DFF-94E8C15F87F7}"/>
    <dgm:cxn modelId="{816923BB-C3F2-42AE-93B6-47F11E13BC53}" type="presOf" srcId="{D68D75E9-6939-43B6-8013-40CA1C02D682}" destId="{AFF6EE13-C7FD-4D19-AC38-138C8F10B232}" srcOrd="0" destOrd="0" presId="urn:microsoft.com/office/officeart/2005/8/layout/chevron2"/>
    <dgm:cxn modelId="{FCCBDEC5-5EF2-487B-AC4E-6C047EC504C0}" srcId="{46F077DB-5A5A-4DB0-8F0E-6DAFDD2469D9}" destId="{75F50322-CD23-412D-B448-7E243C685B5F}" srcOrd="2" destOrd="0" parTransId="{A5352286-2912-445C-B096-83E3B6FA3E7F}" sibTransId="{689EB8E4-2A58-4E81-A8B0-BAE99D34216C}"/>
    <dgm:cxn modelId="{2E55D6CE-50CC-4AB7-A1E2-B25EECA2E21A}" srcId="{049865BA-5882-4749-8B5E-7186E9CBC26A}" destId="{9573F9EE-4FE6-4E36-9466-321143F267B7}" srcOrd="0" destOrd="0" parTransId="{025FDE50-86B6-40A6-A24C-8A08790B2890}" sibTransId="{EBEBB5A7-927F-4EFB-A9F4-50E962AD8364}"/>
    <dgm:cxn modelId="{78330DD0-2B65-4DFC-8CF9-82DD284E631D}" type="presOf" srcId="{46F077DB-5A5A-4DB0-8F0E-6DAFDD2469D9}" destId="{A493CE9D-D92C-4893-8547-06745BBA4C56}" srcOrd="0" destOrd="0" presId="urn:microsoft.com/office/officeart/2005/8/layout/chevron2"/>
    <dgm:cxn modelId="{63EEEDDB-5908-4C4C-B847-9904772E31B1}" type="presOf" srcId="{049865BA-5882-4749-8B5E-7186E9CBC26A}" destId="{BFC10ABF-0A8F-43DE-80BF-09001739617E}" srcOrd="0" destOrd="0" presId="urn:microsoft.com/office/officeart/2005/8/layout/chevron2"/>
    <dgm:cxn modelId="{5CF6F19C-E9CC-4903-B67F-FD0D79DBD63D}" type="presParOf" srcId="{A493CE9D-D92C-4893-8547-06745BBA4C56}" destId="{8E8FB40C-FD9F-49D4-8F1D-EEDB9532E698}" srcOrd="0" destOrd="0" presId="urn:microsoft.com/office/officeart/2005/8/layout/chevron2"/>
    <dgm:cxn modelId="{FFE729FC-27C6-4F68-AD28-6D5695AD3CBF}" type="presParOf" srcId="{8E8FB40C-FD9F-49D4-8F1D-EEDB9532E698}" destId="{BE4F2035-2C54-4CFE-9EF5-ACB5D06EA9BB}" srcOrd="0" destOrd="0" presId="urn:microsoft.com/office/officeart/2005/8/layout/chevron2"/>
    <dgm:cxn modelId="{8A27C91B-694A-410C-85A2-E61A19018CD5}" type="presParOf" srcId="{8E8FB40C-FD9F-49D4-8F1D-EEDB9532E698}" destId="{FFA70C57-1C31-4218-B842-E1DE0A9C61EC}" srcOrd="1" destOrd="0" presId="urn:microsoft.com/office/officeart/2005/8/layout/chevron2"/>
    <dgm:cxn modelId="{C04D0065-E723-4E34-9D69-FD7334FAA63C}" type="presParOf" srcId="{A493CE9D-D92C-4893-8547-06745BBA4C56}" destId="{B51224C5-C641-4A43-8B8B-BA6E5299AA48}" srcOrd="1" destOrd="0" presId="urn:microsoft.com/office/officeart/2005/8/layout/chevron2"/>
    <dgm:cxn modelId="{D1184584-BD84-4A3C-B81C-0FB119156787}" type="presParOf" srcId="{A493CE9D-D92C-4893-8547-06745BBA4C56}" destId="{4B9351A5-A12D-4511-82FD-CE99A49F3DFF}" srcOrd="2" destOrd="0" presId="urn:microsoft.com/office/officeart/2005/8/layout/chevron2"/>
    <dgm:cxn modelId="{49FFFF15-FF09-4DD3-B253-7C54852FEA5B}" type="presParOf" srcId="{4B9351A5-A12D-4511-82FD-CE99A49F3DFF}" destId="{BFC10ABF-0A8F-43DE-80BF-09001739617E}" srcOrd="0" destOrd="0" presId="urn:microsoft.com/office/officeart/2005/8/layout/chevron2"/>
    <dgm:cxn modelId="{72F18F96-ED17-408C-8EA0-40654D059B0B}" type="presParOf" srcId="{4B9351A5-A12D-4511-82FD-CE99A49F3DFF}" destId="{CD0325E3-AFA8-4DAB-AC79-15CBE791EB8E}" srcOrd="1" destOrd="0" presId="urn:microsoft.com/office/officeart/2005/8/layout/chevron2"/>
    <dgm:cxn modelId="{62A56386-4B2D-49C6-9EED-A6EB741CECD5}" type="presParOf" srcId="{A493CE9D-D92C-4893-8547-06745BBA4C56}" destId="{F5FD24FC-90B4-4919-8830-36D88CF685B5}" srcOrd="3" destOrd="0" presId="urn:microsoft.com/office/officeart/2005/8/layout/chevron2"/>
    <dgm:cxn modelId="{DAEE4575-F79A-45FE-B9DE-80BCFCD20944}" type="presParOf" srcId="{A493CE9D-D92C-4893-8547-06745BBA4C56}" destId="{3C56CCD8-C774-4E22-9720-50786A92FD48}" srcOrd="4" destOrd="0" presId="urn:microsoft.com/office/officeart/2005/8/layout/chevron2"/>
    <dgm:cxn modelId="{F4027D6D-88A3-4318-A1D2-88BB195187A2}" type="presParOf" srcId="{3C56CCD8-C774-4E22-9720-50786A92FD48}" destId="{66253BA3-1892-4FD0-B280-FA760415FEF0}" srcOrd="0" destOrd="0" presId="urn:microsoft.com/office/officeart/2005/8/layout/chevron2"/>
    <dgm:cxn modelId="{C1BC572F-2B57-46F6-A10A-CDEEF735FDFD}" type="presParOf" srcId="{3C56CCD8-C774-4E22-9720-50786A92FD48}" destId="{AFF6EE13-C7FD-4D19-AC38-138C8F10B232}" srcOrd="1" destOrd="0" presId="urn:microsoft.com/office/officeart/2005/8/layout/chevron2"/>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4EC6B9-EEE0-42F6-A652-17F36358D501}" type="doc">
      <dgm:prSet loTypeId="urn:microsoft.com/office/officeart/2005/8/layout/list1" loCatId="list" qsTypeId="urn:microsoft.com/office/officeart/2005/8/quickstyle/simple1" qsCatId="simple" csTypeId="urn:microsoft.com/office/officeart/2005/8/colors/accent2_4" csCatId="accent2" phldr="1"/>
      <dgm:spPr/>
    </dgm:pt>
    <dgm:pt modelId="{A9774D0B-9FD5-4D23-A10A-75854DD405D1}">
      <dgm:prSet phldrT="[Text]" custT="1"/>
      <dgm:spPr/>
      <dgm:t>
        <a:bodyPr/>
        <a:lstStyle/>
        <a:p>
          <a:r>
            <a:rPr lang="vi-VN" sz="2800" b="1" dirty="0">
              <a:latin typeface="+mj-lt"/>
            </a:rPr>
            <a:t>Mức 1:</a:t>
          </a:r>
          <a:r>
            <a:rPr lang="vi-VN" sz="2800" dirty="0">
              <a:latin typeface="+mj-lt"/>
            </a:rPr>
            <a:t> Nhận biết được đơn vị kiến thức đã học. </a:t>
          </a:r>
          <a:endParaRPr lang="en-US" sz="2800" dirty="0">
            <a:latin typeface="+mj-lt"/>
          </a:endParaRPr>
        </a:p>
      </dgm:t>
    </dgm:pt>
    <dgm:pt modelId="{E38038FA-5C99-4413-91C2-9F1C95635E76}" type="parTrans" cxnId="{38838D4D-E9A9-43C4-951A-51DEC9BC933A}">
      <dgm:prSet/>
      <dgm:spPr/>
      <dgm:t>
        <a:bodyPr/>
        <a:lstStyle/>
        <a:p>
          <a:endParaRPr lang="en-US" sz="1600">
            <a:solidFill>
              <a:schemeClr val="tx2">
                <a:lumMod val="50000"/>
              </a:schemeClr>
            </a:solidFill>
            <a:latin typeface="+mj-lt"/>
          </a:endParaRPr>
        </a:p>
      </dgm:t>
    </dgm:pt>
    <dgm:pt modelId="{C4394E59-A447-4FE6-B737-B51CDF1213B0}" type="sibTrans" cxnId="{38838D4D-E9A9-43C4-951A-51DEC9BC933A}">
      <dgm:prSet/>
      <dgm:spPr/>
      <dgm:t>
        <a:bodyPr/>
        <a:lstStyle/>
        <a:p>
          <a:endParaRPr lang="en-US" sz="1600">
            <a:solidFill>
              <a:schemeClr val="tx2">
                <a:lumMod val="50000"/>
              </a:schemeClr>
            </a:solidFill>
            <a:latin typeface="+mj-lt"/>
          </a:endParaRPr>
        </a:p>
      </dgm:t>
    </dgm:pt>
    <dgm:pt modelId="{37C97B59-B976-4A98-AC26-12EF3DE51FCD}">
      <dgm:prSet custT="1"/>
      <dgm:spPr/>
      <dgm:t>
        <a:bodyPr/>
        <a:lstStyle/>
        <a:p>
          <a:r>
            <a:rPr lang="vi-VN" sz="2400" b="1" dirty="0">
              <a:latin typeface="+mj-lt"/>
            </a:rPr>
            <a:t>Mức 2:</a:t>
          </a:r>
          <a:r>
            <a:rPr lang="vi-VN" sz="2400" dirty="0">
              <a:latin typeface="+mj-lt"/>
            </a:rPr>
            <a:t> Hiểu, giải thích được cách dùng một đơn vị kiến thức đã học. </a:t>
          </a:r>
          <a:endParaRPr lang="en-US" sz="2400" dirty="0">
            <a:latin typeface="+mj-lt"/>
          </a:endParaRPr>
        </a:p>
      </dgm:t>
    </dgm:pt>
    <dgm:pt modelId="{DC6D4FFA-AD29-4E98-89B3-4646662A00D6}" type="parTrans" cxnId="{E7239DEB-BF2B-4C5C-9364-9C0E488BFB44}">
      <dgm:prSet/>
      <dgm:spPr/>
      <dgm:t>
        <a:bodyPr/>
        <a:lstStyle/>
        <a:p>
          <a:endParaRPr lang="en-US" sz="1600">
            <a:solidFill>
              <a:schemeClr val="tx2">
                <a:lumMod val="50000"/>
              </a:schemeClr>
            </a:solidFill>
            <a:latin typeface="+mj-lt"/>
          </a:endParaRPr>
        </a:p>
      </dgm:t>
    </dgm:pt>
    <dgm:pt modelId="{CB0C1CE1-5168-46C0-8114-6D78B11FA301}" type="sibTrans" cxnId="{E7239DEB-BF2B-4C5C-9364-9C0E488BFB44}">
      <dgm:prSet/>
      <dgm:spPr/>
      <dgm:t>
        <a:bodyPr/>
        <a:lstStyle/>
        <a:p>
          <a:endParaRPr lang="en-US" sz="1600">
            <a:solidFill>
              <a:schemeClr val="tx2">
                <a:lumMod val="50000"/>
              </a:schemeClr>
            </a:solidFill>
            <a:latin typeface="+mj-lt"/>
          </a:endParaRPr>
        </a:p>
      </dgm:t>
    </dgm:pt>
    <dgm:pt modelId="{96D89E7B-06B3-46F1-8D91-0D259168E493}">
      <dgm:prSet custT="1"/>
      <dgm:spPr/>
      <dgm:t>
        <a:bodyPr/>
        <a:lstStyle/>
        <a:p>
          <a:r>
            <a:rPr lang="vi-VN" sz="2400" b="1" dirty="0">
              <a:latin typeface="+mj-lt"/>
            </a:rPr>
            <a:t>Mức 3:</a:t>
          </a:r>
          <a:r>
            <a:rPr lang="vi-VN" sz="2400" dirty="0">
              <a:latin typeface="+mj-lt"/>
            </a:rPr>
            <a:t> Sử dụng được đơn vị kiến thức đã học.</a:t>
          </a:r>
          <a:endParaRPr lang="en-US" sz="2400" dirty="0">
            <a:latin typeface="+mj-lt"/>
          </a:endParaRPr>
        </a:p>
      </dgm:t>
    </dgm:pt>
    <dgm:pt modelId="{53F79441-4178-4AD2-A66A-68A5D11BD6C8}" type="parTrans" cxnId="{B4A8696E-FFDB-42B3-8CE4-364A30E11B37}">
      <dgm:prSet/>
      <dgm:spPr/>
      <dgm:t>
        <a:bodyPr/>
        <a:lstStyle/>
        <a:p>
          <a:endParaRPr lang="en-US" sz="1600">
            <a:solidFill>
              <a:schemeClr val="tx2">
                <a:lumMod val="50000"/>
              </a:schemeClr>
            </a:solidFill>
            <a:latin typeface="+mj-lt"/>
          </a:endParaRPr>
        </a:p>
      </dgm:t>
    </dgm:pt>
    <dgm:pt modelId="{D7A27C88-7DDF-4454-B776-60254171C021}" type="sibTrans" cxnId="{B4A8696E-FFDB-42B3-8CE4-364A30E11B37}">
      <dgm:prSet/>
      <dgm:spPr/>
      <dgm:t>
        <a:bodyPr/>
        <a:lstStyle/>
        <a:p>
          <a:endParaRPr lang="en-US" sz="1600">
            <a:solidFill>
              <a:schemeClr val="tx2">
                <a:lumMod val="50000"/>
              </a:schemeClr>
            </a:solidFill>
            <a:latin typeface="+mj-lt"/>
          </a:endParaRPr>
        </a:p>
      </dgm:t>
    </dgm:pt>
    <dgm:pt modelId="{A4077E31-ABEB-40D8-B102-5038240309FB}" type="pres">
      <dgm:prSet presAssocID="{874EC6B9-EEE0-42F6-A652-17F36358D501}" presName="linear" presStyleCnt="0">
        <dgm:presLayoutVars>
          <dgm:dir/>
          <dgm:animLvl val="lvl"/>
          <dgm:resizeHandles val="exact"/>
        </dgm:presLayoutVars>
      </dgm:prSet>
      <dgm:spPr/>
    </dgm:pt>
    <dgm:pt modelId="{EE3EB124-FA6F-4B2D-BB3A-16EE182460B9}" type="pres">
      <dgm:prSet presAssocID="{A9774D0B-9FD5-4D23-A10A-75854DD405D1}" presName="parentLin" presStyleCnt="0"/>
      <dgm:spPr/>
    </dgm:pt>
    <dgm:pt modelId="{2530E31E-F26F-4837-B65D-7566D5C05CC0}" type="pres">
      <dgm:prSet presAssocID="{A9774D0B-9FD5-4D23-A10A-75854DD405D1}" presName="parentLeftMargin" presStyleLbl="node1" presStyleIdx="0" presStyleCnt="3"/>
      <dgm:spPr/>
    </dgm:pt>
    <dgm:pt modelId="{8ABFE097-713A-4711-ACCC-BC220B0E23C9}" type="pres">
      <dgm:prSet presAssocID="{A9774D0B-9FD5-4D23-A10A-75854DD405D1}" presName="parentText" presStyleLbl="node1" presStyleIdx="0" presStyleCnt="3" custScaleX="117900">
        <dgm:presLayoutVars>
          <dgm:chMax val="0"/>
          <dgm:bulletEnabled val="1"/>
        </dgm:presLayoutVars>
      </dgm:prSet>
      <dgm:spPr/>
    </dgm:pt>
    <dgm:pt modelId="{D46309E3-1E74-4BD1-A0D4-E628501D39DF}" type="pres">
      <dgm:prSet presAssocID="{A9774D0B-9FD5-4D23-A10A-75854DD405D1}" presName="negativeSpace" presStyleCnt="0"/>
      <dgm:spPr/>
    </dgm:pt>
    <dgm:pt modelId="{5AB505C3-1964-47A9-BC12-AD845CBF5524}" type="pres">
      <dgm:prSet presAssocID="{A9774D0B-9FD5-4D23-A10A-75854DD405D1}" presName="childText" presStyleLbl="conFgAcc1" presStyleIdx="0" presStyleCnt="3">
        <dgm:presLayoutVars>
          <dgm:bulletEnabled val="1"/>
        </dgm:presLayoutVars>
      </dgm:prSet>
      <dgm:spPr/>
    </dgm:pt>
    <dgm:pt modelId="{39F5D157-85FF-4021-A5CC-B7E22415D168}" type="pres">
      <dgm:prSet presAssocID="{C4394E59-A447-4FE6-B737-B51CDF1213B0}" presName="spaceBetweenRectangles" presStyleCnt="0"/>
      <dgm:spPr/>
    </dgm:pt>
    <dgm:pt modelId="{5FD030FF-A2B3-47CE-BA4C-511B7F38D5DE}" type="pres">
      <dgm:prSet presAssocID="{37C97B59-B976-4A98-AC26-12EF3DE51FCD}" presName="parentLin" presStyleCnt="0"/>
      <dgm:spPr/>
    </dgm:pt>
    <dgm:pt modelId="{46E70E1E-CBA1-4C8D-BF61-FD0E866AECA3}" type="pres">
      <dgm:prSet presAssocID="{37C97B59-B976-4A98-AC26-12EF3DE51FCD}" presName="parentLeftMargin" presStyleLbl="node1" presStyleIdx="0" presStyleCnt="3"/>
      <dgm:spPr/>
    </dgm:pt>
    <dgm:pt modelId="{6273FFAE-B0B5-4855-9F3B-DF36FE2AB94C}" type="pres">
      <dgm:prSet presAssocID="{37C97B59-B976-4A98-AC26-12EF3DE51FCD}" presName="parentText" presStyleLbl="node1" presStyleIdx="1" presStyleCnt="3" custScaleX="119266">
        <dgm:presLayoutVars>
          <dgm:chMax val="0"/>
          <dgm:bulletEnabled val="1"/>
        </dgm:presLayoutVars>
      </dgm:prSet>
      <dgm:spPr/>
    </dgm:pt>
    <dgm:pt modelId="{EA677119-F917-4F4C-B6BE-98B2053FDB34}" type="pres">
      <dgm:prSet presAssocID="{37C97B59-B976-4A98-AC26-12EF3DE51FCD}" presName="negativeSpace" presStyleCnt="0"/>
      <dgm:spPr/>
    </dgm:pt>
    <dgm:pt modelId="{209D4E59-07C4-4003-8F42-275E14A255BF}" type="pres">
      <dgm:prSet presAssocID="{37C97B59-B976-4A98-AC26-12EF3DE51FCD}" presName="childText" presStyleLbl="conFgAcc1" presStyleIdx="1" presStyleCnt="3">
        <dgm:presLayoutVars>
          <dgm:bulletEnabled val="1"/>
        </dgm:presLayoutVars>
      </dgm:prSet>
      <dgm:spPr/>
    </dgm:pt>
    <dgm:pt modelId="{302E621C-398F-4BCB-9728-A5B5016B920E}" type="pres">
      <dgm:prSet presAssocID="{CB0C1CE1-5168-46C0-8114-6D78B11FA301}" presName="spaceBetweenRectangles" presStyleCnt="0"/>
      <dgm:spPr/>
    </dgm:pt>
    <dgm:pt modelId="{210580B7-96BD-4B98-944A-FB570B4173DF}" type="pres">
      <dgm:prSet presAssocID="{96D89E7B-06B3-46F1-8D91-0D259168E493}" presName="parentLin" presStyleCnt="0"/>
      <dgm:spPr/>
    </dgm:pt>
    <dgm:pt modelId="{F6D9B2D0-BE21-4929-995B-F63B2A2C3E57}" type="pres">
      <dgm:prSet presAssocID="{96D89E7B-06B3-46F1-8D91-0D259168E493}" presName="parentLeftMargin" presStyleLbl="node1" presStyleIdx="1" presStyleCnt="3"/>
      <dgm:spPr/>
    </dgm:pt>
    <dgm:pt modelId="{E3555677-4AE5-4ECD-B7BE-015A522D9AE2}" type="pres">
      <dgm:prSet presAssocID="{96D89E7B-06B3-46F1-8D91-0D259168E493}" presName="parentText" presStyleLbl="node1" presStyleIdx="2" presStyleCnt="3" custScaleX="120290">
        <dgm:presLayoutVars>
          <dgm:chMax val="0"/>
          <dgm:bulletEnabled val="1"/>
        </dgm:presLayoutVars>
      </dgm:prSet>
      <dgm:spPr/>
    </dgm:pt>
    <dgm:pt modelId="{9BCB660C-3A29-4AB8-A9E9-8FE0368E07C2}" type="pres">
      <dgm:prSet presAssocID="{96D89E7B-06B3-46F1-8D91-0D259168E493}" presName="negativeSpace" presStyleCnt="0"/>
      <dgm:spPr/>
    </dgm:pt>
    <dgm:pt modelId="{3C886ACA-9FAB-4FFF-9812-EFEAAC99E8BD}" type="pres">
      <dgm:prSet presAssocID="{96D89E7B-06B3-46F1-8D91-0D259168E493}" presName="childText" presStyleLbl="conFgAcc1" presStyleIdx="2" presStyleCnt="3">
        <dgm:presLayoutVars>
          <dgm:bulletEnabled val="1"/>
        </dgm:presLayoutVars>
      </dgm:prSet>
      <dgm:spPr/>
    </dgm:pt>
  </dgm:ptLst>
  <dgm:cxnLst>
    <dgm:cxn modelId="{0DF06316-602D-4DEA-850E-C5FDF3D33289}" type="presOf" srcId="{A9774D0B-9FD5-4D23-A10A-75854DD405D1}" destId="{2530E31E-F26F-4837-B65D-7566D5C05CC0}" srcOrd="0" destOrd="0" presId="urn:microsoft.com/office/officeart/2005/8/layout/list1"/>
    <dgm:cxn modelId="{41BC1A42-42D7-44EF-A20C-C3AE0D80C848}" type="presOf" srcId="{37C97B59-B976-4A98-AC26-12EF3DE51FCD}" destId="{46E70E1E-CBA1-4C8D-BF61-FD0E866AECA3}" srcOrd="0" destOrd="0" presId="urn:microsoft.com/office/officeart/2005/8/layout/list1"/>
    <dgm:cxn modelId="{7BE05446-0E9E-4EF5-B6AE-B1F0327C3FB9}" type="presOf" srcId="{A9774D0B-9FD5-4D23-A10A-75854DD405D1}" destId="{8ABFE097-713A-4711-ACCC-BC220B0E23C9}" srcOrd="1" destOrd="0" presId="urn:microsoft.com/office/officeart/2005/8/layout/list1"/>
    <dgm:cxn modelId="{BAB7004B-4893-49DF-A1D4-2EE57F8EB6A5}" type="presOf" srcId="{874EC6B9-EEE0-42F6-A652-17F36358D501}" destId="{A4077E31-ABEB-40D8-B102-5038240309FB}" srcOrd="0" destOrd="0" presId="urn:microsoft.com/office/officeart/2005/8/layout/list1"/>
    <dgm:cxn modelId="{38838D4D-E9A9-43C4-951A-51DEC9BC933A}" srcId="{874EC6B9-EEE0-42F6-A652-17F36358D501}" destId="{A9774D0B-9FD5-4D23-A10A-75854DD405D1}" srcOrd="0" destOrd="0" parTransId="{E38038FA-5C99-4413-91C2-9F1C95635E76}" sibTransId="{C4394E59-A447-4FE6-B737-B51CDF1213B0}"/>
    <dgm:cxn modelId="{B4A8696E-FFDB-42B3-8CE4-364A30E11B37}" srcId="{874EC6B9-EEE0-42F6-A652-17F36358D501}" destId="{96D89E7B-06B3-46F1-8D91-0D259168E493}" srcOrd="2" destOrd="0" parTransId="{53F79441-4178-4AD2-A66A-68A5D11BD6C8}" sibTransId="{D7A27C88-7DDF-4454-B776-60254171C021}"/>
    <dgm:cxn modelId="{14DA4970-B386-4BD2-A330-3E2127696CFA}" type="presOf" srcId="{96D89E7B-06B3-46F1-8D91-0D259168E493}" destId="{F6D9B2D0-BE21-4929-995B-F63B2A2C3E57}" srcOrd="0" destOrd="0" presId="urn:microsoft.com/office/officeart/2005/8/layout/list1"/>
    <dgm:cxn modelId="{61EEF553-CAF3-4D43-9913-8FF18F33E184}" type="presOf" srcId="{37C97B59-B976-4A98-AC26-12EF3DE51FCD}" destId="{6273FFAE-B0B5-4855-9F3B-DF36FE2AB94C}" srcOrd="1" destOrd="0" presId="urn:microsoft.com/office/officeart/2005/8/layout/list1"/>
    <dgm:cxn modelId="{3412A5E7-3154-4A2F-AC26-8F8BCFC5DFA3}" type="presOf" srcId="{96D89E7B-06B3-46F1-8D91-0D259168E493}" destId="{E3555677-4AE5-4ECD-B7BE-015A522D9AE2}" srcOrd="1" destOrd="0" presId="urn:microsoft.com/office/officeart/2005/8/layout/list1"/>
    <dgm:cxn modelId="{E7239DEB-BF2B-4C5C-9364-9C0E488BFB44}" srcId="{874EC6B9-EEE0-42F6-A652-17F36358D501}" destId="{37C97B59-B976-4A98-AC26-12EF3DE51FCD}" srcOrd="1" destOrd="0" parTransId="{DC6D4FFA-AD29-4E98-89B3-4646662A00D6}" sibTransId="{CB0C1CE1-5168-46C0-8114-6D78B11FA301}"/>
    <dgm:cxn modelId="{855563E4-F4FE-4DFF-84E5-1FC900C2A4B8}" type="presParOf" srcId="{A4077E31-ABEB-40D8-B102-5038240309FB}" destId="{EE3EB124-FA6F-4B2D-BB3A-16EE182460B9}" srcOrd="0" destOrd="0" presId="urn:microsoft.com/office/officeart/2005/8/layout/list1"/>
    <dgm:cxn modelId="{2965B6ED-A764-45F8-85EB-64F02B3CEC52}" type="presParOf" srcId="{EE3EB124-FA6F-4B2D-BB3A-16EE182460B9}" destId="{2530E31E-F26F-4837-B65D-7566D5C05CC0}" srcOrd="0" destOrd="0" presId="urn:microsoft.com/office/officeart/2005/8/layout/list1"/>
    <dgm:cxn modelId="{70217B7C-2E97-4BE0-9D66-5DCCC111F077}" type="presParOf" srcId="{EE3EB124-FA6F-4B2D-BB3A-16EE182460B9}" destId="{8ABFE097-713A-4711-ACCC-BC220B0E23C9}" srcOrd="1" destOrd="0" presId="urn:microsoft.com/office/officeart/2005/8/layout/list1"/>
    <dgm:cxn modelId="{229577F2-5DD7-4D1A-8061-438F14E63E01}" type="presParOf" srcId="{A4077E31-ABEB-40D8-B102-5038240309FB}" destId="{D46309E3-1E74-4BD1-A0D4-E628501D39DF}" srcOrd="1" destOrd="0" presId="urn:microsoft.com/office/officeart/2005/8/layout/list1"/>
    <dgm:cxn modelId="{5BDC13EF-4461-466E-9DA5-4575B53C5976}" type="presParOf" srcId="{A4077E31-ABEB-40D8-B102-5038240309FB}" destId="{5AB505C3-1964-47A9-BC12-AD845CBF5524}" srcOrd="2" destOrd="0" presId="urn:microsoft.com/office/officeart/2005/8/layout/list1"/>
    <dgm:cxn modelId="{A576206B-D85D-4C23-85B6-A463B6EC6C66}" type="presParOf" srcId="{A4077E31-ABEB-40D8-B102-5038240309FB}" destId="{39F5D157-85FF-4021-A5CC-B7E22415D168}" srcOrd="3" destOrd="0" presId="urn:microsoft.com/office/officeart/2005/8/layout/list1"/>
    <dgm:cxn modelId="{586A2F3F-7792-4233-BA74-73FE1FF0AD7B}" type="presParOf" srcId="{A4077E31-ABEB-40D8-B102-5038240309FB}" destId="{5FD030FF-A2B3-47CE-BA4C-511B7F38D5DE}" srcOrd="4" destOrd="0" presId="urn:microsoft.com/office/officeart/2005/8/layout/list1"/>
    <dgm:cxn modelId="{2BEB8CA2-C093-44D7-B4D6-0F94D03EE6C8}" type="presParOf" srcId="{5FD030FF-A2B3-47CE-BA4C-511B7F38D5DE}" destId="{46E70E1E-CBA1-4C8D-BF61-FD0E866AECA3}" srcOrd="0" destOrd="0" presId="urn:microsoft.com/office/officeart/2005/8/layout/list1"/>
    <dgm:cxn modelId="{0DDBD6F6-E6FE-4087-B3B2-E2FB1B5B7CC6}" type="presParOf" srcId="{5FD030FF-A2B3-47CE-BA4C-511B7F38D5DE}" destId="{6273FFAE-B0B5-4855-9F3B-DF36FE2AB94C}" srcOrd="1" destOrd="0" presId="urn:microsoft.com/office/officeart/2005/8/layout/list1"/>
    <dgm:cxn modelId="{E3C06332-D2AE-400D-8004-0BCC52176E91}" type="presParOf" srcId="{A4077E31-ABEB-40D8-B102-5038240309FB}" destId="{EA677119-F917-4F4C-B6BE-98B2053FDB34}" srcOrd="5" destOrd="0" presId="urn:microsoft.com/office/officeart/2005/8/layout/list1"/>
    <dgm:cxn modelId="{5A339E1A-A679-4C2C-9B1D-443ECE8891F7}" type="presParOf" srcId="{A4077E31-ABEB-40D8-B102-5038240309FB}" destId="{209D4E59-07C4-4003-8F42-275E14A255BF}" srcOrd="6" destOrd="0" presId="urn:microsoft.com/office/officeart/2005/8/layout/list1"/>
    <dgm:cxn modelId="{445AFE11-AF3A-4790-BE2B-2764C64DF25A}" type="presParOf" srcId="{A4077E31-ABEB-40D8-B102-5038240309FB}" destId="{302E621C-398F-4BCB-9728-A5B5016B920E}" srcOrd="7" destOrd="0" presId="urn:microsoft.com/office/officeart/2005/8/layout/list1"/>
    <dgm:cxn modelId="{1BE051CC-1BFF-465F-BA18-EBB8625C0670}" type="presParOf" srcId="{A4077E31-ABEB-40D8-B102-5038240309FB}" destId="{210580B7-96BD-4B98-944A-FB570B4173DF}" srcOrd="8" destOrd="0" presId="urn:microsoft.com/office/officeart/2005/8/layout/list1"/>
    <dgm:cxn modelId="{448BF9F9-91C0-4B74-8FF4-3AFF2CFF93AB}" type="presParOf" srcId="{210580B7-96BD-4B98-944A-FB570B4173DF}" destId="{F6D9B2D0-BE21-4929-995B-F63B2A2C3E57}" srcOrd="0" destOrd="0" presId="urn:microsoft.com/office/officeart/2005/8/layout/list1"/>
    <dgm:cxn modelId="{FEC66C0F-9875-4BC8-BD98-590F369981EE}" type="presParOf" srcId="{210580B7-96BD-4B98-944A-FB570B4173DF}" destId="{E3555677-4AE5-4ECD-B7BE-015A522D9AE2}" srcOrd="1" destOrd="0" presId="urn:microsoft.com/office/officeart/2005/8/layout/list1"/>
    <dgm:cxn modelId="{15C057A2-B612-4050-B3AA-48348C8F6A6B}" type="presParOf" srcId="{A4077E31-ABEB-40D8-B102-5038240309FB}" destId="{9BCB660C-3A29-4AB8-A9E9-8FE0368E07C2}" srcOrd="9" destOrd="0" presId="urn:microsoft.com/office/officeart/2005/8/layout/list1"/>
    <dgm:cxn modelId="{8B1ACF67-98E5-4F6E-AA04-A61D88083308}" type="presParOf" srcId="{A4077E31-ABEB-40D8-B102-5038240309FB}" destId="{3C886ACA-9FAB-4FFF-9812-EFEAAC99E8B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3709E5-E122-448B-B527-4792B206C0B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C0EEB12B-3306-4DEC-BC9A-0D56E3E8C04F}">
      <dgm:prSet phldrT="[Text]" custT="1"/>
      <dgm:spPr/>
      <dgm:t>
        <a:bodyPr/>
        <a:lstStyle/>
        <a:p>
          <a:r>
            <a:rPr lang="vi-VN" sz="1400">
              <a:latin typeface="+mj-lt"/>
            </a:rPr>
            <a:t>Xác định mục đích đánh giá. </a:t>
          </a:r>
          <a:endParaRPr lang="en-US" sz="1400">
            <a:latin typeface="+mj-lt"/>
          </a:endParaRPr>
        </a:p>
      </dgm:t>
    </dgm:pt>
    <dgm:pt modelId="{7A6BF29E-DEEC-4F49-90B2-C23024D6BBED}" type="parTrans" cxnId="{2E49394F-7807-43AD-9CC5-A4EBCBF9FC57}">
      <dgm:prSet/>
      <dgm:spPr/>
      <dgm:t>
        <a:bodyPr/>
        <a:lstStyle/>
        <a:p>
          <a:endParaRPr lang="en-US" sz="1400">
            <a:latin typeface="+mj-lt"/>
          </a:endParaRPr>
        </a:p>
      </dgm:t>
    </dgm:pt>
    <dgm:pt modelId="{35E6A992-E308-46AE-B611-48F656A4AF1A}" type="sibTrans" cxnId="{2E49394F-7807-43AD-9CC5-A4EBCBF9FC57}">
      <dgm:prSet/>
      <dgm:spPr/>
      <dgm:t>
        <a:bodyPr/>
        <a:lstStyle/>
        <a:p>
          <a:endParaRPr lang="en-US" sz="1400">
            <a:latin typeface="+mj-lt"/>
          </a:endParaRPr>
        </a:p>
      </dgm:t>
    </dgm:pt>
    <dgm:pt modelId="{42F538B2-B199-4687-A044-FE0027D7997E}">
      <dgm:prSet phldrT="[Text]" custT="1"/>
      <dgm:spPr/>
      <dgm:t>
        <a:bodyPr/>
        <a:lstStyle/>
        <a:p>
          <a:r>
            <a:rPr lang="vi-VN" sz="1400">
              <a:latin typeface="+mj-lt"/>
            </a:rPr>
            <a:t>Xây dựng nội dung đánh giá, ma trận đề kiểm tra.</a:t>
          </a:r>
          <a:endParaRPr lang="en-US" sz="1400">
            <a:latin typeface="+mj-lt"/>
          </a:endParaRPr>
        </a:p>
      </dgm:t>
    </dgm:pt>
    <dgm:pt modelId="{07EFFA38-E744-4950-982B-CC45EF326599}" type="parTrans" cxnId="{AF6C0B7A-BA29-4EF5-A602-E37D8F2EE861}">
      <dgm:prSet/>
      <dgm:spPr/>
      <dgm:t>
        <a:bodyPr/>
        <a:lstStyle/>
        <a:p>
          <a:endParaRPr lang="en-US" sz="1400">
            <a:latin typeface="+mj-lt"/>
          </a:endParaRPr>
        </a:p>
      </dgm:t>
    </dgm:pt>
    <dgm:pt modelId="{F3E48B83-73EE-4308-84AD-7EAAB3680F4E}" type="sibTrans" cxnId="{AF6C0B7A-BA29-4EF5-A602-E37D8F2EE861}">
      <dgm:prSet/>
      <dgm:spPr/>
      <dgm:t>
        <a:bodyPr/>
        <a:lstStyle/>
        <a:p>
          <a:endParaRPr lang="en-US" sz="1400">
            <a:latin typeface="+mj-lt"/>
          </a:endParaRPr>
        </a:p>
      </dgm:t>
    </dgm:pt>
    <dgm:pt modelId="{42F967F3-E372-4E94-A9C0-2103511A1883}">
      <dgm:prSet phldrT="[Text]" custT="1"/>
      <dgm:spPr/>
      <dgm:t>
        <a:bodyPr/>
        <a:lstStyle/>
        <a:p>
          <a:r>
            <a:rPr lang="vi-VN" sz="1400">
              <a:latin typeface="+mj-lt"/>
            </a:rPr>
            <a:t>Xây dựng các câu hỏi/bài tập theo ma trận đề kiểm tra. </a:t>
          </a:r>
          <a:endParaRPr lang="en-US" sz="1400">
            <a:latin typeface="+mj-lt"/>
          </a:endParaRPr>
        </a:p>
      </dgm:t>
    </dgm:pt>
    <dgm:pt modelId="{6761FED7-341E-47CD-AD08-5FA43D56C263}" type="parTrans" cxnId="{0E9FD33D-88E6-403C-8F60-0E0D9738F803}">
      <dgm:prSet/>
      <dgm:spPr/>
      <dgm:t>
        <a:bodyPr/>
        <a:lstStyle/>
        <a:p>
          <a:endParaRPr lang="en-US" sz="1400">
            <a:latin typeface="+mj-lt"/>
          </a:endParaRPr>
        </a:p>
      </dgm:t>
    </dgm:pt>
    <dgm:pt modelId="{847AD34F-ABE3-43C5-82DC-3778FCA35618}" type="sibTrans" cxnId="{0E9FD33D-88E6-403C-8F60-0E0D9738F803}">
      <dgm:prSet/>
      <dgm:spPr/>
      <dgm:t>
        <a:bodyPr/>
        <a:lstStyle/>
        <a:p>
          <a:endParaRPr lang="en-US" sz="1400">
            <a:latin typeface="+mj-lt"/>
          </a:endParaRPr>
        </a:p>
      </dgm:t>
    </dgm:pt>
    <dgm:pt modelId="{3EB18D98-659C-4D69-8E33-2D8F9A7F6432}">
      <dgm:prSet phldrT="[Text]" custT="1"/>
      <dgm:spPr/>
      <dgm:t>
        <a:bodyPr/>
        <a:lstStyle/>
        <a:p>
          <a:r>
            <a:rPr lang="vi-VN" sz="1400">
              <a:latin typeface="+mj-lt"/>
            </a:rPr>
            <a:t>Dự kiến phương án trả lời (đáp án) các câu hỏi/bài tập ở bước 3 và thời gian làm bài. </a:t>
          </a:r>
          <a:endParaRPr lang="en-US" sz="1400">
            <a:latin typeface="+mj-lt"/>
          </a:endParaRPr>
        </a:p>
      </dgm:t>
    </dgm:pt>
    <dgm:pt modelId="{AADA8F59-3C9A-4832-A9B1-A3383023CD83}" type="parTrans" cxnId="{14F373B8-78A8-49AF-B8BB-9196083E5508}">
      <dgm:prSet/>
      <dgm:spPr/>
      <dgm:t>
        <a:bodyPr/>
        <a:lstStyle/>
        <a:p>
          <a:endParaRPr lang="en-US" sz="1400">
            <a:latin typeface="+mj-lt"/>
          </a:endParaRPr>
        </a:p>
      </dgm:t>
    </dgm:pt>
    <dgm:pt modelId="{73FE0A87-93FA-47A3-8879-1F997AF04C93}" type="sibTrans" cxnId="{14F373B8-78A8-49AF-B8BB-9196083E5508}">
      <dgm:prSet/>
      <dgm:spPr/>
      <dgm:t>
        <a:bodyPr/>
        <a:lstStyle/>
        <a:p>
          <a:endParaRPr lang="en-US" sz="1400">
            <a:latin typeface="+mj-lt"/>
          </a:endParaRPr>
        </a:p>
      </dgm:t>
    </dgm:pt>
    <dgm:pt modelId="{1FA83BC4-49F0-40A9-B489-AD1BE600D9CC}">
      <dgm:prSet phldrT="[Text]" custT="1"/>
      <dgm:spPr/>
      <dgm:t>
        <a:bodyPr/>
        <a:lstStyle/>
        <a:p>
          <a:r>
            <a:rPr lang="vi-VN" sz="1400">
              <a:latin typeface="+mj-lt"/>
            </a:rPr>
            <a:t>Thiết kế bảng hướng dẫn chấm điểm cho từng câu hỏi/bài tập. </a:t>
          </a:r>
          <a:endParaRPr lang="en-US" sz="1400">
            <a:latin typeface="+mj-lt"/>
          </a:endParaRPr>
        </a:p>
      </dgm:t>
    </dgm:pt>
    <dgm:pt modelId="{258F7BDC-1C8B-4F16-8F75-94BB216F3A70}" type="parTrans" cxnId="{DC00EC6F-9A96-4B96-BC6A-ADFFE3C3BC34}">
      <dgm:prSet/>
      <dgm:spPr/>
      <dgm:t>
        <a:bodyPr/>
        <a:lstStyle/>
        <a:p>
          <a:endParaRPr lang="en-US" sz="1400">
            <a:latin typeface="+mj-lt"/>
          </a:endParaRPr>
        </a:p>
      </dgm:t>
    </dgm:pt>
    <dgm:pt modelId="{60097EE7-4476-43CC-96B1-A3D6F013E04B}" type="sibTrans" cxnId="{DC00EC6F-9A96-4B96-BC6A-ADFFE3C3BC34}">
      <dgm:prSet/>
      <dgm:spPr/>
      <dgm:t>
        <a:bodyPr/>
        <a:lstStyle/>
        <a:p>
          <a:endParaRPr lang="en-US" sz="1400">
            <a:latin typeface="+mj-lt"/>
          </a:endParaRPr>
        </a:p>
      </dgm:t>
    </dgm:pt>
    <dgm:pt modelId="{4D38880E-B1CF-4508-87B2-85BD7C5BF89E}">
      <dgm:prSet phldrT="[Text]" custT="1"/>
      <dgm:spPr/>
      <dgm:t>
        <a:bodyPr/>
        <a:lstStyle/>
        <a:p>
          <a:r>
            <a:rPr lang="vi-VN" sz="1400">
              <a:latin typeface="+mj-lt"/>
            </a:rPr>
            <a:t>Thử nghiệm nhiều câu hỏi/bài tập trong đề kiểm tra ; điều chỉnh và hoàn thiện đề kiểm tra dựa trên kết quả thử nghiệm (rà soát lại các câu hỏi/bài tập, mức độ, dựa vào yêu cầu ở bước 1, bước 2).</a:t>
          </a:r>
        </a:p>
      </dgm:t>
    </dgm:pt>
    <dgm:pt modelId="{FA408CB7-8347-4BD9-BC0D-DADD5B36438D}" type="parTrans" cxnId="{D40A7A98-99A2-4842-A6DE-92FD90A0D734}">
      <dgm:prSet/>
      <dgm:spPr/>
      <dgm:t>
        <a:bodyPr/>
        <a:lstStyle/>
        <a:p>
          <a:endParaRPr lang="en-US" sz="1400">
            <a:latin typeface="+mj-lt"/>
          </a:endParaRPr>
        </a:p>
      </dgm:t>
    </dgm:pt>
    <dgm:pt modelId="{48A45C54-37F1-4BC6-9AD1-DE6319F3DF23}" type="sibTrans" cxnId="{D40A7A98-99A2-4842-A6DE-92FD90A0D734}">
      <dgm:prSet/>
      <dgm:spPr/>
      <dgm:t>
        <a:bodyPr/>
        <a:lstStyle/>
        <a:p>
          <a:endParaRPr lang="en-US" sz="1400">
            <a:latin typeface="+mj-lt"/>
          </a:endParaRPr>
        </a:p>
      </dgm:t>
    </dgm:pt>
    <dgm:pt modelId="{04C635CE-1AA2-41DE-B8B5-97F54FB56E71}">
      <dgm:prSet phldrT="[Text]" custT="1"/>
      <dgm:spPr/>
      <dgm:t>
        <a:bodyPr/>
        <a:lstStyle/>
        <a:p>
          <a:r>
            <a:rPr lang="vi-VN" sz="1400">
              <a:latin typeface="+mj-lt"/>
            </a:rPr>
            <a:t>1</a:t>
          </a:r>
          <a:endParaRPr lang="en-US" sz="1400">
            <a:latin typeface="+mj-lt"/>
          </a:endParaRPr>
        </a:p>
      </dgm:t>
    </dgm:pt>
    <dgm:pt modelId="{1CD71E1D-352D-40C6-9BA8-56E8460F4997}" type="parTrans" cxnId="{93CF13C1-6E35-4469-9D47-53649812E524}">
      <dgm:prSet/>
      <dgm:spPr/>
      <dgm:t>
        <a:bodyPr/>
        <a:lstStyle/>
        <a:p>
          <a:endParaRPr lang="en-US" sz="1400">
            <a:latin typeface="+mj-lt"/>
          </a:endParaRPr>
        </a:p>
      </dgm:t>
    </dgm:pt>
    <dgm:pt modelId="{1E75B8CC-59F6-4106-B12F-9CDFC8EFAEA1}" type="sibTrans" cxnId="{93CF13C1-6E35-4469-9D47-53649812E524}">
      <dgm:prSet/>
      <dgm:spPr/>
      <dgm:t>
        <a:bodyPr/>
        <a:lstStyle/>
        <a:p>
          <a:endParaRPr lang="en-US" sz="1400">
            <a:latin typeface="+mj-lt"/>
          </a:endParaRPr>
        </a:p>
      </dgm:t>
    </dgm:pt>
    <dgm:pt modelId="{D08A9552-6A0D-436F-AEC9-C8C6DF4760F5}">
      <dgm:prSet phldrT="[Text]" custT="1"/>
      <dgm:spPr/>
      <dgm:t>
        <a:bodyPr/>
        <a:lstStyle/>
        <a:p>
          <a:r>
            <a:rPr lang="vi-VN" sz="1400">
              <a:latin typeface="+mj-lt"/>
            </a:rPr>
            <a:t>2</a:t>
          </a:r>
          <a:endParaRPr lang="en-US" sz="1400">
            <a:latin typeface="+mj-lt"/>
          </a:endParaRPr>
        </a:p>
      </dgm:t>
    </dgm:pt>
    <dgm:pt modelId="{014FE8F5-C08C-4334-87E4-133316AF513B}" type="parTrans" cxnId="{F79FF94F-6079-45CD-8FAA-5C060AE8910E}">
      <dgm:prSet/>
      <dgm:spPr/>
      <dgm:t>
        <a:bodyPr/>
        <a:lstStyle/>
        <a:p>
          <a:endParaRPr lang="en-US" sz="1400">
            <a:latin typeface="+mj-lt"/>
          </a:endParaRPr>
        </a:p>
      </dgm:t>
    </dgm:pt>
    <dgm:pt modelId="{4461CEF9-0C98-49F9-BCAB-A433752B4E4B}" type="sibTrans" cxnId="{F79FF94F-6079-45CD-8FAA-5C060AE8910E}">
      <dgm:prSet/>
      <dgm:spPr/>
      <dgm:t>
        <a:bodyPr/>
        <a:lstStyle/>
        <a:p>
          <a:endParaRPr lang="en-US" sz="1400">
            <a:latin typeface="+mj-lt"/>
          </a:endParaRPr>
        </a:p>
      </dgm:t>
    </dgm:pt>
    <dgm:pt modelId="{5A769BC5-4B5B-4FC8-8D00-9063F8ABF708}">
      <dgm:prSet phldrT="[Text]" custT="1"/>
      <dgm:spPr/>
      <dgm:t>
        <a:bodyPr/>
        <a:lstStyle/>
        <a:p>
          <a:r>
            <a:rPr lang="vi-VN" sz="1400">
              <a:latin typeface="+mj-lt"/>
            </a:rPr>
            <a:t>3</a:t>
          </a:r>
          <a:endParaRPr lang="en-US" sz="1400">
            <a:latin typeface="+mj-lt"/>
          </a:endParaRPr>
        </a:p>
      </dgm:t>
    </dgm:pt>
    <dgm:pt modelId="{2585C017-65D2-49A7-A7D3-0605BB07F610}" type="parTrans" cxnId="{C5592B55-782E-4233-97EA-EB6493184BAE}">
      <dgm:prSet/>
      <dgm:spPr/>
      <dgm:t>
        <a:bodyPr/>
        <a:lstStyle/>
        <a:p>
          <a:endParaRPr lang="en-US" sz="1400">
            <a:latin typeface="+mj-lt"/>
          </a:endParaRPr>
        </a:p>
      </dgm:t>
    </dgm:pt>
    <dgm:pt modelId="{45189CE9-9418-4190-B06A-A5251CD14350}" type="sibTrans" cxnId="{C5592B55-782E-4233-97EA-EB6493184BAE}">
      <dgm:prSet/>
      <dgm:spPr/>
      <dgm:t>
        <a:bodyPr/>
        <a:lstStyle/>
        <a:p>
          <a:endParaRPr lang="en-US" sz="1400">
            <a:latin typeface="+mj-lt"/>
          </a:endParaRPr>
        </a:p>
      </dgm:t>
    </dgm:pt>
    <dgm:pt modelId="{0A9F8250-444A-44A0-9FE8-6A4740515190}">
      <dgm:prSet phldrT="[Text]" custT="1"/>
      <dgm:spPr/>
      <dgm:t>
        <a:bodyPr/>
        <a:lstStyle/>
        <a:p>
          <a:r>
            <a:rPr lang="vi-VN" sz="1400">
              <a:latin typeface="+mj-lt"/>
            </a:rPr>
            <a:t>4</a:t>
          </a:r>
          <a:endParaRPr lang="en-US" sz="1400">
            <a:latin typeface="+mj-lt"/>
          </a:endParaRPr>
        </a:p>
      </dgm:t>
    </dgm:pt>
    <dgm:pt modelId="{6DAC6138-C3D0-4296-9ACB-181EFFA623FE}" type="parTrans" cxnId="{D8AD028C-282D-45C8-A62A-DE1974588878}">
      <dgm:prSet/>
      <dgm:spPr/>
      <dgm:t>
        <a:bodyPr/>
        <a:lstStyle/>
        <a:p>
          <a:endParaRPr lang="en-US" sz="1400">
            <a:latin typeface="+mj-lt"/>
          </a:endParaRPr>
        </a:p>
      </dgm:t>
    </dgm:pt>
    <dgm:pt modelId="{42A8E657-AC53-4554-AD8C-3F9411D9D5DD}" type="sibTrans" cxnId="{D8AD028C-282D-45C8-A62A-DE1974588878}">
      <dgm:prSet/>
      <dgm:spPr/>
      <dgm:t>
        <a:bodyPr/>
        <a:lstStyle/>
        <a:p>
          <a:endParaRPr lang="en-US" sz="1400">
            <a:latin typeface="+mj-lt"/>
          </a:endParaRPr>
        </a:p>
      </dgm:t>
    </dgm:pt>
    <dgm:pt modelId="{B997C712-C996-439E-A131-4AB762B5CE0D}">
      <dgm:prSet phldrT="[Text]" custT="1"/>
      <dgm:spPr/>
      <dgm:t>
        <a:bodyPr/>
        <a:lstStyle/>
        <a:p>
          <a:r>
            <a:rPr lang="vi-VN" sz="1400">
              <a:latin typeface="+mj-lt"/>
            </a:rPr>
            <a:t>5</a:t>
          </a:r>
          <a:endParaRPr lang="en-US" sz="1400">
            <a:latin typeface="+mj-lt"/>
          </a:endParaRPr>
        </a:p>
      </dgm:t>
    </dgm:pt>
    <dgm:pt modelId="{1294628C-3C70-41A3-8842-6881BAA98658}" type="parTrans" cxnId="{CF2F501F-0DD8-4FF8-8D42-24E3F77DABD2}">
      <dgm:prSet/>
      <dgm:spPr/>
      <dgm:t>
        <a:bodyPr/>
        <a:lstStyle/>
        <a:p>
          <a:endParaRPr lang="en-US" sz="1400">
            <a:latin typeface="+mj-lt"/>
          </a:endParaRPr>
        </a:p>
      </dgm:t>
    </dgm:pt>
    <dgm:pt modelId="{74ACDC74-42CE-4A2E-822D-BFE17600F8EB}" type="sibTrans" cxnId="{CF2F501F-0DD8-4FF8-8D42-24E3F77DABD2}">
      <dgm:prSet/>
      <dgm:spPr/>
      <dgm:t>
        <a:bodyPr/>
        <a:lstStyle/>
        <a:p>
          <a:endParaRPr lang="en-US" sz="1400">
            <a:latin typeface="+mj-lt"/>
          </a:endParaRPr>
        </a:p>
      </dgm:t>
    </dgm:pt>
    <dgm:pt modelId="{817CEE1A-6500-4E84-A847-B7A53CA9FD80}">
      <dgm:prSet phldrT="[Text]" custT="1"/>
      <dgm:spPr/>
      <dgm:t>
        <a:bodyPr/>
        <a:lstStyle/>
        <a:p>
          <a:r>
            <a:rPr lang="vi-VN" sz="1400">
              <a:latin typeface="+mj-lt"/>
            </a:rPr>
            <a:t>6</a:t>
          </a:r>
          <a:endParaRPr lang="en-US" sz="1400">
            <a:latin typeface="+mj-lt"/>
          </a:endParaRPr>
        </a:p>
      </dgm:t>
    </dgm:pt>
    <dgm:pt modelId="{746966B3-59C9-484D-B80B-210EDCFB1ED2}" type="parTrans" cxnId="{6016F9AD-DC22-4AEC-A950-AAD00FC0FC4E}">
      <dgm:prSet/>
      <dgm:spPr/>
      <dgm:t>
        <a:bodyPr/>
        <a:lstStyle/>
        <a:p>
          <a:endParaRPr lang="en-US" sz="1400">
            <a:latin typeface="+mj-lt"/>
          </a:endParaRPr>
        </a:p>
      </dgm:t>
    </dgm:pt>
    <dgm:pt modelId="{DA2F9535-2987-4D03-A379-971764AE3F50}" type="sibTrans" cxnId="{6016F9AD-DC22-4AEC-A950-AAD00FC0FC4E}">
      <dgm:prSet/>
      <dgm:spPr/>
      <dgm:t>
        <a:bodyPr/>
        <a:lstStyle/>
        <a:p>
          <a:endParaRPr lang="en-US" sz="1400">
            <a:latin typeface="+mj-lt"/>
          </a:endParaRPr>
        </a:p>
      </dgm:t>
    </dgm:pt>
    <dgm:pt modelId="{3DC41E87-7E02-4A98-BEDB-E9514A6B5ADE}" type="pres">
      <dgm:prSet presAssocID="{A73709E5-E122-448B-B527-4792B206C0B1}" presName="Name0" presStyleCnt="0">
        <dgm:presLayoutVars>
          <dgm:dir/>
          <dgm:animLvl val="lvl"/>
          <dgm:resizeHandles val="exact"/>
        </dgm:presLayoutVars>
      </dgm:prSet>
      <dgm:spPr/>
    </dgm:pt>
    <dgm:pt modelId="{4A2FD71F-0C36-404D-9029-6E43D5E6390E}" type="pres">
      <dgm:prSet presAssocID="{04C635CE-1AA2-41DE-B8B5-97F54FB56E71}" presName="linNode" presStyleCnt="0"/>
      <dgm:spPr/>
    </dgm:pt>
    <dgm:pt modelId="{A2B6AA5F-8387-4344-B5F7-7087679276EC}" type="pres">
      <dgm:prSet presAssocID="{04C635CE-1AA2-41DE-B8B5-97F54FB56E71}" presName="parentText" presStyleLbl="node1" presStyleIdx="0" presStyleCnt="6" custScaleX="54872">
        <dgm:presLayoutVars>
          <dgm:chMax val="1"/>
          <dgm:bulletEnabled val="1"/>
        </dgm:presLayoutVars>
      </dgm:prSet>
      <dgm:spPr/>
    </dgm:pt>
    <dgm:pt modelId="{08A0E614-E08F-4CE4-A38E-53B74A279ABC}" type="pres">
      <dgm:prSet presAssocID="{04C635CE-1AA2-41DE-B8B5-97F54FB56E71}" presName="descendantText" presStyleLbl="alignAccFollowNode1" presStyleIdx="0" presStyleCnt="6">
        <dgm:presLayoutVars>
          <dgm:bulletEnabled val="1"/>
        </dgm:presLayoutVars>
      </dgm:prSet>
      <dgm:spPr/>
    </dgm:pt>
    <dgm:pt modelId="{7F078542-AF28-44EB-9988-D31D68ED8873}" type="pres">
      <dgm:prSet presAssocID="{1E75B8CC-59F6-4106-B12F-9CDFC8EFAEA1}" presName="sp" presStyleCnt="0"/>
      <dgm:spPr/>
    </dgm:pt>
    <dgm:pt modelId="{8EA61A7E-B48F-4D53-A518-D40BCD1CA84F}" type="pres">
      <dgm:prSet presAssocID="{D08A9552-6A0D-436F-AEC9-C8C6DF4760F5}" presName="linNode" presStyleCnt="0"/>
      <dgm:spPr/>
    </dgm:pt>
    <dgm:pt modelId="{E44B1C60-1DE3-4A6A-B84A-7537165AC0B9}" type="pres">
      <dgm:prSet presAssocID="{D08A9552-6A0D-436F-AEC9-C8C6DF4760F5}" presName="parentText" presStyleLbl="node1" presStyleIdx="1" presStyleCnt="6" custScaleX="54872">
        <dgm:presLayoutVars>
          <dgm:chMax val="1"/>
          <dgm:bulletEnabled val="1"/>
        </dgm:presLayoutVars>
      </dgm:prSet>
      <dgm:spPr/>
    </dgm:pt>
    <dgm:pt modelId="{F12BAAC2-8E99-438A-AC82-932E7AABCB46}" type="pres">
      <dgm:prSet presAssocID="{D08A9552-6A0D-436F-AEC9-C8C6DF4760F5}" presName="descendantText" presStyleLbl="alignAccFollowNode1" presStyleIdx="1" presStyleCnt="6">
        <dgm:presLayoutVars>
          <dgm:bulletEnabled val="1"/>
        </dgm:presLayoutVars>
      </dgm:prSet>
      <dgm:spPr/>
    </dgm:pt>
    <dgm:pt modelId="{FF29DD34-C4EF-49FE-8AA3-ECD3B8BBE438}" type="pres">
      <dgm:prSet presAssocID="{4461CEF9-0C98-49F9-BCAB-A433752B4E4B}" presName="sp" presStyleCnt="0"/>
      <dgm:spPr/>
    </dgm:pt>
    <dgm:pt modelId="{8E484B59-7FD3-4ADE-BCE1-C1ECA97C197E}" type="pres">
      <dgm:prSet presAssocID="{5A769BC5-4B5B-4FC8-8D00-9063F8ABF708}" presName="linNode" presStyleCnt="0"/>
      <dgm:spPr/>
    </dgm:pt>
    <dgm:pt modelId="{A9F9C429-1B81-42EC-BA84-478310276C82}" type="pres">
      <dgm:prSet presAssocID="{5A769BC5-4B5B-4FC8-8D00-9063F8ABF708}" presName="parentText" presStyleLbl="node1" presStyleIdx="2" presStyleCnt="6" custScaleX="54871">
        <dgm:presLayoutVars>
          <dgm:chMax val="1"/>
          <dgm:bulletEnabled val="1"/>
        </dgm:presLayoutVars>
      </dgm:prSet>
      <dgm:spPr/>
    </dgm:pt>
    <dgm:pt modelId="{E0C41CFB-4332-43C6-A6B4-8ED009FB9333}" type="pres">
      <dgm:prSet presAssocID="{5A769BC5-4B5B-4FC8-8D00-9063F8ABF708}" presName="descendantText" presStyleLbl="alignAccFollowNode1" presStyleIdx="2" presStyleCnt="6">
        <dgm:presLayoutVars>
          <dgm:bulletEnabled val="1"/>
        </dgm:presLayoutVars>
      </dgm:prSet>
      <dgm:spPr/>
    </dgm:pt>
    <dgm:pt modelId="{AF893C13-6E79-49A0-AC75-6AED3222CAFA}" type="pres">
      <dgm:prSet presAssocID="{45189CE9-9418-4190-B06A-A5251CD14350}" presName="sp" presStyleCnt="0"/>
      <dgm:spPr/>
    </dgm:pt>
    <dgm:pt modelId="{C2E3FF21-10F2-4D25-956D-33CE221D01D4}" type="pres">
      <dgm:prSet presAssocID="{0A9F8250-444A-44A0-9FE8-6A4740515190}" presName="linNode" presStyleCnt="0"/>
      <dgm:spPr/>
    </dgm:pt>
    <dgm:pt modelId="{57BEDE07-EEBD-40BF-92EE-853E754004FE}" type="pres">
      <dgm:prSet presAssocID="{0A9F8250-444A-44A0-9FE8-6A4740515190}" presName="parentText" presStyleLbl="node1" presStyleIdx="3" presStyleCnt="6" custScaleX="54530">
        <dgm:presLayoutVars>
          <dgm:chMax val="1"/>
          <dgm:bulletEnabled val="1"/>
        </dgm:presLayoutVars>
      </dgm:prSet>
      <dgm:spPr/>
    </dgm:pt>
    <dgm:pt modelId="{6CAD4E8B-2ADB-4D1F-8F81-9C72626B9010}" type="pres">
      <dgm:prSet presAssocID="{0A9F8250-444A-44A0-9FE8-6A4740515190}" presName="descendantText" presStyleLbl="alignAccFollowNode1" presStyleIdx="3" presStyleCnt="6">
        <dgm:presLayoutVars>
          <dgm:bulletEnabled val="1"/>
        </dgm:presLayoutVars>
      </dgm:prSet>
      <dgm:spPr/>
    </dgm:pt>
    <dgm:pt modelId="{0FA096B1-9C14-4A7B-860B-C15FAB6A823E}" type="pres">
      <dgm:prSet presAssocID="{42A8E657-AC53-4554-AD8C-3F9411D9D5DD}" presName="sp" presStyleCnt="0"/>
      <dgm:spPr/>
    </dgm:pt>
    <dgm:pt modelId="{46637841-5F5A-49E0-9A39-C66C3F6805D2}" type="pres">
      <dgm:prSet presAssocID="{B997C712-C996-439E-A131-4AB762B5CE0D}" presName="linNode" presStyleCnt="0"/>
      <dgm:spPr/>
    </dgm:pt>
    <dgm:pt modelId="{10A5934A-4C4D-41B8-86CF-EA39718A6F00}" type="pres">
      <dgm:prSet presAssocID="{B997C712-C996-439E-A131-4AB762B5CE0D}" presName="parentText" presStyleLbl="node1" presStyleIdx="4" presStyleCnt="6" custScaleX="54531">
        <dgm:presLayoutVars>
          <dgm:chMax val="1"/>
          <dgm:bulletEnabled val="1"/>
        </dgm:presLayoutVars>
      </dgm:prSet>
      <dgm:spPr/>
    </dgm:pt>
    <dgm:pt modelId="{CBA037E5-B8E4-4B87-9AB3-15B5D99BCBDD}" type="pres">
      <dgm:prSet presAssocID="{B997C712-C996-439E-A131-4AB762B5CE0D}" presName="descendantText" presStyleLbl="alignAccFollowNode1" presStyleIdx="4" presStyleCnt="6">
        <dgm:presLayoutVars>
          <dgm:bulletEnabled val="1"/>
        </dgm:presLayoutVars>
      </dgm:prSet>
      <dgm:spPr/>
    </dgm:pt>
    <dgm:pt modelId="{D6A4FFBF-6E22-47B7-A21F-22F5FF8E409E}" type="pres">
      <dgm:prSet presAssocID="{74ACDC74-42CE-4A2E-822D-BFE17600F8EB}" presName="sp" presStyleCnt="0"/>
      <dgm:spPr/>
    </dgm:pt>
    <dgm:pt modelId="{60AD5FFB-AF8C-46AC-8CDE-CC6E0513ADC5}" type="pres">
      <dgm:prSet presAssocID="{817CEE1A-6500-4E84-A847-B7A53CA9FD80}" presName="linNode" presStyleCnt="0"/>
      <dgm:spPr/>
    </dgm:pt>
    <dgm:pt modelId="{B0BD60C3-72BE-4F78-89AB-F6FAA5382270}" type="pres">
      <dgm:prSet presAssocID="{817CEE1A-6500-4E84-A847-B7A53CA9FD80}" presName="parentText" presStyleLbl="node1" presStyleIdx="5" presStyleCnt="6" custScaleX="54188">
        <dgm:presLayoutVars>
          <dgm:chMax val="1"/>
          <dgm:bulletEnabled val="1"/>
        </dgm:presLayoutVars>
      </dgm:prSet>
      <dgm:spPr/>
    </dgm:pt>
    <dgm:pt modelId="{EE5246DE-CA10-41E6-A857-5CA54183C2CE}" type="pres">
      <dgm:prSet presAssocID="{817CEE1A-6500-4E84-A847-B7A53CA9FD80}" presName="descendantText" presStyleLbl="alignAccFollowNode1" presStyleIdx="5" presStyleCnt="6" custScaleY="137118">
        <dgm:presLayoutVars>
          <dgm:bulletEnabled val="1"/>
        </dgm:presLayoutVars>
      </dgm:prSet>
      <dgm:spPr/>
    </dgm:pt>
  </dgm:ptLst>
  <dgm:cxnLst>
    <dgm:cxn modelId="{8CB73014-B6CB-41D5-AF08-883495AE8566}" type="presOf" srcId="{04C635CE-1AA2-41DE-B8B5-97F54FB56E71}" destId="{A2B6AA5F-8387-4344-B5F7-7087679276EC}" srcOrd="0" destOrd="0" presId="urn:microsoft.com/office/officeart/2005/8/layout/vList5"/>
    <dgm:cxn modelId="{A888EE1E-23D9-4D5A-A606-876E5C47FA57}" type="presOf" srcId="{817CEE1A-6500-4E84-A847-B7A53CA9FD80}" destId="{B0BD60C3-72BE-4F78-89AB-F6FAA5382270}" srcOrd="0" destOrd="0" presId="urn:microsoft.com/office/officeart/2005/8/layout/vList5"/>
    <dgm:cxn modelId="{CF2F501F-0DD8-4FF8-8D42-24E3F77DABD2}" srcId="{A73709E5-E122-448B-B527-4792B206C0B1}" destId="{B997C712-C996-439E-A131-4AB762B5CE0D}" srcOrd="4" destOrd="0" parTransId="{1294628C-3C70-41A3-8842-6881BAA98658}" sibTransId="{74ACDC74-42CE-4A2E-822D-BFE17600F8EB}"/>
    <dgm:cxn modelId="{59972834-C66C-44E5-81AF-07D62CFFABBF}" type="presOf" srcId="{42F967F3-E372-4E94-A9C0-2103511A1883}" destId="{E0C41CFB-4332-43C6-A6B4-8ED009FB9333}" srcOrd="0" destOrd="0" presId="urn:microsoft.com/office/officeart/2005/8/layout/vList5"/>
    <dgm:cxn modelId="{0E9FD33D-88E6-403C-8F60-0E0D9738F803}" srcId="{5A769BC5-4B5B-4FC8-8D00-9063F8ABF708}" destId="{42F967F3-E372-4E94-A9C0-2103511A1883}" srcOrd="0" destOrd="0" parTransId="{6761FED7-341E-47CD-AD08-5FA43D56C263}" sibTransId="{847AD34F-ABE3-43C5-82DC-3778FCA35618}"/>
    <dgm:cxn modelId="{2B845460-0CC7-4CF7-8DA0-A1378BFF39D8}" type="presOf" srcId="{B997C712-C996-439E-A131-4AB762B5CE0D}" destId="{10A5934A-4C4D-41B8-86CF-EA39718A6F00}" srcOrd="0" destOrd="0" presId="urn:microsoft.com/office/officeart/2005/8/layout/vList5"/>
    <dgm:cxn modelId="{0F728A48-DDF4-49F0-97B7-46F3F9E72632}" type="presOf" srcId="{4D38880E-B1CF-4508-87B2-85BD7C5BF89E}" destId="{EE5246DE-CA10-41E6-A857-5CA54183C2CE}" srcOrd="0" destOrd="0" presId="urn:microsoft.com/office/officeart/2005/8/layout/vList5"/>
    <dgm:cxn modelId="{2E49394F-7807-43AD-9CC5-A4EBCBF9FC57}" srcId="{04C635CE-1AA2-41DE-B8B5-97F54FB56E71}" destId="{C0EEB12B-3306-4DEC-BC9A-0D56E3E8C04F}" srcOrd="0" destOrd="0" parTransId="{7A6BF29E-DEEC-4F49-90B2-C23024D6BBED}" sibTransId="{35E6A992-E308-46AE-B611-48F656A4AF1A}"/>
    <dgm:cxn modelId="{DC00EC6F-9A96-4B96-BC6A-ADFFE3C3BC34}" srcId="{B997C712-C996-439E-A131-4AB762B5CE0D}" destId="{1FA83BC4-49F0-40A9-B489-AD1BE600D9CC}" srcOrd="0" destOrd="0" parTransId="{258F7BDC-1C8B-4F16-8F75-94BB216F3A70}" sibTransId="{60097EE7-4476-43CC-96B1-A3D6F013E04B}"/>
    <dgm:cxn modelId="{F79FF94F-6079-45CD-8FAA-5C060AE8910E}" srcId="{A73709E5-E122-448B-B527-4792B206C0B1}" destId="{D08A9552-6A0D-436F-AEC9-C8C6DF4760F5}" srcOrd="1" destOrd="0" parTransId="{014FE8F5-C08C-4334-87E4-133316AF513B}" sibTransId="{4461CEF9-0C98-49F9-BCAB-A433752B4E4B}"/>
    <dgm:cxn modelId="{C5592B55-782E-4233-97EA-EB6493184BAE}" srcId="{A73709E5-E122-448B-B527-4792B206C0B1}" destId="{5A769BC5-4B5B-4FC8-8D00-9063F8ABF708}" srcOrd="2" destOrd="0" parTransId="{2585C017-65D2-49A7-A7D3-0605BB07F610}" sibTransId="{45189CE9-9418-4190-B06A-A5251CD14350}"/>
    <dgm:cxn modelId="{F0C4B875-F687-40F9-AFEF-74BB3ED75AC3}" type="presOf" srcId="{1FA83BC4-49F0-40A9-B489-AD1BE600D9CC}" destId="{CBA037E5-B8E4-4B87-9AB3-15B5D99BCBDD}" srcOrd="0" destOrd="0" presId="urn:microsoft.com/office/officeart/2005/8/layout/vList5"/>
    <dgm:cxn modelId="{AF6C0B7A-BA29-4EF5-A602-E37D8F2EE861}" srcId="{D08A9552-6A0D-436F-AEC9-C8C6DF4760F5}" destId="{42F538B2-B199-4687-A044-FE0027D7997E}" srcOrd="0" destOrd="0" parTransId="{07EFFA38-E744-4950-982B-CC45EF326599}" sibTransId="{F3E48B83-73EE-4308-84AD-7EAAB3680F4E}"/>
    <dgm:cxn modelId="{118A0C83-9E4F-4E1B-BD25-2D77208758DE}" type="presOf" srcId="{5A769BC5-4B5B-4FC8-8D00-9063F8ABF708}" destId="{A9F9C429-1B81-42EC-BA84-478310276C82}" srcOrd="0" destOrd="0" presId="urn:microsoft.com/office/officeart/2005/8/layout/vList5"/>
    <dgm:cxn modelId="{D8AD028C-282D-45C8-A62A-DE1974588878}" srcId="{A73709E5-E122-448B-B527-4792B206C0B1}" destId="{0A9F8250-444A-44A0-9FE8-6A4740515190}" srcOrd="3" destOrd="0" parTransId="{6DAC6138-C3D0-4296-9ACB-181EFFA623FE}" sibTransId="{42A8E657-AC53-4554-AD8C-3F9411D9D5DD}"/>
    <dgm:cxn modelId="{D40A7A98-99A2-4842-A6DE-92FD90A0D734}" srcId="{817CEE1A-6500-4E84-A847-B7A53CA9FD80}" destId="{4D38880E-B1CF-4508-87B2-85BD7C5BF89E}" srcOrd="0" destOrd="0" parTransId="{FA408CB7-8347-4BD9-BC0D-DADD5B36438D}" sibTransId="{48A45C54-37F1-4BC6-9AD1-DE6319F3DF23}"/>
    <dgm:cxn modelId="{6016F9AD-DC22-4AEC-A950-AAD00FC0FC4E}" srcId="{A73709E5-E122-448B-B527-4792B206C0B1}" destId="{817CEE1A-6500-4E84-A847-B7A53CA9FD80}" srcOrd="5" destOrd="0" parTransId="{746966B3-59C9-484D-B80B-210EDCFB1ED2}" sibTransId="{DA2F9535-2987-4D03-A379-971764AE3F50}"/>
    <dgm:cxn modelId="{3ECFCAB4-C318-473A-83F1-6F8D6D997985}" type="presOf" srcId="{D08A9552-6A0D-436F-AEC9-C8C6DF4760F5}" destId="{E44B1C60-1DE3-4A6A-B84A-7537165AC0B9}" srcOrd="0" destOrd="0" presId="urn:microsoft.com/office/officeart/2005/8/layout/vList5"/>
    <dgm:cxn modelId="{14F373B8-78A8-49AF-B8BB-9196083E5508}" srcId="{0A9F8250-444A-44A0-9FE8-6A4740515190}" destId="{3EB18D98-659C-4D69-8E33-2D8F9A7F6432}" srcOrd="0" destOrd="0" parTransId="{AADA8F59-3C9A-4832-A9B1-A3383023CD83}" sibTransId="{73FE0A87-93FA-47A3-8879-1F997AF04C93}"/>
    <dgm:cxn modelId="{93CF13C1-6E35-4469-9D47-53649812E524}" srcId="{A73709E5-E122-448B-B527-4792B206C0B1}" destId="{04C635CE-1AA2-41DE-B8B5-97F54FB56E71}" srcOrd="0" destOrd="0" parTransId="{1CD71E1D-352D-40C6-9BA8-56E8460F4997}" sibTransId="{1E75B8CC-59F6-4106-B12F-9CDFC8EFAEA1}"/>
    <dgm:cxn modelId="{EEA681C1-D50A-4223-BC16-540793C2EE42}" type="presOf" srcId="{C0EEB12B-3306-4DEC-BC9A-0D56E3E8C04F}" destId="{08A0E614-E08F-4CE4-A38E-53B74A279ABC}" srcOrd="0" destOrd="0" presId="urn:microsoft.com/office/officeart/2005/8/layout/vList5"/>
    <dgm:cxn modelId="{EB1680D5-E7FB-4E25-B317-3FCBD0693E0F}" type="presOf" srcId="{0A9F8250-444A-44A0-9FE8-6A4740515190}" destId="{57BEDE07-EEBD-40BF-92EE-853E754004FE}" srcOrd="0" destOrd="0" presId="urn:microsoft.com/office/officeart/2005/8/layout/vList5"/>
    <dgm:cxn modelId="{E8A59DE5-FDC2-42BF-B95A-CF747EB14E5A}" type="presOf" srcId="{A73709E5-E122-448B-B527-4792B206C0B1}" destId="{3DC41E87-7E02-4A98-BEDB-E9514A6B5ADE}" srcOrd="0" destOrd="0" presId="urn:microsoft.com/office/officeart/2005/8/layout/vList5"/>
    <dgm:cxn modelId="{359FF4E7-1F00-4E39-BB18-25E7CDA91A4D}" type="presOf" srcId="{3EB18D98-659C-4D69-8E33-2D8F9A7F6432}" destId="{6CAD4E8B-2ADB-4D1F-8F81-9C72626B9010}" srcOrd="0" destOrd="0" presId="urn:microsoft.com/office/officeart/2005/8/layout/vList5"/>
    <dgm:cxn modelId="{E29BA2FA-9A61-454A-B010-26D08093C676}" type="presOf" srcId="{42F538B2-B199-4687-A044-FE0027D7997E}" destId="{F12BAAC2-8E99-438A-AC82-932E7AABCB46}" srcOrd="0" destOrd="0" presId="urn:microsoft.com/office/officeart/2005/8/layout/vList5"/>
    <dgm:cxn modelId="{5CCC41B7-9F66-4E2B-96EB-1B555AC2127C}" type="presParOf" srcId="{3DC41E87-7E02-4A98-BEDB-E9514A6B5ADE}" destId="{4A2FD71F-0C36-404D-9029-6E43D5E6390E}" srcOrd="0" destOrd="0" presId="urn:microsoft.com/office/officeart/2005/8/layout/vList5"/>
    <dgm:cxn modelId="{03310D07-27FB-4BDC-88CC-974A43BDACBE}" type="presParOf" srcId="{4A2FD71F-0C36-404D-9029-6E43D5E6390E}" destId="{A2B6AA5F-8387-4344-B5F7-7087679276EC}" srcOrd="0" destOrd="0" presId="urn:microsoft.com/office/officeart/2005/8/layout/vList5"/>
    <dgm:cxn modelId="{779D9891-33E9-4718-8BFC-9C624C050FB9}" type="presParOf" srcId="{4A2FD71F-0C36-404D-9029-6E43D5E6390E}" destId="{08A0E614-E08F-4CE4-A38E-53B74A279ABC}" srcOrd="1" destOrd="0" presId="urn:microsoft.com/office/officeart/2005/8/layout/vList5"/>
    <dgm:cxn modelId="{7AC7765D-4754-46A5-A247-75D12ED0B006}" type="presParOf" srcId="{3DC41E87-7E02-4A98-BEDB-E9514A6B5ADE}" destId="{7F078542-AF28-44EB-9988-D31D68ED8873}" srcOrd="1" destOrd="0" presId="urn:microsoft.com/office/officeart/2005/8/layout/vList5"/>
    <dgm:cxn modelId="{1E7D8809-53BA-4104-985F-8FE2CEB8FB0E}" type="presParOf" srcId="{3DC41E87-7E02-4A98-BEDB-E9514A6B5ADE}" destId="{8EA61A7E-B48F-4D53-A518-D40BCD1CA84F}" srcOrd="2" destOrd="0" presId="urn:microsoft.com/office/officeart/2005/8/layout/vList5"/>
    <dgm:cxn modelId="{EAFBE483-D09E-48BD-9666-5F777245B1FF}" type="presParOf" srcId="{8EA61A7E-B48F-4D53-A518-D40BCD1CA84F}" destId="{E44B1C60-1DE3-4A6A-B84A-7537165AC0B9}" srcOrd="0" destOrd="0" presId="urn:microsoft.com/office/officeart/2005/8/layout/vList5"/>
    <dgm:cxn modelId="{C9F9D9EB-99EF-4B41-8C68-49782A449D7E}" type="presParOf" srcId="{8EA61A7E-B48F-4D53-A518-D40BCD1CA84F}" destId="{F12BAAC2-8E99-438A-AC82-932E7AABCB46}" srcOrd="1" destOrd="0" presId="urn:microsoft.com/office/officeart/2005/8/layout/vList5"/>
    <dgm:cxn modelId="{07332FDC-9FF7-4635-9C20-8691FE239795}" type="presParOf" srcId="{3DC41E87-7E02-4A98-BEDB-E9514A6B5ADE}" destId="{FF29DD34-C4EF-49FE-8AA3-ECD3B8BBE438}" srcOrd="3" destOrd="0" presId="urn:microsoft.com/office/officeart/2005/8/layout/vList5"/>
    <dgm:cxn modelId="{504E15E7-213C-4DE7-8611-BB7197F47F8D}" type="presParOf" srcId="{3DC41E87-7E02-4A98-BEDB-E9514A6B5ADE}" destId="{8E484B59-7FD3-4ADE-BCE1-C1ECA97C197E}" srcOrd="4" destOrd="0" presId="urn:microsoft.com/office/officeart/2005/8/layout/vList5"/>
    <dgm:cxn modelId="{FA2476F3-EEF8-4C76-A490-0067B4DA00D7}" type="presParOf" srcId="{8E484B59-7FD3-4ADE-BCE1-C1ECA97C197E}" destId="{A9F9C429-1B81-42EC-BA84-478310276C82}" srcOrd="0" destOrd="0" presId="urn:microsoft.com/office/officeart/2005/8/layout/vList5"/>
    <dgm:cxn modelId="{32B2F9B1-C765-456D-A553-3B68F7B110CE}" type="presParOf" srcId="{8E484B59-7FD3-4ADE-BCE1-C1ECA97C197E}" destId="{E0C41CFB-4332-43C6-A6B4-8ED009FB9333}" srcOrd="1" destOrd="0" presId="urn:microsoft.com/office/officeart/2005/8/layout/vList5"/>
    <dgm:cxn modelId="{0CF8F162-FE06-4FEF-B381-89769996EAB3}" type="presParOf" srcId="{3DC41E87-7E02-4A98-BEDB-E9514A6B5ADE}" destId="{AF893C13-6E79-49A0-AC75-6AED3222CAFA}" srcOrd="5" destOrd="0" presId="urn:microsoft.com/office/officeart/2005/8/layout/vList5"/>
    <dgm:cxn modelId="{7460FD7B-3E4D-42A1-97C2-23EB04BE11E7}" type="presParOf" srcId="{3DC41E87-7E02-4A98-BEDB-E9514A6B5ADE}" destId="{C2E3FF21-10F2-4D25-956D-33CE221D01D4}" srcOrd="6" destOrd="0" presId="urn:microsoft.com/office/officeart/2005/8/layout/vList5"/>
    <dgm:cxn modelId="{E714294A-9941-431F-999C-5CAC3184D7BF}" type="presParOf" srcId="{C2E3FF21-10F2-4D25-956D-33CE221D01D4}" destId="{57BEDE07-EEBD-40BF-92EE-853E754004FE}" srcOrd="0" destOrd="0" presId="urn:microsoft.com/office/officeart/2005/8/layout/vList5"/>
    <dgm:cxn modelId="{A47489D6-6493-4595-B737-539A8851A50A}" type="presParOf" srcId="{C2E3FF21-10F2-4D25-956D-33CE221D01D4}" destId="{6CAD4E8B-2ADB-4D1F-8F81-9C72626B9010}" srcOrd="1" destOrd="0" presId="urn:microsoft.com/office/officeart/2005/8/layout/vList5"/>
    <dgm:cxn modelId="{90245146-FFA3-47FE-B559-E937A0E7D703}" type="presParOf" srcId="{3DC41E87-7E02-4A98-BEDB-E9514A6B5ADE}" destId="{0FA096B1-9C14-4A7B-860B-C15FAB6A823E}" srcOrd="7" destOrd="0" presId="urn:microsoft.com/office/officeart/2005/8/layout/vList5"/>
    <dgm:cxn modelId="{2341E586-9865-4C9F-A5ED-1C8B9FFD5F0A}" type="presParOf" srcId="{3DC41E87-7E02-4A98-BEDB-E9514A6B5ADE}" destId="{46637841-5F5A-49E0-9A39-C66C3F6805D2}" srcOrd="8" destOrd="0" presId="urn:microsoft.com/office/officeart/2005/8/layout/vList5"/>
    <dgm:cxn modelId="{F77AA856-98BC-435D-BD37-C076FCFE45D4}" type="presParOf" srcId="{46637841-5F5A-49E0-9A39-C66C3F6805D2}" destId="{10A5934A-4C4D-41B8-86CF-EA39718A6F00}" srcOrd="0" destOrd="0" presId="urn:microsoft.com/office/officeart/2005/8/layout/vList5"/>
    <dgm:cxn modelId="{63B91BCF-BD07-467C-B306-568A449AC49F}" type="presParOf" srcId="{46637841-5F5A-49E0-9A39-C66C3F6805D2}" destId="{CBA037E5-B8E4-4B87-9AB3-15B5D99BCBDD}" srcOrd="1" destOrd="0" presId="urn:microsoft.com/office/officeart/2005/8/layout/vList5"/>
    <dgm:cxn modelId="{DCD084EB-A255-4D0A-AED8-27442F261818}" type="presParOf" srcId="{3DC41E87-7E02-4A98-BEDB-E9514A6B5ADE}" destId="{D6A4FFBF-6E22-47B7-A21F-22F5FF8E409E}" srcOrd="9" destOrd="0" presId="urn:microsoft.com/office/officeart/2005/8/layout/vList5"/>
    <dgm:cxn modelId="{CB29D3F6-F3D0-4911-9603-8488F2DDB0F8}" type="presParOf" srcId="{3DC41E87-7E02-4A98-BEDB-E9514A6B5ADE}" destId="{60AD5FFB-AF8C-46AC-8CDE-CC6E0513ADC5}" srcOrd="10" destOrd="0" presId="urn:microsoft.com/office/officeart/2005/8/layout/vList5"/>
    <dgm:cxn modelId="{31700D6A-8D05-48C1-A89B-48B623394918}" type="presParOf" srcId="{60AD5FFB-AF8C-46AC-8CDE-CC6E0513ADC5}" destId="{B0BD60C3-72BE-4F78-89AB-F6FAA5382270}" srcOrd="0" destOrd="0" presId="urn:microsoft.com/office/officeart/2005/8/layout/vList5"/>
    <dgm:cxn modelId="{881ADB46-01D1-4F68-B7A3-97296187C510}" type="presParOf" srcId="{60AD5FFB-AF8C-46AC-8CDE-CC6E0513ADC5}" destId="{EE5246DE-CA10-41E6-A857-5CA54183C2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F077DB-5A5A-4DB0-8F0E-6DAFDD2469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679AE2-CA92-480D-BA5C-7BBD63D1D8DC}">
      <dgm:prSet phldrT="[Text]"/>
      <dgm:spPr/>
      <dgm:t>
        <a:bodyPr/>
        <a:lstStyle/>
        <a:p>
          <a:r>
            <a:rPr lang="en-US" b="1" dirty="0">
              <a:solidFill>
                <a:schemeClr val="tx1"/>
              </a:solidFill>
            </a:rPr>
            <a:t>1</a:t>
          </a:r>
        </a:p>
      </dgm:t>
    </dgm:pt>
    <dgm:pt modelId="{7FDC3D2F-6EF6-4F13-BE90-FE7AB58E760E}" type="parTrans" cxnId="{5FE58992-FCC9-4188-820A-C04C356D138D}">
      <dgm:prSet/>
      <dgm:spPr/>
      <dgm:t>
        <a:bodyPr/>
        <a:lstStyle/>
        <a:p>
          <a:endParaRPr lang="en-US"/>
        </a:p>
      </dgm:t>
    </dgm:pt>
    <dgm:pt modelId="{85918BCA-DDAE-4408-8B05-B860E9EDD0DE}" type="sibTrans" cxnId="{5FE58992-FCC9-4188-820A-C04C356D138D}">
      <dgm:prSet/>
      <dgm:spPr/>
      <dgm:t>
        <a:bodyPr/>
        <a:lstStyle/>
        <a:p>
          <a:endParaRPr lang="en-US"/>
        </a:p>
      </dgm:t>
    </dgm:pt>
    <dgm:pt modelId="{6699F7EC-B9B0-4DD9-85AC-99E9B745556B}">
      <dgm:prSet phldrT="[Text]" custT="1"/>
      <dgm:spPr>
        <a:solidFill>
          <a:srgbClr val="E9E8B6">
            <a:alpha val="90000"/>
          </a:srgbClr>
        </a:solidFill>
      </dgm:spPr>
      <dgm:t>
        <a:bodyPr/>
        <a:lstStyle/>
        <a:p>
          <a:pPr algn="just"/>
          <a:r>
            <a:rPr lang="en-US" sz="3600" b="1" dirty="0"/>
            <a:t>KIỂM TRA ĐỌC</a:t>
          </a:r>
        </a:p>
      </dgm:t>
    </dgm:pt>
    <dgm:pt modelId="{8415E149-A0E0-47EF-B024-49E7D8789589}" type="parTrans" cxnId="{C6D31253-8A6B-46D3-AB8F-AE8E925C9546}">
      <dgm:prSet/>
      <dgm:spPr/>
      <dgm:t>
        <a:bodyPr/>
        <a:lstStyle/>
        <a:p>
          <a:endParaRPr lang="en-US"/>
        </a:p>
      </dgm:t>
    </dgm:pt>
    <dgm:pt modelId="{6DAD3764-8716-4E32-9956-3F45701CECDA}" type="sibTrans" cxnId="{C6D31253-8A6B-46D3-AB8F-AE8E925C9546}">
      <dgm:prSet/>
      <dgm:spPr/>
      <dgm:t>
        <a:bodyPr/>
        <a:lstStyle/>
        <a:p>
          <a:endParaRPr lang="en-US"/>
        </a:p>
      </dgm:t>
    </dgm:pt>
    <dgm:pt modelId="{75F50322-CD23-412D-B448-7E243C685B5F}">
      <dgm:prSet phldrT="[Text]"/>
      <dgm:spPr/>
      <dgm:t>
        <a:bodyPr/>
        <a:lstStyle/>
        <a:p>
          <a:r>
            <a:rPr lang="en-US" b="1" dirty="0">
              <a:solidFill>
                <a:schemeClr val="tx1"/>
              </a:solidFill>
            </a:rPr>
            <a:t>2</a:t>
          </a:r>
        </a:p>
      </dgm:t>
    </dgm:pt>
    <dgm:pt modelId="{A5352286-2912-445C-B096-83E3B6FA3E7F}" type="parTrans" cxnId="{FCCBDEC5-5EF2-487B-AC4E-6C047EC504C0}">
      <dgm:prSet/>
      <dgm:spPr/>
      <dgm:t>
        <a:bodyPr/>
        <a:lstStyle/>
        <a:p>
          <a:endParaRPr lang="en-US"/>
        </a:p>
      </dgm:t>
    </dgm:pt>
    <dgm:pt modelId="{689EB8E4-2A58-4E81-A8B0-BAE99D34216C}" type="sibTrans" cxnId="{FCCBDEC5-5EF2-487B-AC4E-6C047EC504C0}">
      <dgm:prSet/>
      <dgm:spPr/>
      <dgm:t>
        <a:bodyPr/>
        <a:lstStyle/>
        <a:p>
          <a:endParaRPr lang="en-US"/>
        </a:p>
      </dgm:t>
    </dgm:pt>
    <dgm:pt modelId="{D68D75E9-6939-43B6-8013-40CA1C02D682}">
      <dgm:prSet phldrT="[Text]" custT="1"/>
      <dgm:spPr>
        <a:solidFill>
          <a:srgbClr val="F5B5F2">
            <a:alpha val="90000"/>
          </a:srgbClr>
        </a:solidFill>
      </dgm:spPr>
      <dgm:t>
        <a:bodyPr/>
        <a:lstStyle/>
        <a:p>
          <a:pPr algn="just"/>
          <a:r>
            <a:rPr lang="en-US" sz="3600" b="1" dirty="0"/>
            <a:t>KIỂM TRA VIẾT</a:t>
          </a:r>
        </a:p>
      </dgm:t>
    </dgm:pt>
    <dgm:pt modelId="{22077365-901D-4A28-BE43-30FB0920BE12}" type="parTrans" cxnId="{1F9E38A1-2751-48C2-82E3-F5D957B5C0EA}">
      <dgm:prSet/>
      <dgm:spPr/>
      <dgm:t>
        <a:bodyPr/>
        <a:lstStyle/>
        <a:p>
          <a:endParaRPr lang="en-US"/>
        </a:p>
      </dgm:t>
    </dgm:pt>
    <dgm:pt modelId="{0A34774B-6312-4313-AA64-13E43509BD4C}" type="sibTrans" cxnId="{1F9E38A1-2751-48C2-82E3-F5D957B5C0EA}">
      <dgm:prSet/>
      <dgm:spPr/>
      <dgm:t>
        <a:bodyPr/>
        <a:lstStyle/>
        <a:p>
          <a:endParaRPr lang="en-US"/>
        </a:p>
      </dgm:t>
    </dgm:pt>
    <dgm:pt modelId="{A493CE9D-D92C-4893-8547-06745BBA4C56}" type="pres">
      <dgm:prSet presAssocID="{46F077DB-5A5A-4DB0-8F0E-6DAFDD2469D9}" presName="linearFlow" presStyleCnt="0">
        <dgm:presLayoutVars>
          <dgm:dir/>
          <dgm:animLvl val="lvl"/>
          <dgm:resizeHandles val="exact"/>
        </dgm:presLayoutVars>
      </dgm:prSet>
      <dgm:spPr/>
    </dgm:pt>
    <dgm:pt modelId="{8E8FB40C-FD9F-49D4-8F1D-EEDB9532E698}" type="pres">
      <dgm:prSet presAssocID="{8E679AE2-CA92-480D-BA5C-7BBD63D1D8DC}" presName="composite" presStyleCnt="0"/>
      <dgm:spPr/>
    </dgm:pt>
    <dgm:pt modelId="{BE4F2035-2C54-4CFE-9EF5-ACB5D06EA9BB}" type="pres">
      <dgm:prSet presAssocID="{8E679AE2-CA92-480D-BA5C-7BBD63D1D8DC}" presName="parentText" presStyleLbl="alignNode1" presStyleIdx="0" presStyleCnt="2">
        <dgm:presLayoutVars>
          <dgm:chMax val="1"/>
          <dgm:bulletEnabled val="1"/>
        </dgm:presLayoutVars>
      </dgm:prSet>
      <dgm:spPr/>
    </dgm:pt>
    <dgm:pt modelId="{FFA70C57-1C31-4218-B842-E1DE0A9C61EC}" type="pres">
      <dgm:prSet presAssocID="{8E679AE2-CA92-480D-BA5C-7BBD63D1D8DC}" presName="descendantText" presStyleLbl="alignAcc1" presStyleIdx="0" presStyleCnt="2" custScaleY="117221">
        <dgm:presLayoutVars>
          <dgm:bulletEnabled val="1"/>
        </dgm:presLayoutVars>
      </dgm:prSet>
      <dgm:spPr/>
    </dgm:pt>
    <dgm:pt modelId="{B51224C5-C641-4A43-8B8B-BA6E5299AA48}" type="pres">
      <dgm:prSet presAssocID="{85918BCA-DDAE-4408-8B05-B860E9EDD0DE}" presName="sp" presStyleCnt="0"/>
      <dgm:spPr/>
    </dgm:pt>
    <dgm:pt modelId="{3C56CCD8-C774-4E22-9720-50786A92FD48}" type="pres">
      <dgm:prSet presAssocID="{75F50322-CD23-412D-B448-7E243C685B5F}" presName="composite" presStyleCnt="0"/>
      <dgm:spPr/>
    </dgm:pt>
    <dgm:pt modelId="{66253BA3-1892-4FD0-B280-FA760415FEF0}" type="pres">
      <dgm:prSet presAssocID="{75F50322-CD23-412D-B448-7E243C685B5F}" presName="parentText" presStyleLbl="alignNode1" presStyleIdx="1" presStyleCnt="2">
        <dgm:presLayoutVars>
          <dgm:chMax val="1"/>
          <dgm:bulletEnabled val="1"/>
        </dgm:presLayoutVars>
      </dgm:prSet>
      <dgm:spPr/>
    </dgm:pt>
    <dgm:pt modelId="{AFF6EE13-C7FD-4D19-AC38-138C8F10B232}" type="pres">
      <dgm:prSet presAssocID="{75F50322-CD23-412D-B448-7E243C685B5F}" presName="descendantText" presStyleLbl="alignAcc1" presStyleIdx="1" presStyleCnt="2">
        <dgm:presLayoutVars>
          <dgm:bulletEnabled val="1"/>
        </dgm:presLayoutVars>
      </dgm:prSet>
      <dgm:spPr/>
    </dgm:pt>
  </dgm:ptLst>
  <dgm:cxnLst>
    <dgm:cxn modelId="{32934861-9A9D-FA41-A389-B7FBBD69B910}" type="presOf" srcId="{8E679AE2-CA92-480D-BA5C-7BBD63D1D8DC}" destId="{BE4F2035-2C54-4CFE-9EF5-ACB5D06EA9BB}" srcOrd="0" destOrd="0" presId="urn:microsoft.com/office/officeart/2005/8/layout/chevron2"/>
    <dgm:cxn modelId="{0613D065-FEA6-EB45-A7ED-A853991393A4}" type="presOf" srcId="{6699F7EC-B9B0-4DD9-85AC-99E9B745556B}" destId="{FFA70C57-1C31-4218-B842-E1DE0A9C61EC}" srcOrd="0" destOrd="0" presId="urn:microsoft.com/office/officeart/2005/8/layout/chevron2"/>
    <dgm:cxn modelId="{C6D31253-8A6B-46D3-AB8F-AE8E925C9546}" srcId="{8E679AE2-CA92-480D-BA5C-7BBD63D1D8DC}" destId="{6699F7EC-B9B0-4DD9-85AC-99E9B745556B}" srcOrd="0" destOrd="0" parTransId="{8415E149-A0E0-47EF-B024-49E7D8789589}" sibTransId="{6DAD3764-8716-4E32-9956-3F45701CECDA}"/>
    <dgm:cxn modelId="{461BF155-1E01-1E4C-B960-B3AED48ADB2D}" type="presOf" srcId="{46F077DB-5A5A-4DB0-8F0E-6DAFDD2469D9}" destId="{A493CE9D-D92C-4893-8547-06745BBA4C56}" srcOrd="0" destOrd="0" presId="urn:microsoft.com/office/officeart/2005/8/layout/chevron2"/>
    <dgm:cxn modelId="{5FE58992-FCC9-4188-820A-C04C356D138D}" srcId="{46F077DB-5A5A-4DB0-8F0E-6DAFDD2469D9}" destId="{8E679AE2-CA92-480D-BA5C-7BBD63D1D8DC}" srcOrd="0" destOrd="0" parTransId="{7FDC3D2F-6EF6-4F13-BE90-FE7AB58E760E}" sibTransId="{85918BCA-DDAE-4408-8B05-B860E9EDD0DE}"/>
    <dgm:cxn modelId="{1F9E38A1-2751-48C2-82E3-F5D957B5C0EA}" srcId="{75F50322-CD23-412D-B448-7E243C685B5F}" destId="{D68D75E9-6939-43B6-8013-40CA1C02D682}" srcOrd="0" destOrd="0" parTransId="{22077365-901D-4A28-BE43-30FB0920BE12}" sibTransId="{0A34774B-6312-4313-AA64-13E43509BD4C}"/>
    <dgm:cxn modelId="{AE0FA7A4-3971-D540-981B-6668BF7E64F8}" type="presOf" srcId="{D68D75E9-6939-43B6-8013-40CA1C02D682}" destId="{AFF6EE13-C7FD-4D19-AC38-138C8F10B232}" srcOrd="0" destOrd="0" presId="urn:microsoft.com/office/officeart/2005/8/layout/chevron2"/>
    <dgm:cxn modelId="{FCCBDEC5-5EF2-487B-AC4E-6C047EC504C0}" srcId="{46F077DB-5A5A-4DB0-8F0E-6DAFDD2469D9}" destId="{75F50322-CD23-412D-B448-7E243C685B5F}" srcOrd="1" destOrd="0" parTransId="{A5352286-2912-445C-B096-83E3B6FA3E7F}" sibTransId="{689EB8E4-2A58-4E81-A8B0-BAE99D34216C}"/>
    <dgm:cxn modelId="{8ADADFC6-8B1F-CE4F-A5AC-7A535DF6F735}" type="presOf" srcId="{75F50322-CD23-412D-B448-7E243C685B5F}" destId="{66253BA3-1892-4FD0-B280-FA760415FEF0}" srcOrd="0" destOrd="0" presId="urn:microsoft.com/office/officeart/2005/8/layout/chevron2"/>
    <dgm:cxn modelId="{EDFCD57B-EB00-8A4D-885C-3CDC23C3199D}" type="presParOf" srcId="{A493CE9D-D92C-4893-8547-06745BBA4C56}" destId="{8E8FB40C-FD9F-49D4-8F1D-EEDB9532E698}" srcOrd="0" destOrd="0" presId="urn:microsoft.com/office/officeart/2005/8/layout/chevron2"/>
    <dgm:cxn modelId="{5C932800-57FF-7C4A-B8EE-C0BC65D1DF65}" type="presParOf" srcId="{8E8FB40C-FD9F-49D4-8F1D-EEDB9532E698}" destId="{BE4F2035-2C54-4CFE-9EF5-ACB5D06EA9BB}" srcOrd="0" destOrd="0" presId="urn:microsoft.com/office/officeart/2005/8/layout/chevron2"/>
    <dgm:cxn modelId="{FA7A149C-3021-D64C-8162-8A1BD59067CE}" type="presParOf" srcId="{8E8FB40C-FD9F-49D4-8F1D-EEDB9532E698}" destId="{FFA70C57-1C31-4218-B842-E1DE0A9C61EC}" srcOrd="1" destOrd="0" presId="urn:microsoft.com/office/officeart/2005/8/layout/chevron2"/>
    <dgm:cxn modelId="{4858A172-7CA4-7B4E-8CF5-F4D30963152E}" type="presParOf" srcId="{A493CE9D-D92C-4893-8547-06745BBA4C56}" destId="{B51224C5-C641-4A43-8B8B-BA6E5299AA48}" srcOrd="1" destOrd="0" presId="urn:microsoft.com/office/officeart/2005/8/layout/chevron2"/>
    <dgm:cxn modelId="{FCA9A836-FDD9-BF48-AD37-9A4C2AE6B611}" type="presParOf" srcId="{A493CE9D-D92C-4893-8547-06745BBA4C56}" destId="{3C56CCD8-C774-4E22-9720-50786A92FD48}" srcOrd="2" destOrd="0" presId="urn:microsoft.com/office/officeart/2005/8/layout/chevron2"/>
    <dgm:cxn modelId="{C682DC1B-0454-334A-81BD-DBEC86BF1031}" type="presParOf" srcId="{3C56CCD8-C774-4E22-9720-50786A92FD48}" destId="{66253BA3-1892-4FD0-B280-FA760415FEF0}" srcOrd="0" destOrd="0" presId="urn:microsoft.com/office/officeart/2005/8/layout/chevron2"/>
    <dgm:cxn modelId="{640AF887-C76D-B041-A847-99C75956EFC3}" type="presParOf" srcId="{3C56CCD8-C774-4E22-9720-50786A92FD48}" destId="{AFF6EE13-C7FD-4D19-AC38-138C8F10B232}" srcOrd="1" destOrd="0" presId="urn:microsoft.com/office/officeart/2005/8/layout/chevron2"/>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B0625B-078C-424E-B7C5-2A89E75011A5}"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F61371DE-A510-4DF0-9A20-81C00DC188EF}">
      <dgm:prSet phldrT="[Text]" custT="1"/>
      <dgm:spPr/>
      <dgm:t>
        <a:bodyPr/>
        <a:lstStyle/>
        <a:p>
          <a:r>
            <a:rPr lang="vi-VN" sz="1400" b="1" dirty="0">
              <a:latin typeface="+mj-lt"/>
            </a:rPr>
            <a:t>Kiểm tra định kì môn Tiếng Việt được tiến hành với 2 bài kiểm tra</a:t>
          </a:r>
          <a:endParaRPr lang="en-US" sz="1400" b="1" dirty="0">
            <a:latin typeface="+mj-lt"/>
          </a:endParaRPr>
        </a:p>
      </dgm:t>
    </dgm:pt>
    <dgm:pt modelId="{A9A836C9-AB77-413D-AF11-94ACB52E0EE1}" type="parTrans" cxnId="{7DC4E2CB-D1F7-45E6-ABAF-458B6F17B268}">
      <dgm:prSet/>
      <dgm:spPr/>
      <dgm:t>
        <a:bodyPr/>
        <a:lstStyle/>
        <a:p>
          <a:endParaRPr lang="en-US" sz="1600">
            <a:latin typeface="+mj-lt"/>
          </a:endParaRPr>
        </a:p>
      </dgm:t>
    </dgm:pt>
    <dgm:pt modelId="{AB1B75DE-B76E-4BC4-9920-3482488E7CC4}" type="sibTrans" cxnId="{7DC4E2CB-D1F7-45E6-ABAF-458B6F17B268}">
      <dgm:prSet/>
      <dgm:spPr/>
      <dgm:t>
        <a:bodyPr/>
        <a:lstStyle/>
        <a:p>
          <a:endParaRPr lang="en-US" sz="1600">
            <a:latin typeface="+mj-lt"/>
          </a:endParaRPr>
        </a:p>
      </dgm:t>
    </dgm:pt>
    <dgm:pt modelId="{89F8BDEC-CBD3-4375-AB75-8529C1332E2D}">
      <dgm:prSet phldrT="[Text]" custT="1"/>
      <dgm:spPr/>
      <dgm:t>
        <a:bodyPr/>
        <a:lstStyle/>
        <a:p>
          <a:r>
            <a:rPr lang="vi-VN" sz="1600" b="1" dirty="0">
              <a:latin typeface="+mj-lt"/>
            </a:rPr>
            <a:t>Kiểm tra đọc </a:t>
          </a:r>
        </a:p>
        <a:p>
          <a:r>
            <a:rPr lang="vi-VN" sz="1600" b="1" dirty="0">
              <a:latin typeface="+mj-lt"/>
            </a:rPr>
            <a:t>10 điểm</a:t>
          </a:r>
          <a:endParaRPr lang="en-US" sz="1600" b="1" dirty="0">
            <a:latin typeface="+mj-lt"/>
          </a:endParaRPr>
        </a:p>
      </dgm:t>
    </dgm:pt>
    <dgm:pt modelId="{51850F12-8B47-47F5-9F1D-1432B29EF64D}" type="parTrans" cxnId="{759C2C32-BBDD-4A54-BA2C-E1A6ECB2B4E5}">
      <dgm:prSet/>
      <dgm:spPr/>
      <dgm:t>
        <a:bodyPr/>
        <a:lstStyle/>
        <a:p>
          <a:endParaRPr lang="en-US" sz="1600">
            <a:latin typeface="+mj-lt"/>
          </a:endParaRPr>
        </a:p>
      </dgm:t>
    </dgm:pt>
    <dgm:pt modelId="{7BC788CB-FCF4-4E85-B50D-034B11D523E6}" type="sibTrans" cxnId="{759C2C32-BBDD-4A54-BA2C-E1A6ECB2B4E5}">
      <dgm:prSet/>
      <dgm:spPr/>
      <dgm:t>
        <a:bodyPr/>
        <a:lstStyle/>
        <a:p>
          <a:endParaRPr lang="en-US" sz="1600">
            <a:latin typeface="+mj-lt"/>
          </a:endParaRPr>
        </a:p>
      </dgm:t>
    </dgm:pt>
    <dgm:pt modelId="{60A599E6-B904-4FB8-99A9-B1497F3672BF}">
      <dgm:prSet phldrT="[Text]" custT="1"/>
      <dgm:spPr/>
      <dgm:t>
        <a:bodyPr/>
        <a:lstStyle/>
        <a:p>
          <a:r>
            <a:rPr lang="vi-VN" sz="1600" b="1" dirty="0">
              <a:latin typeface="+mj-lt"/>
            </a:rPr>
            <a:t>Kiểm tra viết </a:t>
          </a:r>
        </a:p>
        <a:p>
          <a:r>
            <a:rPr lang="vi-VN" sz="1600" b="1" dirty="0">
              <a:latin typeface="+mj-lt"/>
            </a:rPr>
            <a:t>10 điểm</a:t>
          </a:r>
          <a:endParaRPr lang="en-US" sz="1600" b="1" dirty="0">
            <a:latin typeface="+mj-lt"/>
          </a:endParaRPr>
        </a:p>
      </dgm:t>
    </dgm:pt>
    <dgm:pt modelId="{1991B6D4-591E-47AA-A26F-DCE3B2CF51B7}" type="parTrans" cxnId="{EC269E8E-8A26-4D56-90CB-536AFA361FE1}">
      <dgm:prSet/>
      <dgm:spPr/>
      <dgm:t>
        <a:bodyPr/>
        <a:lstStyle/>
        <a:p>
          <a:endParaRPr lang="en-US" sz="1600">
            <a:latin typeface="+mj-lt"/>
          </a:endParaRPr>
        </a:p>
      </dgm:t>
    </dgm:pt>
    <dgm:pt modelId="{81F7F27D-D2FB-4C87-B87C-D7A83495346F}" type="sibTrans" cxnId="{EC269E8E-8A26-4D56-90CB-536AFA361FE1}">
      <dgm:prSet/>
      <dgm:spPr/>
      <dgm:t>
        <a:bodyPr/>
        <a:lstStyle/>
        <a:p>
          <a:endParaRPr lang="en-US" sz="1600">
            <a:latin typeface="+mj-lt"/>
          </a:endParaRPr>
        </a:p>
      </dgm:t>
    </dgm:pt>
    <dgm:pt modelId="{4893616D-85B0-46E1-94E6-D05BD3FA0098}" type="pres">
      <dgm:prSet presAssocID="{5AB0625B-078C-424E-B7C5-2A89E75011A5}" presName="hierChild1" presStyleCnt="0">
        <dgm:presLayoutVars>
          <dgm:chPref val="1"/>
          <dgm:dir/>
          <dgm:animOne val="branch"/>
          <dgm:animLvl val="lvl"/>
          <dgm:resizeHandles/>
        </dgm:presLayoutVars>
      </dgm:prSet>
      <dgm:spPr/>
    </dgm:pt>
    <dgm:pt modelId="{1020BFAA-BA10-49C1-8A95-00701AC8B09B}" type="pres">
      <dgm:prSet presAssocID="{F61371DE-A510-4DF0-9A20-81C00DC188EF}" presName="hierRoot1" presStyleCnt="0"/>
      <dgm:spPr/>
    </dgm:pt>
    <dgm:pt modelId="{8CC7503D-C009-4F76-AE84-A4303EF9BBB9}" type="pres">
      <dgm:prSet presAssocID="{F61371DE-A510-4DF0-9A20-81C00DC188EF}" presName="composite" presStyleCnt="0"/>
      <dgm:spPr/>
    </dgm:pt>
    <dgm:pt modelId="{6B9F7919-CEC5-49AE-BE90-6110601121D8}" type="pres">
      <dgm:prSet presAssocID="{F61371DE-A510-4DF0-9A20-81C00DC188EF}" presName="background" presStyleLbl="node0" presStyleIdx="0" presStyleCnt="1"/>
      <dgm:spPr/>
    </dgm:pt>
    <dgm:pt modelId="{1A1D4067-41FA-45FC-B159-F1AB185C885D}" type="pres">
      <dgm:prSet presAssocID="{F61371DE-A510-4DF0-9A20-81C00DC188EF}" presName="text" presStyleLbl="fgAcc0" presStyleIdx="0" presStyleCnt="1" custScaleX="205090">
        <dgm:presLayoutVars>
          <dgm:chPref val="3"/>
        </dgm:presLayoutVars>
      </dgm:prSet>
      <dgm:spPr/>
    </dgm:pt>
    <dgm:pt modelId="{A58475EF-58E2-41AB-A6C1-6C9A2E313181}" type="pres">
      <dgm:prSet presAssocID="{F61371DE-A510-4DF0-9A20-81C00DC188EF}" presName="hierChild2" presStyleCnt="0"/>
      <dgm:spPr/>
    </dgm:pt>
    <dgm:pt modelId="{BDC50237-D365-4D1A-9DC2-FFCA465BF52C}" type="pres">
      <dgm:prSet presAssocID="{51850F12-8B47-47F5-9F1D-1432B29EF64D}" presName="Name10" presStyleLbl="parChTrans1D2" presStyleIdx="0" presStyleCnt="2"/>
      <dgm:spPr/>
    </dgm:pt>
    <dgm:pt modelId="{631FFB37-1129-45AC-9790-41E9CCAA5799}" type="pres">
      <dgm:prSet presAssocID="{89F8BDEC-CBD3-4375-AB75-8529C1332E2D}" presName="hierRoot2" presStyleCnt="0"/>
      <dgm:spPr/>
    </dgm:pt>
    <dgm:pt modelId="{7D22ADB0-3E5C-449E-8946-0306A31C940E}" type="pres">
      <dgm:prSet presAssocID="{89F8BDEC-CBD3-4375-AB75-8529C1332E2D}" presName="composite2" presStyleCnt="0"/>
      <dgm:spPr/>
    </dgm:pt>
    <dgm:pt modelId="{D47D4795-D99F-4F85-B115-C7949F49D676}" type="pres">
      <dgm:prSet presAssocID="{89F8BDEC-CBD3-4375-AB75-8529C1332E2D}" presName="background2" presStyleLbl="node2" presStyleIdx="0" presStyleCnt="2"/>
      <dgm:spPr/>
    </dgm:pt>
    <dgm:pt modelId="{0D8A8A7D-B89E-4ADA-8465-A7333CF61BC6}" type="pres">
      <dgm:prSet presAssocID="{89F8BDEC-CBD3-4375-AB75-8529C1332E2D}" presName="text2" presStyleLbl="fgAcc2" presStyleIdx="0" presStyleCnt="2" custScaleX="155817">
        <dgm:presLayoutVars>
          <dgm:chPref val="3"/>
        </dgm:presLayoutVars>
      </dgm:prSet>
      <dgm:spPr/>
    </dgm:pt>
    <dgm:pt modelId="{C83BD823-BB25-41C2-9295-759063777593}" type="pres">
      <dgm:prSet presAssocID="{89F8BDEC-CBD3-4375-AB75-8529C1332E2D}" presName="hierChild3" presStyleCnt="0"/>
      <dgm:spPr/>
    </dgm:pt>
    <dgm:pt modelId="{FEB9BA4E-C0ED-475B-8540-0B2B1CC24B1C}" type="pres">
      <dgm:prSet presAssocID="{1991B6D4-591E-47AA-A26F-DCE3B2CF51B7}" presName="Name10" presStyleLbl="parChTrans1D2" presStyleIdx="1" presStyleCnt="2"/>
      <dgm:spPr/>
    </dgm:pt>
    <dgm:pt modelId="{86E88020-2824-4293-9044-E6F0E1129540}" type="pres">
      <dgm:prSet presAssocID="{60A599E6-B904-4FB8-99A9-B1497F3672BF}" presName="hierRoot2" presStyleCnt="0"/>
      <dgm:spPr/>
    </dgm:pt>
    <dgm:pt modelId="{CF573DD1-7CA5-4951-9993-29335B2C0A67}" type="pres">
      <dgm:prSet presAssocID="{60A599E6-B904-4FB8-99A9-B1497F3672BF}" presName="composite2" presStyleCnt="0"/>
      <dgm:spPr/>
    </dgm:pt>
    <dgm:pt modelId="{D3CE9A81-1120-4D48-95B8-BFA5B3F277D6}" type="pres">
      <dgm:prSet presAssocID="{60A599E6-B904-4FB8-99A9-B1497F3672BF}" presName="background2" presStyleLbl="node2" presStyleIdx="1" presStyleCnt="2"/>
      <dgm:spPr/>
    </dgm:pt>
    <dgm:pt modelId="{17A46164-9783-4E62-A3D9-1ECCD9EB8649}" type="pres">
      <dgm:prSet presAssocID="{60A599E6-B904-4FB8-99A9-B1497F3672BF}" presName="text2" presStyleLbl="fgAcc2" presStyleIdx="1" presStyleCnt="2" custScaleX="159065">
        <dgm:presLayoutVars>
          <dgm:chPref val="3"/>
        </dgm:presLayoutVars>
      </dgm:prSet>
      <dgm:spPr/>
    </dgm:pt>
    <dgm:pt modelId="{7EB558C9-FF5C-44C9-AB9C-EABFC9AE7757}" type="pres">
      <dgm:prSet presAssocID="{60A599E6-B904-4FB8-99A9-B1497F3672BF}" presName="hierChild3" presStyleCnt="0"/>
      <dgm:spPr/>
    </dgm:pt>
  </dgm:ptLst>
  <dgm:cxnLst>
    <dgm:cxn modelId="{759C2C32-BBDD-4A54-BA2C-E1A6ECB2B4E5}" srcId="{F61371DE-A510-4DF0-9A20-81C00DC188EF}" destId="{89F8BDEC-CBD3-4375-AB75-8529C1332E2D}" srcOrd="0" destOrd="0" parTransId="{51850F12-8B47-47F5-9F1D-1432B29EF64D}" sibTransId="{7BC788CB-FCF4-4E85-B50D-034B11D523E6}"/>
    <dgm:cxn modelId="{0D5A2F88-007B-4B3C-B0E0-53C56941336D}" type="presOf" srcId="{51850F12-8B47-47F5-9F1D-1432B29EF64D}" destId="{BDC50237-D365-4D1A-9DC2-FFCA465BF52C}" srcOrd="0" destOrd="0" presId="urn:microsoft.com/office/officeart/2005/8/layout/hierarchy1"/>
    <dgm:cxn modelId="{3C4F7888-3003-4836-92AE-9674EF03BA0E}" type="presOf" srcId="{60A599E6-B904-4FB8-99A9-B1497F3672BF}" destId="{17A46164-9783-4E62-A3D9-1ECCD9EB8649}" srcOrd="0" destOrd="0" presId="urn:microsoft.com/office/officeart/2005/8/layout/hierarchy1"/>
    <dgm:cxn modelId="{EC269E8E-8A26-4D56-90CB-536AFA361FE1}" srcId="{F61371DE-A510-4DF0-9A20-81C00DC188EF}" destId="{60A599E6-B904-4FB8-99A9-B1497F3672BF}" srcOrd="1" destOrd="0" parTransId="{1991B6D4-591E-47AA-A26F-DCE3B2CF51B7}" sibTransId="{81F7F27D-D2FB-4C87-B87C-D7A83495346F}"/>
    <dgm:cxn modelId="{7DC4E2CB-D1F7-45E6-ABAF-458B6F17B268}" srcId="{5AB0625B-078C-424E-B7C5-2A89E75011A5}" destId="{F61371DE-A510-4DF0-9A20-81C00DC188EF}" srcOrd="0" destOrd="0" parTransId="{A9A836C9-AB77-413D-AF11-94ACB52E0EE1}" sibTransId="{AB1B75DE-B76E-4BC4-9920-3482488E7CC4}"/>
    <dgm:cxn modelId="{2D448AED-8A6F-47BD-93CD-9329A5797854}" type="presOf" srcId="{F61371DE-A510-4DF0-9A20-81C00DC188EF}" destId="{1A1D4067-41FA-45FC-B159-F1AB185C885D}" srcOrd="0" destOrd="0" presId="urn:microsoft.com/office/officeart/2005/8/layout/hierarchy1"/>
    <dgm:cxn modelId="{808EF5F1-CFBA-454D-8AD1-3430FFB16EB3}" type="presOf" srcId="{89F8BDEC-CBD3-4375-AB75-8529C1332E2D}" destId="{0D8A8A7D-B89E-4ADA-8465-A7333CF61BC6}" srcOrd="0" destOrd="0" presId="urn:microsoft.com/office/officeart/2005/8/layout/hierarchy1"/>
    <dgm:cxn modelId="{8463A7FB-1B15-43F7-8F62-FA9821EC85FD}" type="presOf" srcId="{5AB0625B-078C-424E-B7C5-2A89E75011A5}" destId="{4893616D-85B0-46E1-94E6-D05BD3FA0098}" srcOrd="0" destOrd="0" presId="urn:microsoft.com/office/officeart/2005/8/layout/hierarchy1"/>
    <dgm:cxn modelId="{7E2AB6FD-C42E-45AF-873D-43E5C3D932CB}" type="presOf" srcId="{1991B6D4-591E-47AA-A26F-DCE3B2CF51B7}" destId="{FEB9BA4E-C0ED-475B-8540-0B2B1CC24B1C}" srcOrd="0" destOrd="0" presId="urn:microsoft.com/office/officeart/2005/8/layout/hierarchy1"/>
    <dgm:cxn modelId="{16F27703-108A-49B0-9E48-B56BE3861A7D}" type="presParOf" srcId="{4893616D-85B0-46E1-94E6-D05BD3FA0098}" destId="{1020BFAA-BA10-49C1-8A95-00701AC8B09B}" srcOrd="0" destOrd="0" presId="urn:microsoft.com/office/officeart/2005/8/layout/hierarchy1"/>
    <dgm:cxn modelId="{F3E5079D-C2A6-4D11-8B4B-6AD820E4522E}" type="presParOf" srcId="{1020BFAA-BA10-49C1-8A95-00701AC8B09B}" destId="{8CC7503D-C009-4F76-AE84-A4303EF9BBB9}" srcOrd="0" destOrd="0" presId="urn:microsoft.com/office/officeart/2005/8/layout/hierarchy1"/>
    <dgm:cxn modelId="{65A4DF65-18D2-49CB-8403-0B0FA1EF4CA3}" type="presParOf" srcId="{8CC7503D-C009-4F76-AE84-A4303EF9BBB9}" destId="{6B9F7919-CEC5-49AE-BE90-6110601121D8}" srcOrd="0" destOrd="0" presId="urn:microsoft.com/office/officeart/2005/8/layout/hierarchy1"/>
    <dgm:cxn modelId="{0C5E63A8-44AD-45A9-9D1D-FD0339EC7EF8}" type="presParOf" srcId="{8CC7503D-C009-4F76-AE84-A4303EF9BBB9}" destId="{1A1D4067-41FA-45FC-B159-F1AB185C885D}" srcOrd="1" destOrd="0" presId="urn:microsoft.com/office/officeart/2005/8/layout/hierarchy1"/>
    <dgm:cxn modelId="{BDFAE213-FCEC-41C4-AD6C-5905B4A9EFA6}" type="presParOf" srcId="{1020BFAA-BA10-49C1-8A95-00701AC8B09B}" destId="{A58475EF-58E2-41AB-A6C1-6C9A2E313181}" srcOrd="1" destOrd="0" presId="urn:microsoft.com/office/officeart/2005/8/layout/hierarchy1"/>
    <dgm:cxn modelId="{FEB38C6A-0E1A-4AD1-A1F9-39CBBDFDFC68}" type="presParOf" srcId="{A58475EF-58E2-41AB-A6C1-6C9A2E313181}" destId="{BDC50237-D365-4D1A-9DC2-FFCA465BF52C}" srcOrd="0" destOrd="0" presId="urn:microsoft.com/office/officeart/2005/8/layout/hierarchy1"/>
    <dgm:cxn modelId="{D2210644-24A7-41E9-A265-08293F224C73}" type="presParOf" srcId="{A58475EF-58E2-41AB-A6C1-6C9A2E313181}" destId="{631FFB37-1129-45AC-9790-41E9CCAA5799}" srcOrd="1" destOrd="0" presId="urn:microsoft.com/office/officeart/2005/8/layout/hierarchy1"/>
    <dgm:cxn modelId="{2C947DFA-EBE2-4748-BE85-7A8BD404E3FC}" type="presParOf" srcId="{631FFB37-1129-45AC-9790-41E9CCAA5799}" destId="{7D22ADB0-3E5C-449E-8946-0306A31C940E}" srcOrd="0" destOrd="0" presId="urn:microsoft.com/office/officeart/2005/8/layout/hierarchy1"/>
    <dgm:cxn modelId="{790AF812-AC86-4036-B283-C6FCCA0F77F1}" type="presParOf" srcId="{7D22ADB0-3E5C-449E-8946-0306A31C940E}" destId="{D47D4795-D99F-4F85-B115-C7949F49D676}" srcOrd="0" destOrd="0" presId="urn:microsoft.com/office/officeart/2005/8/layout/hierarchy1"/>
    <dgm:cxn modelId="{9C78B617-BDB0-4CEF-9D83-23BE206BBE64}" type="presParOf" srcId="{7D22ADB0-3E5C-449E-8946-0306A31C940E}" destId="{0D8A8A7D-B89E-4ADA-8465-A7333CF61BC6}" srcOrd="1" destOrd="0" presId="urn:microsoft.com/office/officeart/2005/8/layout/hierarchy1"/>
    <dgm:cxn modelId="{923C3C63-3EF2-4EB9-97D9-CD0628FB3826}" type="presParOf" srcId="{631FFB37-1129-45AC-9790-41E9CCAA5799}" destId="{C83BD823-BB25-41C2-9295-759063777593}" srcOrd="1" destOrd="0" presId="urn:microsoft.com/office/officeart/2005/8/layout/hierarchy1"/>
    <dgm:cxn modelId="{078374BA-76AE-47DE-BACA-BD4E92313320}" type="presParOf" srcId="{A58475EF-58E2-41AB-A6C1-6C9A2E313181}" destId="{FEB9BA4E-C0ED-475B-8540-0B2B1CC24B1C}" srcOrd="2" destOrd="0" presId="urn:microsoft.com/office/officeart/2005/8/layout/hierarchy1"/>
    <dgm:cxn modelId="{3A1DCCA6-24D3-4EED-B9F5-0AF05B936CC0}" type="presParOf" srcId="{A58475EF-58E2-41AB-A6C1-6C9A2E313181}" destId="{86E88020-2824-4293-9044-E6F0E1129540}" srcOrd="3" destOrd="0" presId="urn:microsoft.com/office/officeart/2005/8/layout/hierarchy1"/>
    <dgm:cxn modelId="{C9486436-39C9-409A-8BB0-2D23441259E0}" type="presParOf" srcId="{86E88020-2824-4293-9044-E6F0E1129540}" destId="{CF573DD1-7CA5-4951-9993-29335B2C0A67}" srcOrd="0" destOrd="0" presId="urn:microsoft.com/office/officeart/2005/8/layout/hierarchy1"/>
    <dgm:cxn modelId="{B90AA09D-5AC7-4FAA-989A-DB085CA7DF3F}" type="presParOf" srcId="{CF573DD1-7CA5-4951-9993-29335B2C0A67}" destId="{D3CE9A81-1120-4D48-95B8-BFA5B3F277D6}" srcOrd="0" destOrd="0" presId="urn:microsoft.com/office/officeart/2005/8/layout/hierarchy1"/>
    <dgm:cxn modelId="{594CCBF0-B097-479D-B646-1027C1D153EA}" type="presParOf" srcId="{CF573DD1-7CA5-4951-9993-29335B2C0A67}" destId="{17A46164-9783-4E62-A3D9-1ECCD9EB8649}" srcOrd="1" destOrd="0" presId="urn:microsoft.com/office/officeart/2005/8/layout/hierarchy1"/>
    <dgm:cxn modelId="{6F1AD13E-1F32-4950-B8D8-A634CB5B92F7}" type="presParOf" srcId="{86E88020-2824-4293-9044-E6F0E1129540}" destId="{7EB558C9-FF5C-44C9-AB9C-EABFC9AE77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B1E0AB-3FAE-2B4F-B07E-F566E0448E40}" type="doc">
      <dgm:prSet loTypeId="urn:microsoft.com/office/officeart/2005/8/layout/hierarchy1" loCatId="" qsTypeId="urn:microsoft.com/office/officeart/2005/8/quickstyle/simple3" qsCatId="simple" csTypeId="urn:microsoft.com/office/officeart/2005/8/colors/accent2_4" csCatId="accent2" phldr="1"/>
      <dgm:spPr/>
      <dgm:t>
        <a:bodyPr/>
        <a:lstStyle/>
        <a:p>
          <a:endParaRPr lang="en-US"/>
        </a:p>
      </dgm:t>
    </dgm:pt>
    <dgm:pt modelId="{59C30BD7-6950-804D-8B10-3A933F7AC79F}">
      <dgm:prSet phldrT="[Text]" custT="1"/>
      <dgm:spPr/>
      <dgm:t>
        <a:bodyPr/>
        <a:lstStyle/>
        <a:p>
          <a:r>
            <a:rPr lang="en-US" sz="2800" b="1" dirty="0">
              <a:latin typeface="Cambria" charset="0"/>
              <a:ea typeface="Cambria" charset="0"/>
              <a:cs typeface="Cambria" charset="0"/>
            </a:rPr>
            <a:t>ĐỀ KIỂM TRA ĐỊNH KÌ MÔN TIẾNG VIỆT </a:t>
          </a:r>
          <a:r>
            <a:rPr lang="vi-VN" sz="2800" b="1" dirty="0">
              <a:latin typeface="Cambria" charset="0"/>
              <a:ea typeface="Cambria" charset="0"/>
              <a:cs typeface="Cambria" charset="0"/>
            </a:rPr>
            <a:t>4 </a:t>
          </a:r>
          <a:endParaRPr lang="en-US" sz="2800" b="1" dirty="0">
            <a:latin typeface="Cambria" charset="0"/>
            <a:ea typeface="Cambria" charset="0"/>
            <a:cs typeface="Cambria" charset="0"/>
          </a:endParaRPr>
        </a:p>
      </dgm:t>
    </dgm:pt>
    <dgm:pt modelId="{7D15D951-9BC4-774F-8680-28D279DC4AA6}" type="parTrans" cxnId="{73D8317B-D335-0147-A8CA-D6C8C41D1560}">
      <dgm:prSet/>
      <dgm:spPr/>
      <dgm:t>
        <a:bodyPr/>
        <a:lstStyle/>
        <a:p>
          <a:endParaRPr lang="en-US" sz="2800">
            <a:latin typeface="Cambria" charset="0"/>
            <a:ea typeface="Cambria" charset="0"/>
            <a:cs typeface="Cambria" charset="0"/>
          </a:endParaRPr>
        </a:p>
      </dgm:t>
    </dgm:pt>
    <dgm:pt modelId="{91502FDC-6B6B-F343-8753-B7130A29B3BA}" type="sibTrans" cxnId="{73D8317B-D335-0147-A8CA-D6C8C41D1560}">
      <dgm:prSet/>
      <dgm:spPr/>
      <dgm:t>
        <a:bodyPr/>
        <a:lstStyle/>
        <a:p>
          <a:endParaRPr lang="en-US" sz="2800">
            <a:latin typeface="Cambria" charset="0"/>
            <a:ea typeface="Cambria" charset="0"/>
            <a:cs typeface="Cambria" charset="0"/>
          </a:endParaRPr>
        </a:p>
      </dgm:t>
    </dgm:pt>
    <dgm:pt modelId="{C2182E85-DF2A-CB46-AFCE-D17F0BCEF35D}" type="asst">
      <dgm:prSet phldrT="[Text]" custT="1"/>
      <dgm:spPr/>
      <dgm:t>
        <a:bodyPr/>
        <a:lstStyle/>
        <a:p>
          <a:r>
            <a:rPr lang="en-US" sz="2800" b="1" dirty="0">
              <a:solidFill>
                <a:srgbClr val="2600FB"/>
              </a:solidFill>
              <a:latin typeface="Cambria" charset="0"/>
              <a:ea typeface="Cambria" charset="0"/>
              <a:cs typeface="Cambria" charset="0"/>
            </a:rPr>
            <a:t>KIỂM TRA VIẾT </a:t>
          </a:r>
        </a:p>
        <a:p>
          <a:r>
            <a:rPr lang="en-US" sz="2800" b="1" dirty="0">
              <a:solidFill>
                <a:srgbClr val="FF0000"/>
              </a:solidFill>
              <a:latin typeface="Cambria" charset="0"/>
              <a:ea typeface="Cambria" charset="0"/>
              <a:cs typeface="Cambria" charset="0"/>
            </a:rPr>
            <a:t>(10 </a:t>
          </a:r>
          <a:r>
            <a:rPr lang="en-US" sz="2800" b="1" dirty="0" err="1">
              <a:solidFill>
                <a:srgbClr val="FF0000"/>
              </a:solidFill>
              <a:latin typeface="Cambria" charset="0"/>
              <a:ea typeface="Cambria" charset="0"/>
              <a:cs typeface="Cambria" charset="0"/>
            </a:rPr>
            <a:t>điểm</a:t>
          </a:r>
          <a:r>
            <a:rPr lang="en-US" sz="2800" b="1" dirty="0">
              <a:solidFill>
                <a:srgbClr val="FF0000"/>
              </a:solidFill>
              <a:latin typeface="Cambria" charset="0"/>
              <a:ea typeface="Cambria" charset="0"/>
              <a:cs typeface="Cambria" charset="0"/>
            </a:rPr>
            <a:t>)</a:t>
          </a:r>
        </a:p>
      </dgm:t>
    </dgm:pt>
    <dgm:pt modelId="{3F1F4B29-318C-D14E-AAB6-5433345F7893}" type="parTrans" cxnId="{817D8C9F-5DD0-0B4D-887E-6B7E93DF100D}">
      <dgm:prSet custT="1"/>
      <dgm:spPr/>
      <dgm:t>
        <a:bodyPr/>
        <a:lstStyle/>
        <a:p>
          <a:endParaRPr lang="en-US" sz="2800">
            <a:latin typeface="Cambria" charset="0"/>
            <a:ea typeface="Cambria" charset="0"/>
            <a:cs typeface="Cambria" charset="0"/>
          </a:endParaRPr>
        </a:p>
      </dgm:t>
    </dgm:pt>
    <dgm:pt modelId="{E8BC4030-1C54-4E4B-890D-9572A1F697CF}" type="sibTrans" cxnId="{817D8C9F-5DD0-0B4D-887E-6B7E93DF100D}">
      <dgm:prSet/>
      <dgm:spPr/>
      <dgm:t>
        <a:bodyPr/>
        <a:lstStyle/>
        <a:p>
          <a:endParaRPr lang="en-US" sz="2800">
            <a:latin typeface="Cambria" charset="0"/>
            <a:ea typeface="Cambria" charset="0"/>
            <a:cs typeface="Cambria" charset="0"/>
          </a:endParaRPr>
        </a:p>
      </dgm:t>
    </dgm:pt>
    <dgm:pt modelId="{7EE8F836-CC43-7746-97FC-D00B70869098}">
      <dgm:prSet phldrT="[Text]" custT="1"/>
      <dgm:spPr/>
      <dgm:t>
        <a:bodyPr/>
        <a:lstStyle/>
        <a:p>
          <a:endParaRPr lang="en-US" sz="2000" b="1" dirty="0">
            <a:latin typeface="Cambria" charset="0"/>
            <a:ea typeface="Cambria" charset="0"/>
            <a:cs typeface="Cambria" charset="0"/>
          </a:endParaRPr>
        </a:p>
        <a:p>
          <a:r>
            <a:rPr lang="en-US" sz="2000" b="1" dirty="0" err="1">
              <a:latin typeface="Cambria" charset="0"/>
              <a:ea typeface="Cambria" charset="0"/>
              <a:cs typeface="Cambria" charset="0"/>
            </a:rPr>
            <a:t>Đọc</a:t>
          </a:r>
          <a:r>
            <a:rPr lang="en-US" sz="2000" b="1" dirty="0">
              <a:latin typeface="Cambria" charset="0"/>
              <a:ea typeface="Cambria" charset="0"/>
              <a:cs typeface="Cambria" charset="0"/>
            </a:rPr>
            <a:t> </a:t>
          </a:r>
          <a:r>
            <a:rPr lang="en-US" sz="2000" b="1" dirty="0" err="1">
              <a:latin typeface="Cambria" charset="0"/>
              <a:ea typeface="Cambria" charset="0"/>
              <a:cs typeface="Cambria" charset="0"/>
            </a:rPr>
            <a:t>hiểu</a:t>
          </a:r>
          <a:endParaRPr lang="en-US" sz="2000" b="1" dirty="0">
            <a:latin typeface="Cambria" charset="0"/>
            <a:ea typeface="Cambria" charset="0"/>
            <a:cs typeface="Cambria" charset="0"/>
          </a:endParaRPr>
        </a:p>
        <a:p>
          <a:r>
            <a:rPr lang="en-US" sz="2000" b="1" dirty="0">
              <a:solidFill>
                <a:srgbClr val="FF0000"/>
              </a:solidFill>
              <a:latin typeface="Cambria" charset="0"/>
              <a:ea typeface="Cambria" charset="0"/>
              <a:cs typeface="Cambria" charset="0"/>
            </a:rPr>
            <a:t>(</a:t>
          </a:r>
          <a:r>
            <a:rPr lang="vi-VN" sz="2000" b="1" dirty="0">
              <a:solidFill>
                <a:srgbClr val="FF0000"/>
              </a:solidFill>
              <a:latin typeface="Cambria" charset="0"/>
              <a:ea typeface="Cambria" charset="0"/>
              <a:cs typeface="Cambria" charset="0"/>
            </a:rPr>
            <a:t>8</a:t>
          </a:r>
          <a:r>
            <a:rPr lang="en-US" sz="2000" b="1" dirty="0">
              <a:solidFill>
                <a:srgbClr val="FF0000"/>
              </a:solidFill>
              <a:latin typeface="Cambria" charset="0"/>
              <a:ea typeface="Cambria" charset="0"/>
              <a:cs typeface="Cambria" charset="0"/>
            </a:rPr>
            <a:t> </a:t>
          </a:r>
          <a:r>
            <a:rPr lang="en-US" sz="2000" b="1" dirty="0" err="1">
              <a:solidFill>
                <a:srgbClr val="FF0000"/>
              </a:solidFill>
              <a:latin typeface="Cambria" charset="0"/>
              <a:ea typeface="Cambria" charset="0"/>
              <a:cs typeface="Cambria" charset="0"/>
            </a:rPr>
            <a:t>điểm</a:t>
          </a:r>
          <a:r>
            <a:rPr lang="en-US" sz="2000" b="1" dirty="0">
              <a:solidFill>
                <a:srgbClr val="FF0000"/>
              </a:solidFill>
              <a:latin typeface="Cambria" charset="0"/>
              <a:ea typeface="Cambria" charset="0"/>
              <a:cs typeface="Cambria" charset="0"/>
            </a:rPr>
            <a:t>)</a:t>
          </a:r>
        </a:p>
        <a:p>
          <a:endParaRPr lang="en-US" sz="2400" b="1" dirty="0">
            <a:latin typeface="Cambria" charset="0"/>
            <a:ea typeface="Cambria" charset="0"/>
            <a:cs typeface="Cambria" charset="0"/>
          </a:endParaRPr>
        </a:p>
      </dgm:t>
    </dgm:pt>
    <dgm:pt modelId="{5267CFFC-E776-F142-8EE2-260A83DC3C5C}" type="parTrans" cxnId="{97B08792-1443-684F-9648-58906A162B6F}">
      <dgm:prSet custT="1"/>
      <dgm:spPr/>
      <dgm:t>
        <a:bodyPr/>
        <a:lstStyle/>
        <a:p>
          <a:endParaRPr lang="en-US" sz="2800">
            <a:latin typeface="Cambria" charset="0"/>
            <a:ea typeface="Cambria" charset="0"/>
            <a:cs typeface="Cambria" charset="0"/>
          </a:endParaRPr>
        </a:p>
      </dgm:t>
    </dgm:pt>
    <dgm:pt modelId="{D46D4F4A-246C-FA41-990A-8D7A520929FE}" type="sibTrans" cxnId="{97B08792-1443-684F-9648-58906A162B6F}">
      <dgm:prSet/>
      <dgm:spPr/>
      <dgm:t>
        <a:bodyPr/>
        <a:lstStyle/>
        <a:p>
          <a:endParaRPr lang="en-US" sz="2800">
            <a:latin typeface="Cambria" charset="0"/>
            <a:ea typeface="Cambria" charset="0"/>
            <a:cs typeface="Cambria" charset="0"/>
          </a:endParaRPr>
        </a:p>
      </dgm:t>
    </dgm:pt>
    <dgm:pt modelId="{EA1134ED-4662-AC49-8805-C114DF3A5582}">
      <dgm:prSet phldrT="[Text]" custT="1"/>
      <dgm:spPr/>
      <dgm:t>
        <a:bodyPr/>
        <a:lstStyle/>
        <a:p>
          <a:r>
            <a:rPr lang="en-US" sz="1600" b="1" dirty="0" err="1">
              <a:latin typeface="Cambria" charset="0"/>
              <a:ea typeface="Cambria" charset="0"/>
              <a:cs typeface="Cambria" charset="0"/>
            </a:rPr>
            <a:t>Đọc</a:t>
          </a:r>
          <a:r>
            <a:rPr lang="en-US" sz="1600" b="1" dirty="0">
              <a:latin typeface="Cambria" charset="0"/>
              <a:ea typeface="Cambria" charset="0"/>
              <a:cs typeface="Cambria" charset="0"/>
            </a:rPr>
            <a:t> </a:t>
          </a:r>
          <a:r>
            <a:rPr lang="en-US" sz="1600" b="1" dirty="0" err="1">
              <a:latin typeface="Cambria" charset="0"/>
              <a:ea typeface="Cambria" charset="0"/>
              <a:cs typeface="Cambria" charset="0"/>
            </a:rPr>
            <a:t>thành</a:t>
          </a:r>
          <a:r>
            <a:rPr lang="en-US" sz="1600" b="1" dirty="0">
              <a:latin typeface="Cambria" charset="0"/>
              <a:ea typeface="Cambria" charset="0"/>
              <a:cs typeface="Cambria" charset="0"/>
            </a:rPr>
            <a:t> </a:t>
          </a:r>
          <a:r>
            <a:rPr lang="en-US" sz="1600" b="1" dirty="0" err="1">
              <a:latin typeface="Cambria" charset="0"/>
              <a:ea typeface="Cambria" charset="0"/>
              <a:cs typeface="Cambria" charset="0"/>
            </a:rPr>
            <a:t>tiếng</a:t>
          </a:r>
          <a:r>
            <a:rPr lang="en-US" sz="1600" b="1" dirty="0">
              <a:latin typeface="Cambria" charset="0"/>
              <a:ea typeface="Cambria" charset="0"/>
              <a:cs typeface="Cambria" charset="0"/>
            </a:rPr>
            <a:t> </a:t>
          </a:r>
          <a:r>
            <a:rPr lang="en-US" sz="1600" b="1" dirty="0" err="1">
              <a:latin typeface="Cambria" charset="0"/>
              <a:ea typeface="Cambria" charset="0"/>
              <a:cs typeface="Cambria" charset="0"/>
            </a:rPr>
            <a:t>kết</a:t>
          </a:r>
          <a:r>
            <a:rPr lang="en-US" sz="1600" b="1" dirty="0">
              <a:latin typeface="Cambria" charset="0"/>
              <a:ea typeface="Cambria" charset="0"/>
              <a:cs typeface="Cambria" charset="0"/>
            </a:rPr>
            <a:t> </a:t>
          </a:r>
          <a:r>
            <a:rPr lang="en-US" sz="1600" b="1" dirty="0" err="1">
              <a:latin typeface="Cambria" charset="0"/>
              <a:ea typeface="Cambria" charset="0"/>
              <a:cs typeface="Cambria" charset="0"/>
            </a:rPr>
            <a:t>hợp</a:t>
          </a:r>
          <a:r>
            <a:rPr lang="en-US" sz="1600" b="1" dirty="0">
              <a:latin typeface="Cambria" charset="0"/>
              <a:ea typeface="Cambria" charset="0"/>
              <a:cs typeface="Cambria" charset="0"/>
            </a:rPr>
            <a:t> </a:t>
          </a:r>
          <a:r>
            <a:rPr lang="en-US" sz="1600" b="1" dirty="0" err="1">
              <a:latin typeface="Cambria" charset="0"/>
              <a:ea typeface="Cambria" charset="0"/>
              <a:cs typeface="Cambria" charset="0"/>
            </a:rPr>
            <a:t>kiểm</a:t>
          </a:r>
          <a:r>
            <a:rPr lang="en-US" sz="1600" b="1" dirty="0">
              <a:latin typeface="Cambria" charset="0"/>
              <a:ea typeface="Cambria" charset="0"/>
              <a:cs typeface="Cambria" charset="0"/>
            </a:rPr>
            <a:t> </a:t>
          </a:r>
          <a:r>
            <a:rPr lang="en-US" sz="1600" b="1" dirty="0" err="1">
              <a:latin typeface="Cambria" charset="0"/>
              <a:ea typeface="Cambria" charset="0"/>
              <a:cs typeface="Cambria" charset="0"/>
            </a:rPr>
            <a:t>tra</a:t>
          </a:r>
          <a:r>
            <a:rPr lang="en-US" sz="1600" b="1" dirty="0">
              <a:latin typeface="Cambria" charset="0"/>
              <a:ea typeface="Cambria" charset="0"/>
              <a:cs typeface="Cambria" charset="0"/>
            </a:rPr>
            <a:t> </a:t>
          </a:r>
          <a:r>
            <a:rPr lang="en-US" sz="1600" b="1" dirty="0" err="1">
              <a:latin typeface="Cambria" charset="0"/>
              <a:ea typeface="Cambria" charset="0"/>
              <a:cs typeface="Cambria" charset="0"/>
            </a:rPr>
            <a:t>nghe</a:t>
          </a:r>
          <a:r>
            <a:rPr lang="en-US" sz="1600" b="1" dirty="0">
              <a:latin typeface="Cambria" charset="0"/>
              <a:ea typeface="Cambria" charset="0"/>
              <a:cs typeface="Cambria" charset="0"/>
            </a:rPr>
            <a:t> </a:t>
          </a:r>
          <a:r>
            <a:rPr lang="en-US" sz="1600" b="1" dirty="0" err="1">
              <a:latin typeface="Cambria" charset="0"/>
              <a:ea typeface="Cambria" charset="0"/>
              <a:cs typeface="Cambria" charset="0"/>
            </a:rPr>
            <a:t>nói</a:t>
          </a:r>
          <a:r>
            <a:rPr lang="en-US" sz="1600" b="1" dirty="0">
              <a:latin typeface="Cambria" charset="0"/>
              <a:ea typeface="Cambria" charset="0"/>
              <a:cs typeface="Cambria" charset="0"/>
            </a:rPr>
            <a:t> </a:t>
          </a:r>
          <a:endParaRPr lang="vi-VN" sz="1600" b="1" dirty="0">
            <a:latin typeface="Cambria" charset="0"/>
            <a:ea typeface="Cambria" charset="0"/>
            <a:cs typeface="Cambria" charset="0"/>
          </a:endParaRPr>
        </a:p>
        <a:p>
          <a:r>
            <a:rPr lang="en-US" sz="1600" b="1" dirty="0">
              <a:solidFill>
                <a:srgbClr val="FF0000"/>
              </a:solidFill>
              <a:latin typeface="Cambria" charset="0"/>
              <a:ea typeface="Cambria" charset="0"/>
              <a:cs typeface="Cambria" charset="0"/>
            </a:rPr>
            <a:t>(2 </a:t>
          </a:r>
          <a:r>
            <a:rPr lang="en-US" sz="1600" b="1" dirty="0" err="1">
              <a:solidFill>
                <a:srgbClr val="FF0000"/>
              </a:solidFill>
              <a:latin typeface="Cambria" charset="0"/>
              <a:ea typeface="Cambria" charset="0"/>
              <a:cs typeface="Cambria" charset="0"/>
            </a:rPr>
            <a:t>điểm</a:t>
          </a:r>
          <a:r>
            <a:rPr lang="en-US" sz="1600" b="1" dirty="0">
              <a:solidFill>
                <a:srgbClr val="FF0000"/>
              </a:solidFill>
              <a:latin typeface="Cambria" charset="0"/>
              <a:ea typeface="Cambria" charset="0"/>
              <a:cs typeface="Cambria" charset="0"/>
            </a:rPr>
            <a:t>)</a:t>
          </a:r>
        </a:p>
      </dgm:t>
    </dgm:pt>
    <dgm:pt modelId="{499F0D38-8114-F643-A6E8-09962304B117}" type="parTrans" cxnId="{1375BF5B-943D-8549-8880-8635182D3234}">
      <dgm:prSet custT="1"/>
      <dgm:spPr/>
      <dgm:t>
        <a:bodyPr/>
        <a:lstStyle/>
        <a:p>
          <a:endParaRPr lang="en-US" sz="2800">
            <a:latin typeface="Cambria" charset="0"/>
            <a:ea typeface="Cambria" charset="0"/>
            <a:cs typeface="Cambria" charset="0"/>
          </a:endParaRPr>
        </a:p>
      </dgm:t>
    </dgm:pt>
    <dgm:pt modelId="{04E1B69C-51B9-1641-9ADD-FB0B3ED98E9D}" type="sibTrans" cxnId="{1375BF5B-943D-8549-8880-8635182D3234}">
      <dgm:prSet/>
      <dgm:spPr/>
      <dgm:t>
        <a:bodyPr/>
        <a:lstStyle/>
        <a:p>
          <a:endParaRPr lang="en-US" sz="2800">
            <a:latin typeface="Cambria" charset="0"/>
            <a:ea typeface="Cambria" charset="0"/>
            <a:cs typeface="Cambria" charset="0"/>
          </a:endParaRPr>
        </a:p>
      </dgm:t>
    </dgm:pt>
    <dgm:pt modelId="{78D16092-D79D-2743-83A2-8D254B1D5BAC}" type="asst">
      <dgm:prSet custT="1"/>
      <dgm:spPr/>
      <dgm:t>
        <a:bodyPr/>
        <a:lstStyle/>
        <a:p>
          <a:r>
            <a:rPr lang="en-US" sz="2800" b="1" dirty="0">
              <a:solidFill>
                <a:srgbClr val="2600FB"/>
              </a:solidFill>
              <a:latin typeface="Cambria" charset="0"/>
              <a:ea typeface="Cambria" charset="0"/>
              <a:cs typeface="Cambria" charset="0"/>
            </a:rPr>
            <a:t>KIỂM TRA ĐỌC </a:t>
          </a:r>
        </a:p>
        <a:p>
          <a:r>
            <a:rPr lang="en-US" sz="2800" b="1" dirty="0">
              <a:solidFill>
                <a:srgbClr val="FF0000"/>
              </a:solidFill>
              <a:latin typeface="Cambria" charset="0"/>
              <a:ea typeface="Cambria" charset="0"/>
              <a:cs typeface="Cambria" charset="0"/>
            </a:rPr>
            <a:t>(10 </a:t>
          </a:r>
          <a:r>
            <a:rPr lang="en-US" sz="2800" b="1" dirty="0" err="1">
              <a:solidFill>
                <a:srgbClr val="FF0000"/>
              </a:solidFill>
              <a:latin typeface="Cambria" charset="0"/>
              <a:ea typeface="Cambria" charset="0"/>
              <a:cs typeface="Cambria" charset="0"/>
            </a:rPr>
            <a:t>điểm</a:t>
          </a:r>
          <a:r>
            <a:rPr lang="en-US" sz="2800" b="1" dirty="0">
              <a:solidFill>
                <a:srgbClr val="FF0000"/>
              </a:solidFill>
              <a:latin typeface="Cambria" charset="0"/>
              <a:ea typeface="Cambria" charset="0"/>
              <a:cs typeface="Cambria" charset="0"/>
            </a:rPr>
            <a:t>)</a:t>
          </a:r>
        </a:p>
      </dgm:t>
    </dgm:pt>
    <dgm:pt modelId="{49CE7A5D-2A2B-1F46-89E9-53BB0AD6B689}" type="parTrans" cxnId="{47F3E4CB-86BD-3547-A483-0082EA9C5AE6}">
      <dgm:prSet custT="1"/>
      <dgm:spPr/>
      <dgm:t>
        <a:bodyPr/>
        <a:lstStyle/>
        <a:p>
          <a:endParaRPr lang="en-US" sz="2800">
            <a:latin typeface="Cambria" charset="0"/>
            <a:ea typeface="Cambria" charset="0"/>
            <a:cs typeface="Cambria" charset="0"/>
          </a:endParaRPr>
        </a:p>
      </dgm:t>
    </dgm:pt>
    <dgm:pt modelId="{D9DC4115-8F98-C04D-8314-301EA4178BE9}" type="sibTrans" cxnId="{47F3E4CB-86BD-3547-A483-0082EA9C5AE6}">
      <dgm:prSet/>
      <dgm:spPr/>
      <dgm:t>
        <a:bodyPr/>
        <a:lstStyle/>
        <a:p>
          <a:endParaRPr lang="en-US" sz="2800">
            <a:latin typeface="Cambria" charset="0"/>
            <a:ea typeface="Cambria" charset="0"/>
            <a:cs typeface="Cambria" charset="0"/>
          </a:endParaRPr>
        </a:p>
      </dgm:t>
    </dgm:pt>
    <dgm:pt modelId="{3EEB6F2B-4166-904D-A6E0-8BB694CE6E38}" type="asst">
      <dgm:prSet custT="1"/>
      <dgm:spPr/>
      <dgm:t>
        <a:bodyPr/>
        <a:lstStyle/>
        <a:p>
          <a:endParaRPr lang="en-US" sz="2000" b="1" dirty="0">
            <a:latin typeface="Cambria" charset="0"/>
            <a:ea typeface="Cambria" charset="0"/>
            <a:cs typeface="Cambria" charset="0"/>
          </a:endParaRPr>
        </a:p>
        <a:p>
          <a:r>
            <a:rPr lang="en-US" sz="2000" b="1" dirty="0" err="1">
              <a:latin typeface="Cambria" charset="0"/>
              <a:ea typeface="Cambria" charset="0"/>
              <a:cs typeface="Cambria" charset="0"/>
            </a:rPr>
            <a:t>Viết</a:t>
          </a:r>
          <a:r>
            <a:rPr lang="en-US" sz="2000" b="1" dirty="0">
              <a:latin typeface="Cambria" charset="0"/>
              <a:ea typeface="Cambria" charset="0"/>
              <a:cs typeface="Cambria" charset="0"/>
            </a:rPr>
            <a:t> </a:t>
          </a:r>
          <a:r>
            <a:rPr lang="en-US" sz="2000" b="1" dirty="0" err="1">
              <a:latin typeface="Cambria" charset="0"/>
              <a:ea typeface="Cambria" charset="0"/>
              <a:cs typeface="Cambria" charset="0"/>
            </a:rPr>
            <a:t>đoạn</a:t>
          </a:r>
          <a:r>
            <a:rPr lang="en-US" sz="2000" b="1" dirty="0">
              <a:latin typeface="Cambria" charset="0"/>
              <a:ea typeface="Cambria" charset="0"/>
              <a:cs typeface="Cambria" charset="0"/>
            </a:rPr>
            <a:t>/</a:t>
          </a:r>
          <a:r>
            <a:rPr lang="en-US" sz="2000" b="1" dirty="0" err="1">
              <a:latin typeface="Cambria" charset="0"/>
              <a:ea typeface="Cambria" charset="0"/>
              <a:cs typeface="Cambria" charset="0"/>
            </a:rPr>
            <a:t>bài</a:t>
          </a:r>
          <a:endParaRPr lang="en-US" sz="2000" b="1" dirty="0">
            <a:latin typeface="Cambria" charset="0"/>
            <a:ea typeface="Cambria" charset="0"/>
            <a:cs typeface="Cambria" charset="0"/>
          </a:endParaRPr>
        </a:p>
        <a:p>
          <a:r>
            <a:rPr lang="en-US" sz="2000" b="1" dirty="0">
              <a:solidFill>
                <a:srgbClr val="FF0000"/>
              </a:solidFill>
              <a:latin typeface="Cambria" charset="0"/>
              <a:ea typeface="Cambria" charset="0"/>
              <a:cs typeface="Cambria" charset="0"/>
            </a:rPr>
            <a:t>(</a:t>
          </a:r>
          <a:r>
            <a:rPr lang="vi-VN" sz="2000" b="1" dirty="0">
              <a:solidFill>
                <a:srgbClr val="FF0000"/>
              </a:solidFill>
              <a:latin typeface="Cambria" charset="0"/>
              <a:ea typeface="Cambria" charset="0"/>
              <a:cs typeface="Cambria" charset="0"/>
            </a:rPr>
            <a:t>10</a:t>
          </a:r>
          <a:r>
            <a:rPr lang="en-US" sz="2000" b="1" dirty="0">
              <a:solidFill>
                <a:srgbClr val="FF0000"/>
              </a:solidFill>
              <a:latin typeface="Cambria" charset="0"/>
              <a:ea typeface="Cambria" charset="0"/>
              <a:cs typeface="Cambria" charset="0"/>
            </a:rPr>
            <a:t> </a:t>
          </a:r>
          <a:r>
            <a:rPr lang="en-US" sz="2000" b="1" dirty="0" err="1">
              <a:solidFill>
                <a:srgbClr val="FF0000"/>
              </a:solidFill>
              <a:latin typeface="Cambria" charset="0"/>
              <a:ea typeface="Cambria" charset="0"/>
              <a:cs typeface="Cambria" charset="0"/>
            </a:rPr>
            <a:t>điểm</a:t>
          </a:r>
          <a:r>
            <a:rPr lang="en-US" sz="2000" b="1" dirty="0">
              <a:solidFill>
                <a:srgbClr val="FF0000"/>
              </a:solidFill>
              <a:latin typeface="Cambria" charset="0"/>
              <a:ea typeface="Cambria" charset="0"/>
              <a:cs typeface="Cambria" charset="0"/>
            </a:rPr>
            <a:t>)</a:t>
          </a:r>
        </a:p>
        <a:p>
          <a:endParaRPr lang="en-US" sz="2400" b="1" dirty="0">
            <a:latin typeface="Cambria" charset="0"/>
            <a:ea typeface="Cambria" charset="0"/>
            <a:cs typeface="Cambria" charset="0"/>
          </a:endParaRPr>
        </a:p>
      </dgm:t>
    </dgm:pt>
    <dgm:pt modelId="{46CAF7B6-A978-8F4C-95B7-921CD275A5BE}" type="parTrans" cxnId="{455B9336-8F13-3C49-96C0-DA930E61A3E0}">
      <dgm:prSet custT="1"/>
      <dgm:spPr/>
      <dgm:t>
        <a:bodyPr/>
        <a:lstStyle/>
        <a:p>
          <a:endParaRPr lang="en-US" sz="2800">
            <a:latin typeface="Cambria" charset="0"/>
            <a:ea typeface="Cambria" charset="0"/>
            <a:cs typeface="Cambria" charset="0"/>
          </a:endParaRPr>
        </a:p>
      </dgm:t>
    </dgm:pt>
    <dgm:pt modelId="{642C0375-FC0D-7349-BE65-9176DB0C9ACA}" type="sibTrans" cxnId="{455B9336-8F13-3C49-96C0-DA930E61A3E0}">
      <dgm:prSet/>
      <dgm:spPr/>
      <dgm:t>
        <a:bodyPr/>
        <a:lstStyle/>
        <a:p>
          <a:endParaRPr lang="en-US" sz="2800">
            <a:latin typeface="Cambria" charset="0"/>
            <a:ea typeface="Cambria" charset="0"/>
            <a:cs typeface="Cambria" charset="0"/>
          </a:endParaRPr>
        </a:p>
      </dgm:t>
    </dgm:pt>
    <dgm:pt modelId="{09E91A16-DBAE-4244-940D-DF85FA67EC4C}" type="asst">
      <dgm:prSet custT="1"/>
      <dgm:spPr/>
      <dgm:t>
        <a:bodyPr/>
        <a:lstStyle/>
        <a:p>
          <a:pPr>
            <a:lnSpc>
              <a:spcPct val="100000"/>
            </a:lnSpc>
            <a:spcAft>
              <a:spcPts val="0"/>
            </a:spcAft>
          </a:pPr>
          <a:r>
            <a:rPr lang="en-US" sz="2400" b="1" dirty="0">
              <a:latin typeface="Cambria" charset="0"/>
              <a:ea typeface="Cambria" charset="0"/>
              <a:cs typeface="Cambria" charset="0"/>
            </a:rPr>
            <a:t> </a:t>
          </a:r>
          <a:r>
            <a:rPr lang="en-US" sz="2000" b="1" dirty="0" err="1">
              <a:latin typeface="Cambria" charset="0"/>
              <a:ea typeface="Cambria" charset="0"/>
              <a:cs typeface="Cambria" charset="0"/>
            </a:rPr>
            <a:t>Viết</a:t>
          </a:r>
          <a:r>
            <a:rPr lang="en-US" sz="2000" b="1" dirty="0">
              <a:latin typeface="Cambria" charset="0"/>
              <a:ea typeface="Cambria" charset="0"/>
              <a:cs typeface="Cambria" charset="0"/>
            </a:rPr>
            <a:t> </a:t>
          </a:r>
          <a:r>
            <a:rPr lang="en-US" sz="2000" b="1" dirty="0" err="1">
              <a:latin typeface="Cambria" charset="0"/>
              <a:ea typeface="Cambria" charset="0"/>
              <a:cs typeface="Cambria" charset="0"/>
            </a:rPr>
            <a:t>chính</a:t>
          </a:r>
          <a:r>
            <a:rPr lang="en-US" sz="2000" b="1" dirty="0">
              <a:latin typeface="Cambria" charset="0"/>
              <a:ea typeface="Cambria" charset="0"/>
              <a:cs typeface="Cambria" charset="0"/>
            </a:rPr>
            <a:t> </a:t>
          </a:r>
          <a:r>
            <a:rPr lang="en-US" sz="2000" b="1" dirty="0" err="1">
              <a:latin typeface="Cambria" charset="0"/>
              <a:ea typeface="Cambria" charset="0"/>
              <a:cs typeface="Cambria" charset="0"/>
            </a:rPr>
            <a:t>tả</a:t>
          </a:r>
          <a:r>
            <a:rPr lang="en-US" sz="2000" b="1" dirty="0">
              <a:latin typeface="Cambria" charset="0"/>
              <a:ea typeface="Cambria" charset="0"/>
              <a:cs typeface="Cambria" charset="0"/>
            </a:rPr>
            <a:t> </a:t>
          </a:r>
          <a:endParaRPr lang="vi-VN" sz="2000" b="1" dirty="0">
            <a:latin typeface="Cambria" charset="0"/>
            <a:ea typeface="Cambria" charset="0"/>
            <a:cs typeface="Cambria" charset="0"/>
          </a:endParaRPr>
        </a:p>
        <a:p>
          <a:pPr>
            <a:lnSpc>
              <a:spcPct val="100000"/>
            </a:lnSpc>
            <a:spcAft>
              <a:spcPts val="0"/>
            </a:spcAft>
          </a:pPr>
          <a:r>
            <a:rPr lang="en-US" sz="2000" b="1" dirty="0">
              <a:solidFill>
                <a:srgbClr val="FF0000"/>
              </a:solidFill>
              <a:latin typeface="Cambria" charset="0"/>
              <a:ea typeface="Cambria" charset="0"/>
              <a:cs typeface="Cambria" charset="0"/>
            </a:rPr>
            <a:t>(</a:t>
          </a:r>
          <a:r>
            <a:rPr lang="vi-VN" sz="2000" b="1" dirty="0">
              <a:solidFill>
                <a:srgbClr val="FF0000"/>
              </a:solidFill>
              <a:latin typeface="Cambria" charset="0"/>
              <a:ea typeface="Cambria" charset="0"/>
              <a:cs typeface="Cambria" charset="0"/>
            </a:rPr>
            <a:t>Không có bài kiểm tra riêng</a:t>
          </a:r>
          <a:r>
            <a:rPr lang="en-US" sz="2000" b="1" dirty="0">
              <a:solidFill>
                <a:srgbClr val="FF0000"/>
              </a:solidFill>
              <a:latin typeface="Cambria" charset="0"/>
              <a:ea typeface="Cambria" charset="0"/>
              <a:cs typeface="Cambria" charset="0"/>
            </a:rPr>
            <a:t>)</a:t>
          </a:r>
        </a:p>
        <a:p>
          <a:pPr>
            <a:lnSpc>
              <a:spcPct val="100000"/>
            </a:lnSpc>
            <a:spcAft>
              <a:spcPts val="0"/>
            </a:spcAft>
          </a:pPr>
          <a:endParaRPr lang="en-US" sz="2400" b="1" dirty="0">
            <a:latin typeface="Cambria" charset="0"/>
            <a:ea typeface="Cambria" charset="0"/>
            <a:cs typeface="Cambria" charset="0"/>
          </a:endParaRPr>
        </a:p>
      </dgm:t>
    </dgm:pt>
    <dgm:pt modelId="{84B100DD-6769-7F40-8CE5-07F429CDBA0C}" type="parTrans" cxnId="{F19C5651-36DE-AA46-99C4-719F9E50A0F4}">
      <dgm:prSet custT="1"/>
      <dgm:spPr/>
      <dgm:t>
        <a:bodyPr/>
        <a:lstStyle/>
        <a:p>
          <a:endParaRPr lang="en-US" sz="2800">
            <a:latin typeface="Cambria" charset="0"/>
            <a:ea typeface="Cambria" charset="0"/>
            <a:cs typeface="Cambria" charset="0"/>
          </a:endParaRPr>
        </a:p>
      </dgm:t>
    </dgm:pt>
    <dgm:pt modelId="{CB032639-EE55-ED43-B5F4-23A67B1B15D1}" type="sibTrans" cxnId="{F19C5651-36DE-AA46-99C4-719F9E50A0F4}">
      <dgm:prSet/>
      <dgm:spPr/>
      <dgm:t>
        <a:bodyPr/>
        <a:lstStyle/>
        <a:p>
          <a:endParaRPr lang="en-US" sz="2800">
            <a:latin typeface="Cambria" charset="0"/>
            <a:ea typeface="Cambria" charset="0"/>
            <a:cs typeface="Cambria" charset="0"/>
          </a:endParaRPr>
        </a:p>
      </dgm:t>
    </dgm:pt>
    <dgm:pt modelId="{DA0F299C-4E74-5E48-9CE9-9FB7A4937CE7}" type="pres">
      <dgm:prSet presAssocID="{94B1E0AB-3FAE-2B4F-B07E-F566E0448E40}" presName="hierChild1" presStyleCnt="0">
        <dgm:presLayoutVars>
          <dgm:chPref val="1"/>
          <dgm:dir val="rev"/>
          <dgm:animOne val="branch"/>
          <dgm:animLvl val="lvl"/>
          <dgm:resizeHandles/>
        </dgm:presLayoutVars>
      </dgm:prSet>
      <dgm:spPr/>
    </dgm:pt>
    <dgm:pt modelId="{D7450D88-B38C-344F-9C0A-9A9BFBBF2E40}" type="pres">
      <dgm:prSet presAssocID="{59C30BD7-6950-804D-8B10-3A933F7AC79F}" presName="hierRoot1" presStyleCnt="0"/>
      <dgm:spPr/>
    </dgm:pt>
    <dgm:pt modelId="{3962887A-B241-E245-86EC-6138DDE59A5D}" type="pres">
      <dgm:prSet presAssocID="{59C30BD7-6950-804D-8B10-3A933F7AC79F}" presName="composite" presStyleCnt="0"/>
      <dgm:spPr/>
    </dgm:pt>
    <dgm:pt modelId="{A7DBAEA2-6075-D64D-B8C7-E7AC5D1A1822}" type="pres">
      <dgm:prSet presAssocID="{59C30BD7-6950-804D-8B10-3A933F7AC79F}" presName="background" presStyleLbl="node0" presStyleIdx="0" presStyleCnt="1"/>
      <dgm:spPr/>
    </dgm:pt>
    <dgm:pt modelId="{C79FB9FF-94D1-3C43-96EC-20ACB42E7073}" type="pres">
      <dgm:prSet presAssocID="{59C30BD7-6950-804D-8B10-3A933F7AC79F}" presName="text" presStyleLbl="fgAcc0" presStyleIdx="0" presStyleCnt="1" custScaleX="497811">
        <dgm:presLayoutVars>
          <dgm:chPref val="3"/>
        </dgm:presLayoutVars>
      </dgm:prSet>
      <dgm:spPr/>
    </dgm:pt>
    <dgm:pt modelId="{5B23B6B0-AD70-864A-9699-2E57827668C0}" type="pres">
      <dgm:prSet presAssocID="{59C30BD7-6950-804D-8B10-3A933F7AC79F}" presName="hierChild2" presStyleCnt="0"/>
      <dgm:spPr/>
    </dgm:pt>
    <dgm:pt modelId="{24B2ECA1-F5CB-6848-88A5-626A50DEB0F7}" type="pres">
      <dgm:prSet presAssocID="{3F1F4B29-318C-D14E-AAB6-5433345F7893}" presName="Name10" presStyleLbl="parChTrans1D2" presStyleIdx="0" presStyleCnt="2"/>
      <dgm:spPr/>
    </dgm:pt>
    <dgm:pt modelId="{9F422FCF-83A3-6548-8B3D-7517B12B9C6E}" type="pres">
      <dgm:prSet presAssocID="{C2182E85-DF2A-CB46-AFCE-D17F0BCEF35D}" presName="hierRoot2" presStyleCnt="0"/>
      <dgm:spPr/>
    </dgm:pt>
    <dgm:pt modelId="{001D88F3-CA96-6449-B880-EF62E0C8D1B2}" type="pres">
      <dgm:prSet presAssocID="{C2182E85-DF2A-CB46-AFCE-D17F0BCEF35D}" presName="composite2" presStyleCnt="0"/>
      <dgm:spPr/>
    </dgm:pt>
    <dgm:pt modelId="{DC60023A-0ECB-DF42-90F8-6D42E2B0D189}" type="pres">
      <dgm:prSet presAssocID="{C2182E85-DF2A-CB46-AFCE-D17F0BCEF35D}" presName="background2" presStyleLbl="asst1" presStyleIdx="0" presStyleCnt="4"/>
      <dgm:spPr/>
    </dgm:pt>
    <dgm:pt modelId="{B41CB453-5C2F-9446-8DAF-E6AAD0434079}" type="pres">
      <dgm:prSet presAssocID="{C2182E85-DF2A-CB46-AFCE-D17F0BCEF35D}" presName="text2" presStyleLbl="fgAcc2" presStyleIdx="0" presStyleCnt="2" custScaleX="294637">
        <dgm:presLayoutVars>
          <dgm:chPref val="3"/>
        </dgm:presLayoutVars>
      </dgm:prSet>
      <dgm:spPr/>
    </dgm:pt>
    <dgm:pt modelId="{49D3831B-1169-864D-9301-E74AE5D6BB47}" type="pres">
      <dgm:prSet presAssocID="{C2182E85-DF2A-CB46-AFCE-D17F0BCEF35D}" presName="hierChild3" presStyleCnt="0"/>
      <dgm:spPr/>
    </dgm:pt>
    <dgm:pt modelId="{01FF6570-0F23-E84A-AADB-05C985F909C2}" type="pres">
      <dgm:prSet presAssocID="{46CAF7B6-A978-8F4C-95B7-921CD275A5BE}" presName="Name17" presStyleLbl="parChTrans1D3" presStyleIdx="0" presStyleCnt="4"/>
      <dgm:spPr/>
    </dgm:pt>
    <dgm:pt modelId="{3EEA70C8-969F-5640-B633-2313CF72911F}" type="pres">
      <dgm:prSet presAssocID="{3EEB6F2B-4166-904D-A6E0-8BB694CE6E38}" presName="hierRoot3" presStyleCnt="0"/>
      <dgm:spPr/>
    </dgm:pt>
    <dgm:pt modelId="{127B53AA-C916-B44A-B3D5-466F995AA97A}" type="pres">
      <dgm:prSet presAssocID="{3EEB6F2B-4166-904D-A6E0-8BB694CE6E38}" presName="composite3" presStyleCnt="0"/>
      <dgm:spPr/>
    </dgm:pt>
    <dgm:pt modelId="{D47F50F8-BB45-5B43-9849-DB6EBC4FF56A}" type="pres">
      <dgm:prSet presAssocID="{3EEB6F2B-4166-904D-A6E0-8BB694CE6E38}" presName="background3" presStyleLbl="asst1" presStyleIdx="1" presStyleCnt="4"/>
      <dgm:spPr/>
    </dgm:pt>
    <dgm:pt modelId="{006E25CF-FC13-4047-A935-01E9A3DA827C}" type="pres">
      <dgm:prSet presAssocID="{3EEB6F2B-4166-904D-A6E0-8BB694CE6E38}" presName="text3" presStyleLbl="fgAcc3" presStyleIdx="0" presStyleCnt="4" custScaleX="128925">
        <dgm:presLayoutVars>
          <dgm:chPref val="3"/>
        </dgm:presLayoutVars>
      </dgm:prSet>
      <dgm:spPr/>
    </dgm:pt>
    <dgm:pt modelId="{7D06323E-A8FD-BB43-973B-68F8FBA666B9}" type="pres">
      <dgm:prSet presAssocID="{3EEB6F2B-4166-904D-A6E0-8BB694CE6E38}" presName="hierChild4" presStyleCnt="0"/>
      <dgm:spPr/>
    </dgm:pt>
    <dgm:pt modelId="{D2236F65-F80C-A34E-A4BB-E3F2BAA1AFDF}" type="pres">
      <dgm:prSet presAssocID="{84B100DD-6769-7F40-8CE5-07F429CDBA0C}" presName="Name17" presStyleLbl="parChTrans1D3" presStyleIdx="1" presStyleCnt="4"/>
      <dgm:spPr/>
    </dgm:pt>
    <dgm:pt modelId="{B2118C46-1457-B547-828F-D43CC0EA9090}" type="pres">
      <dgm:prSet presAssocID="{09E91A16-DBAE-4244-940D-DF85FA67EC4C}" presName="hierRoot3" presStyleCnt="0"/>
      <dgm:spPr/>
    </dgm:pt>
    <dgm:pt modelId="{15923802-9930-9348-94C2-9DBEF1D8C012}" type="pres">
      <dgm:prSet presAssocID="{09E91A16-DBAE-4244-940D-DF85FA67EC4C}" presName="composite3" presStyleCnt="0"/>
      <dgm:spPr/>
    </dgm:pt>
    <dgm:pt modelId="{EA4F328C-2831-3E4E-94D7-D54DE1D990E4}" type="pres">
      <dgm:prSet presAssocID="{09E91A16-DBAE-4244-940D-DF85FA67EC4C}" presName="background3" presStyleLbl="asst1" presStyleIdx="2" presStyleCnt="4"/>
      <dgm:spPr/>
    </dgm:pt>
    <dgm:pt modelId="{9DD503FD-674B-1545-884F-3087FDC8C493}" type="pres">
      <dgm:prSet presAssocID="{09E91A16-DBAE-4244-940D-DF85FA67EC4C}" presName="text3" presStyleLbl="fgAcc3" presStyleIdx="1" presStyleCnt="4" custScaleX="114004">
        <dgm:presLayoutVars>
          <dgm:chPref val="3"/>
        </dgm:presLayoutVars>
      </dgm:prSet>
      <dgm:spPr/>
    </dgm:pt>
    <dgm:pt modelId="{63D9F28B-A6D7-6840-9C73-C052A4135E87}" type="pres">
      <dgm:prSet presAssocID="{09E91A16-DBAE-4244-940D-DF85FA67EC4C}" presName="hierChild4" presStyleCnt="0"/>
      <dgm:spPr/>
    </dgm:pt>
    <dgm:pt modelId="{D0AC2310-7774-5A4B-8C4B-DEEFD1C15868}" type="pres">
      <dgm:prSet presAssocID="{49CE7A5D-2A2B-1F46-89E9-53BB0AD6B689}" presName="Name10" presStyleLbl="parChTrans1D2" presStyleIdx="1" presStyleCnt="2"/>
      <dgm:spPr/>
    </dgm:pt>
    <dgm:pt modelId="{AE44AC05-4604-704E-8A91-FF1BF504A6E9}" type="pres">
      <dgm:prSet presAssocID="{78D16092-D79D-2743-83A2-8D254B1D5BAC}" presName="hierRoot2" presStyleCnt="0"/>
      <dgm:spPr/>
    </dgm:pt>
    <dgm:pt modelId="{2431A130-7005-274B-A69C-401C9600549F}" type="pres">
      <dgm:prSet presAssocID="{78D16092-D79D-2743-83A2-8D254B1D5BAC}" presName="composite2" presStyleCnt="0"/>
      <dgm:spPr/>
    </dgm:pt>
    <dgm:pt modelId="{AACAC62E-84A0-1B49-9EA2-078C3669742B}" type="pres">
      <dgm:prSet presAssocID="{78D16092-D79D-2743-83A2-8D254B1D5BAC}" presName="background2" presStyleLbl="asst1" presStyleIdx="3" presStyleCnt="4"/>
      <dgm:spPr/>
    </dgm:pt>
    <dgm:pt modelId="{6DF34210-0151-BC43-83D1-9FCB2C7364EE}" type="pres">
      <dgm:prSet presAssocID="{78D16092-D79D-2743-83A2-8D254B1D5BAC}" presName="text2" presStyleLbl="fgAcc2" presStyleIdx="1" presStyleCnt="2" custScaleX="286063">
        <dgm:presLayoutVars>
          <dgm:chPref val="3"/>
        </dgm:presLayoutVars>
      </dgm:prSet>
      <dgm:spPr/>
    </dgm:pt>
    <dgm:pt modelId="{BC77870B-6438-A84D-9C3F-6DBD2869FAC3}" type="pres">
      <dgm:prSet presAssocID="{78D16092-D79D-2743-83A2-8D254B1D5BAC}" presName="hierChild3" presStyleCnt="0"/>
      <dgm:spPr/>
    </dgm:pt>
    <dgm:pt modelId="{7513E6F7-90C6-5C47-9118-35413EA305DD}" type="pres">
      <dgm:prSet presAssocID="{5267CFFC-E776-F142-8EE2-260A83DC3C5C}" presName="Name17" presStyleLbl="parChTrans1D3" presStyleIdx="2" presStyleCnt="4"/>
      <dgm:spPr/>
    </dgm:pt>
    <dgm:pt modelId="{62667CA8-F9E6-F44F-A986-8FA251266348}" type="pres">
      <dgm:prSet presAssocID="{7EE8F836-CC43-7746-97FC-D00B70869098}" presName="hierRoot3" presStyleCnt="0"/>
      <dgm:spPr/>
    </dgm:pt>
    <dgm:pt modelId="{48315D59-210B-144D-902B-BA84B10E9EED}" type="pres">
      <dgm:prSet presAssocID="{7EE8F836-CC43-7746-97FC-D00B70869098}" presName="composite3" presStyleCnt="0"/>
      <dgm:spPr/>
    </dgm:pt>
    <dgm:pt modelId="{CDE2AF0D-77E1-DA49-9D79-67F157BADBCD}" type="pres">
      <dgm:prSet presAssocID="{7EE8F836-CC43-7746-97FC-D00B70869098}" presName="background3" presStyleLbl="node3" presStyleIdx="0" presStyleCnt="2"/>
      <dgm:spPr/>
    </dgm:pt>
    <dgm:pt modelId="{651D44C3-8AA0-8A42-8A12-660CFD3EBAFA}" type="pres">
      <dgm:prSet presAssocID="{7EE8F836-CC43-7746-97FC-D00B70869098}" presName="text3" presStyleLbl="fgAcc3" presStyleIdx="2" presStyleCnt="4">
        <dgm:presLayoutVars>
          <dgm:chPref val="3"/>
        </dgm:presLayoutVars>
      </dgm:prSet>
      <dgm:spPr/>
    </dgm:pt>
    <dgm:pt modelId="{ED631529-2532-4F41-A0C6-F8E818BF2971}" type="pres">
      <dgm:prSet presAssocID="{7EE8F836-CC43-7746-97FC-D00B70869098}" presName="hierChild4" presStyleCnt="0"/>
      <dgm:spPr/>
    </dgm:pt>
    <dgm:pt modelId="{CDAFD65D-F09B-E748-AF9A-23770512419D}" type="pres">
      <dgm:prSet presAssocID="{499F0D38-8114-F643-A6E8-09962304B117}" presName="Name17" presStyleLbl="parChTrans1D3" presStyleIdx="3" presStyleCnt="4"/>
      <dgm:spPr/>
    </dgm:pt>
    <dgm:pt modelId="{4253AAF3-79E7-5043-9243-DDCA259F0185}" type="pres">
      <dgm:prSet presAssocID="{EA1134ED-4662-AC49-8805-C114DF3A5582}" presName="hierRoot3" presStyleCnt="0"/>
      <dgm:spPr/>
    </dgm:pt>
    <dgm:pt modelId="{E528BB7F-C242-2843-9377-E966D810C7E6}" type="pres">
      <dgm:prSet presAssocID="{EA1134ED-4662-AC49-8805-C114DF3A5582}" presName="composite3" presStyleCnt="0"/>
      <dgm:spPr/>
    </dgm:pt>
    <dgm:pt modelId="{89A4544C-A593-F94F-B46F-DE5EAE6908A4}" type="pres">
      <dgm:prSet presAssocID="{EA1134ED-4662-AC49-8805-C114DF3A5582}" presName="background3" presStyleLbl="node3" presStyleIdx="1" presStyleCnt="2"/>
      <dgm:spPr/>
    </dgm:pt>
    <dgm:pt modelId="{4F33A37A-FBB1-7C40-BCEE-8D070B9AC62B}" type="pres">
      <dgm:prSet presAssocID="{EA1134ED-4662-AC49-8805-C114DF3A5582}" presName="text3" presStyleLbl="fgAcc3" presStyleIdx="3" presStyleCnt="4">
        <dgm:presLayoutVars>
          <dgm:chPref val="3"/>
        </dgm:presLayoutVars>
      </dgm:prSet>
      <dgm:spPr/>
    </dgm:pt>
    <dgm:pt modelId="{D0D2D712-3BA0-AB4A-8A22-65252B2DE0EA}" type="pres">
      <dgm:prSet presAssocID="{EA1134ED-4662-AC49-8805-C114DF3A5582}" presName="hierChild4" presStyleCnt="0"/>
      <dgm:spPr/>
    </dgm:pt>
  </dgm:ptLst>
  <dgm:cxnLst>
    <dgm:cxn modelId="{2E4F1E03-C5F1-8B48-8AF2-B87447A9E06C}" type="presOf" srcId="{09E91A16-DBAE-4244-940D-DF85FA67EC4C}" destId="{9DD503FD-674B-1545-884F-3087FDC8C493}" srcOrd="0" destOrd="0" presId="urn:microsoft.com/office/officeart/2005/8/layout/hierarchy1"/>
    <dgm:cxn modelId="{B3E5E010-9C59-D34F-B1E6-DBF42D46A308}" type="presOf" srcId="{46CAF7B6-A978-8F4C-95B7-921CD275A5BE}" destId="{01FF6570-0F23-E84A-AADB-05C985F909C2}" srcOrd="0" destOrd="0" presId="urn:microsoft.com/office/officeart/2005/8/layout/hierarchy1"/>
    <dgm:cxn modelId="{455B9336-8F13-3C49-96C0-DA930E61A3E0}" srcId="{C2182E85-DF2A-CB46-AFCE-D17F0BCEF35D}" destId="{3EEB6F2B-4166-904D-A6E0-8BB694CE6E38}" srcOrd="0" destOrd="0" parTransId="{46CAF7B6-A978-8F4C-95B7-921CD275A5BE}" sibTransId="{642C0375-FC0D-7349-BE65-9176DB0C9ACA}"/>
    <dgm:cxn modelId="{1375BF5B-943D-8549-8880-8635182D3234}" srcId="{78D16092-D79D-2743-83A2-8D254B1D5BAC}" destId="{EA1134ED-4662-AC49-8805-C114DF3A5582}" srcOrd="1" destOrd="0" parTransId="{499F0D38-8114-F643-A6E8-09962304B117}" sibTransId="{04E1B69C-51B9-1641-9ADD-FB0B3ED98E9D}"/>
    <dgm:cxn modelId="{7DD20442-0E3A-9644-9554-6F1706462B60}" type="presOf" srcId="{78D16092-D79D-2743-83A2-8D254B1D5BAC}" destId="{6DF34210-0151-BC43-83D1-9FCB2C7364EE}" srcOrd="0" destOrd="0" presId="urn:microsoft.com/office/officeart/2005/8/layout/hierarchy1"/>
    <dgm:cxn modelId="{E6F32C6F-4227-1C44-AEA3-86429DE439F4}" type="presOf" srcId="{C2182E85-DF2A-CB46-AFCE-D17F0BCEF35D}" destId="{B41CB453-5C2F-9446-8DAF-E6AAD0434079}" srcOrd="0" destOrd="0" presId="urn:microsoft.com/office/officeart/2005/8/layout/hierarchy1"/>
    <dgm:cxn modelId="{9B25596F-8CE2-954B-B7BB-90228AFEC8CB}" type="presOf" srcId="{3EEB6F2B-4166-904D-A6E0-8BB694CE6E38}" destId="{006E25CF-FC13-4047-A935-01E9A3DA827C}" srcOrd="0" destOrd="0" presId="urn:microsoft.com/office/officeart/2005/8/layout/hierarchy1"/>
    <dgm:cxn modelId="{F19C5651-36DE-AA46-99C4-719F9E50A0F4}" srcId="{C2182E85-DF2A-CB46-AFCE-D17F0BCEF35D}" destId="{09E91A16-DBAE-4244-940D-DF85FA67EC4C}" srcOrd="1" destOrd="0" parTransId="{84B100DD-6769-7F40-8CE5-07F429CDBA0C}" sibTransId="{CB032639-EE55-ED43-B5F4-23A67B1B15D1}"/>
    <dgm:cxn modelId="{49C26952-AB9F-8745-8BA8-0D8D4FD4F5FB}" type="presOf" srcId="{EA1134ED-4662-AC49-8805-C114DF3A5582}" destId="{4F33A37A-FBB1-7C40-BCEE-8D070B9AC62B}" srcOrd="0" destOrd="0" presId="urn:microsoft.com/office/officeart/2005/8/layout/hierarchy1"/>
    <dgm:cxn modelId="{79350D77-6BE9-2D49-AE16-36FD0CD8EE11}" type="presOf" srcId="{499F0D38-8114-F643-A6E8-09962304B117}" destId="{CDAFD65D-F09B-E748-AF9A-23770512419D}" srcOrd="0" destOrd="0" presId="urn:microsoft.com/office/officeart/2005/8/layout/hierarchy1"/>
    <dgm:cxn modelId="{A6BE7079-D071-0449-8519-8F6FD1B9D2FA}" type="presOf" srcId="{49CE7A5D-2A2B-1F46-89E9-53BB0AD6B689}" destId="{D0AC2310-7774-5A4B-8C4B-DEEFD1C15868}" srcOrd="0" destOrd="0" presId="urn:microsoft.com/office/officeart/2005/8/layout/hierarchy1"/>
    <dgm:cxn modelId="{73D8317B-D335-0147-A8CA-D6C8C41D1560}" srcId="{94B1E0AB-3FAE-2B4F-B07E-F566E0448E40}" destId="{59C30BD7-6950-804D-8B10-3A933F7AC79F}" srcOrd="0" destOrd="0" parTransId="{7D15D951-9BC4-774F-8680-28D279DC4AA6}" sibTransId="{91502FDC-6B6B-F343-8753-B7130A29B3BA}"/>
    <dgm:cxn modelId="{97B08792-1443-684F-9648-58906A162B6F}" srcId="{78D16092-D79D-2743-83A2-8D254B1D5BAC}" destId="{7EE8F836-CC43-7746-97FC-D00B70869098}" srcOrd="0" destOrd="0" parTransId="{5267CFFC-E776-F142-8EE2-260A83DC3C5C}" sibTransId="{D46D4F4A-246C-FA41-990A-8D7A520929FE}"/>
    <dgm:cxn modelId="{817D8C9F-5DD0-0B4D-887E-6B7E93DF100D}" srcId="{59C30BD7-6950-804D-8B10-3A933F7AC79F}" destId="{C2182E85-DF2A-CB46-AFCE-D17F0BCEF35D}" srcOrd="0" destOrd="0" parTransId="{3F1F4B29-318C-D14E-AAB6-5433345F7893}" sibTransId="{E8BC4030-1C54-4E4B-890D-9572A1F697CF}"/>
    <dgm:cxn modelId="{FD5960B8-E4E0-924B-984A-701F698DF1A2}" type="presOf" srcId="{5267CFFC-E776-F142-8EE2-260A83DC3C5C}" destId="{7513E6F7-90C6-5C47-9118-35413EA305DD}" srcOrd="0" destOrd="0" presId="urn:microsoft.com/office/officeart/2005/8/layout/hierarchy1"/>
    <dgm:cxn modelId="{ED419AC5-B625-5A49-9E19-9D0338EBB861}" type="presOf" srcId="{3F1F4B29-318C-D14E-AAB6-5433345F7893}" destId="{24B2ECA1-F5CB-6848-88A5-626A50DEB0F7}" srcOrd="0" destOrd="0" presId="urn:microsoft.com/office/officeart/2005/8/layout/hierarchy1"/>
    <dgm:cxn modelId="{47F3E4CB-86BD-3547-A483-0082EA9C5AE6}" srcId="{59C30BD7-6950-804D-8B10-3A933F7AC79F}" destId="{78D16092-D79D-2743-83A2-8D254B1D5BAC}" srcOrd="1" destOrd="0" parTransId="{49CE7A5D-2A2B-1F46-89E9-53BB0AD6B689}" sibTransId="{D9DC4115-8F98-C04D-8314-301EA4178BE9}"/>
    <dgm:cxn modelId="{C0E452E1-62D3-3C42-8F68-BB1E2E31005A}" type="presOf" srcId="{59C30BD7-6950-804D-8B10-3A933F7AC79F}" destId="{C79FB9FF-94D1-3C43-96EC-20ACB42E7073}" srcOrd="0" destOrd="0" presId="urn:microsoft.com/office/officeart/2005/8/layout/hierarchy1"/>
    <dgm:cxn modelId="{58B813EB-E731-044B-B1D7-9155170F8702}" type="presOf" srcId="{94B1E0AB-3FAE-2B4F-B07E-F566E0448E40}" destId="{DA0F299C-4E74-5E48-9CE9-9FB7A4937CE7}" srcOrd="0" destOrd="0" presId="urn:microsoft.com/office/officeart/2005/8/layout/hierarchy1"/>
    <dgm:cxn modelId="{C46307EE-7647-DA43-9E76-DFE7164DA4F0}" type="presOf" srcId="{84B100DD-6769-7F40-8CE5-07F429CDBA0C}" destId="{D2236F65-F80C-A34E-A4BB-E3F2BAA1AFDF}" srcOrd="0" destOrd="0" presId="urn:microsoft.com/office/officeart/2005/8/layout/hierarchy1"/>
    <dgm:cxn modelId="{8A99F7F7-4106-F24B-AAA1-91357894919A}" type="presOf" srcId="{7EE8F836-CC43-7746-97FC-D00B70869098}" destId="{651D44C3-8AA0-8A42-8A12-660CFD3EBAFA}" srcOrd="0" destOrd="0" presId="urn:microsoft.com/office/officeart/2005/8/layout/hierarchy1"/>
    <dgm:cxn modelId="{CD14A36F-59C7-5740-AF7D-EF75F9B24E05}" type="presParOf" srcId="{DA0F299C-4E74-5E48-9CE9-9FB7A4937CE7}" destId="{D7450D88-B38C-344F-9C0A-9A9BFBBF2E40}" srcOrd="0" destOrd="0" presId="urn:microsoft.com/office/officeart/2005/8/layout/hierarchy1"/>
    <dgm:cxn modelId="{F2B190CD-3E90-174D-9444-101FC6BFB3F2}" type="presParOf" srcId="{D7450D88-B38C-344F-9C0A-9A9BFBBF2E40}" destId="{3962887A-B241-E245-86EC-6138DDE59A5D}" srcOrd="0" destOrd="0" presId="urn:microsoft.com/office/officeart/2005/8/layout/hierarchy1"/>
    <dgm:cxn modelId="{4B1AACCA-778D-BE4B-B6EC-DCA764A3B679}" type="presParOf" srcId="{3962887A-B241-E245-86EC-6138DDE59A5D}" destId="{A7DBAEA2-6075-D64D-B8C7-E7AC5D1A1822}" srcOrd="0" destOrd="0" presId="urn:microsoft.com/office/officeart/2005/8/layout/hierarchy1"/>
    <dgm:cxn modelId="{BDF96F06-2FBC-A24D-AF16-789A9B9AE6B0}" type="presParOf" srcId="{3962887A-B241-E245-86EC-6138DDE59A5D}" destId="{C79FB9FF-94D1-3C43-96EC-20ACB42E7073}" srcOrd="1" destOrd="0" presId="urn:microsoft.com/office/officeart/2005/8/layout/hierarchy1"/>
    <dgm:cxn modelId="{02BE90A3-1A5D-DE43-A233-60748DD09246}" type="presParOf" srcId="{D7450D88-B38C-344F-9C0A-9A9BFBBF2E40}" destId="{5B23B6B0-AD70-864A-9699-2E57827668C0}" srcOrd="1" destOrd="0" presId="urn:microsoft.com/office/officeart/2005/8/layout/hierarchy1"/>
    <dgm:cxn modelId="{99173D82-4801-CA4A-B916-12AC51BBF085}" type="presParOf" srcId="{5B23B6B0-AD70-864A-9699-2E57827668C0}" destId="{24B2ECA1-F5CB-6848-88A5-626A50DEB0F7}" srcOrd="0" destOrd="0" presId="urn:microsoft.com/office/officeart/2005/8/layout/hierarchy1"/>
    <dgm:cxn modelId="{9CE9DA03-104E-1545-A460-379585CFE7C4}" type="presParOf" srcId="{5B23B6B0-AD70-864A-9699-2E57827668C0}" destId="{9F422FCF-83A3-6548-8B3D-7517B12B9C6E}" srcOrd="1" destOrd="0" presId="urn:microsoft.com/office/officeart/2005/8/layout/hierarchy1"/>
    <dgm:cxn modelId="{25C9153F-2FCC-5642-9A70-F18B3104248C}" type="presParOf" srcId="{9F422FCF-83A3-6548-8B3D-7517B12B9C6E}" destId="{001D88F3-CA96-6449-B880-EF62E0C8D1B2}" srcOrd="0" destOrd="0" presId="urn:microsoft.com/office/officeart/2005/8/layout/hierarchy1"/>
    <dgm:cxn modelId="{6958B627-664B-3C48-8BD0-DE6E337A0A41}" type="presParOf" srcId="{001D88F3-CA96-6449-B880-EF62E0C8D1B2}" destId="{DC60023A-0ECB-DF42-90F8-6D42E2B0D189}" srcOrd="0" destOrd="0" presId="urn:microsoft.com/office/officeart/2005/8/layout/hierarchy1"/>
    <dgm:cxn modelId="{3FA9E1B0-CA69-1546-B9B9-F5275102B161}" type="presParOf" srcId="{001D88F3-CA96-6449-B880-EF62E0C8D1B2}" destId="{B41CB453-5C2F-9446-8DAF-E6AAD0434079}" srcOrd="1" destOrd="0" presId="urn:microsoft.com/office/officeart/2005/8/layout/hierarchy1"/>
    <dgm:cxn modelId="{1E720D18-5AD6-9F45-846D-04FD7A735F71}" type="presParOf" srcId="{9F422FCF-83A3-6548-8B3D-7517B12B9C6E}" destId="{49D3831B-1169-864D-9301-E74AE5D6BB47}" srcOrd="1" destOrd="0" presId="urn:microsoft.com/office/officeart/2005/8/layout/hierarchy1"/>
    <dgm:cxn modelId="{87767D8C-CE6E-4D4C-9733-320BCF64B990}" type="presParOf" srcId="{49D3831B-1169-864D-9301-E74AE5D6BB47}" destId="{01FF6570-0F23-E84A-AADB-05C985F909C2}" srcOrd="0" destOrd="0" presId="urn:microsoft.com/office/officeart/2005/8/layout/hierarchy1"/>
    <dgm:cxn modelId="{31595572-BDBE-CD49-A9AF-59310CF75641}" type="presParOf" srcId="{49D3831B-1169-864D-9301-E74AE5D6BB47}" destId="{3EEA70C8-969F-5640-B633-2313CF72911F}" srcOrd="1" destOrd="0" presId="urn:microsoft.com/office/officeart/2005/8/layout/hierarchy1"/>
    <dgm:cxn modelId="{9F1FA4AD-685C-AC4E-91BA-F009F0AE108D}" type="presParOf" srcId="{3EEA70C8-969F-5640-B633-2313CF72911F}" destId="{127B53AA-C916-B44A-B3D5-466F995AA97A}" srcOrd="0" destOrd="0" presId="urn:microsoft.com/office/officeart/2005/8/layout/hierarchy1"/>
    <dgm:cxn modelId="{172E2DB6-5440-7E47-BEFA-68B19CCDAA4A}" type="presParOf" srcId="{127B53AA-C916-B44A-B3D5-466F995AA97A}" destId="{D47F50F8-BB45-5B43-9849-DB6EBC4FF56A}" srcOrd="0" destOrd="0" presId="urn:microsoft.com/office/officeart/2005/8/layout/hierarchy1"/>
    <dgm:cxn modelId="{4CFDE83A-928D-B646-AAEE-C5EDA2EAD29E}" type="presParOf" srcId="{127B53AA-C916-B44A-B3D5-466F995AA97A}" destId="{006E25CF-FC13-4047-A935-01E9A3DA827C}" srcOrd="1" destOrd="0" presId="urn:microsoft.com/office/officeart/2005/8/layout/hierarchy1"/>
    <dgm:cxn modelId="{AC5BA52D-6B11-EF4A-AC29-833C7F56AC84}" type="presParOf" srcId="{3EEA70C8-969F-5640-B633-2313CF72911F}" destId="{7D06323E-A8FD-BB43-973B-68F8FBA666B9}" srcOrd="1" destOrd="0" presId="urn:microsoft.com/office/officeart/2005/8/layout/hierarchy1"/>
    <dgm:cxn modelId="{E248FD3C-2D49-FB44-96CE-C6C1A0B6409C}" type="presParOf" srcId="{49D3831B-1169-864D-9301-E74AE5D6BB47}" destId="{D2236F65-F80C-A34E-A4BB-E3F2BAA1AFDF}" srcOrd="2" destOrd="0" presId="urn:microsoft.com/office/officeart/2005/8/layout/hierarchy1"/>
    <dgm:cxn modelId="{28CF9EA4-472F-2342-87B8-54165FBE24E6}" type="presParOf" srcId="{49D3831B-1169-864D-9301-E74AE5D6BB47}" destId="{B2118C46-1457-B547-828F-D43CC0EA9090}" srcOrd="3" destOrd="0" presId="urn:microsoft.com/office/officeart/2005/8/layout/hierarchy1"/>
    <dgm:cxn modelId="{C1DC8DA5-8216-9345-A129-04A448E3C562}" type="presParOf" srcId="{B2118C46-1457-B547-828F-D43CC0EA9090}" destId="{15923802-9930-9348-94C2-9DBEF1D8C012}" srcOrd="0" destOrd="0" presId="urn:microsoft.com/office/officeart/2005/8/layout/hierarchy1"/>
    <dgm:cxn modelId="{C7B04A6D-B270-574F-9738-2A61C0FECCEB}" type="presParOf" srcId="{15923802-9930-9348-94C2-9DBEF1D8C012}" destId="{EA4F328C-2831-3E4E-94D7-D54DE1D990E4}" srcOrd="0" destOrd="0" presId="urn:microsoft.com/office/officeart/2005/8/layout/hierarchy1"/>
    <dgm:cxn modelId="{CD20B395-A1C0-7946-A341-1AA4B2157912}" type="presParOf" srcId="{15923802-9930-9348-94C2-9DBEF1D8C012}" destId="{9DD503FD-674B-1545-884F-3087FDC8C493}" srcOrd="1" destOrd="0" presId="urn:microsoft.com/office/officeart/2005/8/layout/hierarchy1"/>
    <dgm:cxn modelId="{D0D214F5-FDF7-9444-A09F-B9C38F746F48}" type="presParOf" srcId="{B2118C46-1457-B547-828F-D43CC0EA9090}" destId="{63D9F28B-A6D7-6840-9C73-C052A4135E87}" srcOrd="1" destOrd="0" presId="urn:microsoft.com/office/officeart/2005/8/layout/hierarchy1"/>
    <dgm:cxn modelId="{8A27CDBA-51FD-D948-9F79-3EDCF26A341B}" type="presParOf" srcId="{5B23B6B0-AD70-864A-9699-2E57827668C0}" destId="{D0AC2310-7774-5A4B-8C4B-DEEFD1C15868}" srcOrd="2" destOrd="0" presId="urn:microsoft.com/office/officeart/2005/8/layout/hierarchy1"/>
    <dgm:cxn modelId="{4AA05C34-FA39-764C-BDEA-23038FB91103}" type="presParOf" srcId="{5B23B6B0-AD70-864A-9699-2E57827668C0}" destId="{AE44AC05-4604-704E-8A91-FF1BF504A6E9}" srcOrd="3" destOrd="0" presId="urn:microsoft.com/office/officeart/2005/8/layout/hierarchy1"/>
    <dgm:cxn modelId="{0EF88DD4-3792-454D-8F8E-0B0620529030}" type="presParOf" srcId="{AE44AC05-4604-704E-8A91-FF1BF504A6E9}" destId="{2431A130-7005-274B-A69C-401C9600549F}" srcOrd="0" destOrd="0" presId="urn:microsoft.com/office/officeart/2005/8/layout/hierarchy1"/>
    <dgm:cxn modelId="{0A55A47E-01C4-E048-9D9B-A6EAEE16BA26}" type="presParOf" srcId="{2431A130-7005-274B-A69C-401C9600549F}" destId="{AACAC62E-84A0-1B49-9EA2-078C3669742B}" srcOrd="0" destOrd="0" presId="urn:microsoft.com/office/officeart/2005/8/layout/hierarchy1"/>
    <dgm:cxn modelId="{AADB5D95-D275-E945-9893-E8D0DD8A239D}" type="presParOf" srcId="{2431A130-7005-274B-A69C-401C9600549F}" destId="{6DF34210-0151-BC43-83D1-9FCB2C7364EE}" srcOrd="1" destOrd="0" presId="urn:microsoft.com/office/officeart/2005/8/layout/hierarchy1"/>
    <dgm:cxn modelId="{FAAB86F2-561F-5547-9B87-55748F657C6B}" type="presParOf" srcId="{AE44AC05-4604-704E-8A91-FF1BF504A6E9}" destId="{BC77870B-6438-A84D-9C3F-6DBD2869FAC3}" srcOrd="1" destOrd="0" presId="urn:microsoft.com/office/officeart/2005/8/layout/hierarchy1"/>
    <dgm:cxn modelId="{0560CD29-2FA7-B64E-8C04-51E30ADAE98A}" type="presParOf" srcId="{BC77870B-6438-A84D-9C3F-6DBD2869FAC3}" destId="{7513E6F7-90C6-5C47-9118-35413EA305DD}" srcOrd="0" destOrd="0" presId="urn:microsoft.com/office/officeart/2005/8/layout/hierarchy1"/>
    <dgm:cxn modelId="{8BBE8D61-8742-E74F-A3DE-08DCFB3DA839}" type="presParOf" srcId="{BC77870B-6438-A84D-9C3F-6DBD2869FAC3}" destId="{62667CA8-F9E6-F44F-A986-8FA251266348}" srcOrd="1" destOrd="0" presId="urn:microsoft.com/office/officeart/2005/8/layout/hierarchy1"/>
    <dgm:cxn modelId="{475BEF6B-6E2B-7747-A94E-3B39FABA2BF4}" type="presParOf" srcId="{62667CA8-F9E6-F44F-A986-8FA251266348}" destId="{48315D59-210B-144D-902B-BA84B10E9EED}" srcOrd="0" destOrd="0" presId="urn:microsoft.com/office/officeart/2005/8/layout/hierarchy1"/>
    <dgm:cxn modelId="{FF3BF45C-014A-8B48-9BC5-AEC9EF36947F}" type="presParOf" srcId="{48315D59-210B-144D-902B-BA84B10E9EED}" destId="{CDE2AF0D-77E1-DA49-9D79-67F157BADBCD}" srcOrd="0" destOrd="0" presId="urn:microsoft.com/office/officeart/2005/8/layout/hierarchy1"/>
    <dgm:cxn modelId="{5E3BE97B-DDD7-654A-85E5-9E743E6CA309}" type="presParOf" srcId="{48315D59-210B-144D-902B-BA84B10E9EED}" destId="{651D44C3-8AA0-8A42-8A12-660CFD3EBAFA}" srcOrd="1" destOrd="0" presId="urn:microsoft.com/office/officeart/2005/8/layout/hierarchy1"/>
    <dgm:cxn modelId="{40EB0139-A0E2-A842-BCBE-41C5F0780025}" type="presParOf" srcId="{62667CA8-F9E6-F44F-A986-8FA251266348}" destId="{ED631529-2532-4F41-A0C6-F8E818BF2971}" srcOrd="1" destOrd="0" presId="urn:microsoft.com/office/officeart/2005/8/layout/hierarchy1"/>
    <dgm:cxn modelId="{30A36AC0-3EAA-FC45-9403-E39020700ABC}" type="presParOf" srcId="{BC77870B-6438-A84D-9C3F-6DBD2869FAC3}" destId="{CDAFD65D-F09B-E748-AF9A-23770512419D}" srcOrd="2" destOrd="0" presId="urn:microsoft.com/office/officeart/2005/8/layout/hierarchy1"/>
    <dgm:cxn modelId="{B9046971-6174-7B45-8D3B-870812F712E8}" type="presParOf" srcId="{BC77870B-6438-A84D-9C3F-6DBD2869FAC3}" destId="{4253AAF3-79E7-5043-9243-DDCA259F0185}" srcOrd="3" destOrd="0" presId="urn:microsoft.com/office/officeart/2005/8/layout/hierarchy1"/>
    <dgm:cxn modelId="{F3F3D8B5-75F2-E441-AFCD-A4B4A50919A3}" type="presParOf" srcId="{4253AAF3-79E7-5043-9243-DDCA259F0185}" destId="{E528BB7F-C242-2843-9377-E966D810C7E6}" srcOrd="0" destOrd="0" presId="urn:microsoft.com/office/officeart/2005/8/layout/hierarchy1"/>
    <dgm:cxn modelId="{A6DF93EA-031C-704A-BDC6-C33E97DAA91C}" type="presParOf" srcId="{E528BB7F-C242-2843-9377-E966D810C7E6}" destId="{89A4544C-A593-F94F-B46F-DE5EAE6908A4}" srcOrd="0" destOrd="0" presId="urn:microsoft.com/office/officeart/2005/8/layout/hierarchy1"/>
    <dgm:cxn modelId="{9EE3C96C-D887-0842-A104-F9181421BA3D}" type="presParOf" srcId="{E528BB7F-C242-2843-9377-E966D810C7E6}" destId="{4F33A37A-FBB1-7C40-BCEE-8D070B9AC62B}" srcOrd="1" destOrd="0" presId="urn:microsoft.com/office/officeart/2005/8/layout/hierarchy1"/>
    <dgm:cxn modelId="{BCE4243C-0132-3941-8AA5-C510B1B0D010}" type="presParOf" srcId="{4253AAF3-79E7-5043-9243-DDCA259F0185}" destId="{D0D2D712-3BA0-AB4A-8A22-65252B2DE0E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E93154-2090-4836-8F67-B449C7AE118E}"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US"/>
        </a:p>
      </dgm:t>
    </dgm:pt>
    <dgm:pt modelId="{0954AA2E-4440-4BF8-8355-EB8E5E04D977}">
      <dgm:prSet phldrT="[Text]"/>
      <dgm:spPr/>
      <dgm:t>
        <a:bodyPr/>
        <a:lstStyle/>
        <a:p>
          <a:r>
            <a:rPr lang="en-US" b="1" dirty="0" err="1">
              <a:solidFill>
                <a:schemeClr val="tx1"/>
              </a:solidFill>
              <a:effectLst/>
              <a:latin typeface="+mn-lt"/>
              <a:ea typeface="+mn-ea"/>
              <a:cs typeface="+mn-cs"/>
            </a:rPr>
            <a:t>Mức</a:t>
          </a:r>
          <a:r>
            <a:rPr lang="en-US" b="1" dirty="0">
              <a:solidFill>
                <a:schemeClr val="tx1"/>
              </a:solidFill>
              <a:effectLst/>
              <a:latin typeface="+mn-lt"/>
              <a:ea typeface="+mn-ea"/>
              <a:cs typeface="+mn-cs"/>
            </a:rPr>
            <a:t> 1</a:t>
          </a:r>
        </a:p>
        <a:p>
          <a:r>
            <a:rPr lang="en-US" b="1" dirty="0">
              <a:solidFill>
                <a:schemeClr val="tx1"/>
              </a:solidFill>
              <a:effectLst/>
              <a:latin typeface="+mn-lt"/>
              <a:ea typeface="+mn-ea"/>
              <a:cs typeface="+mn-cs"/>
            </a:rPr>
            <a:t>(</a:t>
          </a:r>
          <a:r>
            <a:rPr lang="en-US" b="1" dirty="0" err="1">
              <a:solidFill>
                <a:schemeClr val="tx1"/>
              </a:solidFill>
              <a:effectLst/>
              <a:latin typeface="+mn-lt"/>
              <a:ea typeface="+mn-ea"/>
              <a:cs typeface="+mn-cs"/>
            </a:rPr>
            <a:t>khoảng</a:t>
          </a:r>
          <a:endParaRPr lang="en-US" b="1" dirty="0">
            <a:solidFill>
              <a:schemeClr val="tx1"/>
            </a:solidFill>
            <a:effectLst/>
            <a:latin typeface="+mn-lt"/>
            <a:ea typeface="+mn-ea"/>
            <a:cs typeface="+mn-cs"/>
          </a:endParaRPr>
        </a:p>
        <a:p>
          <a:r>
            <a:rPr lang="en-US" b="1" dirty="0">
              <a:solidFill>
                <a:schemeClr val="tx1"/>
              </a:solidFill>
              <a:effectLst/>
              <a:latin typeface="+mn-lt"/>
              <a:ea typeface="+mn-ea"/>
              <a:cs typeface="+mn-cs"/>
            </a:rPr>
            <a:t>30-40 %)</a:t>
          </a:r>
          <a:endParaRPr lang="en-US" dirty="0"/>
        </a:p>
      </dgm:t>
    </dgm:pt>
    <dgm:pt modelId="{8FB7D557-756A-4381-8929-F378335F0E39}" type="parTrans" cxnId="{56BC7981-C5A0-4DA1-A57C-77C0D4790B3D}">
      <dgm:prSet/>
      <dgm:spPr/>
      <dgm:t>
        <a:bodyPr/>
        <a:lstStyle/>
        <a:p>
          <a:endParaRPr lang="en-US"/>
        </a:p>
      </dgm:t>
    </dgm:pt>
    <dgm:pt modelId="{06EA2DB1-F6BE-430F-8C3E-B9D88DE46E34}" type="sibTrans" cxnId="{56BC7981-C5A0-4DA1-A57C-77C0D4790B3D}">
      <dgm:prSet/>
      <dgm:spPr/>
      <dgm:t>
        <a:bodyPr/>
        <a:lstStyle/>
        <a:p>
          <a:endParaRPr lang="en-US"/>
        </a:p>
      </dgm:t>
    </dgm:pt>
    <dgm:pt modelId="{BA08B00E-066A-46A9-8D5F-64E59B27A881}">
      <dgm:prSet phldrT="[Text]"/>
      <dgm:spPr/>
      <dgm:t>
        <a:bodyPr/>
        <a:lstStyle/>
        <a:p>
          <a:r>
            <a:rPr lang="en-US" b="1" dirty="0" err="1">
              <a:solidFill>
                <a:schemeClr val="tx1"/>
              </a:solidFill>
              <a:effectLst/>
              <a:latin typeface="+mn-lt"/>
              <a:ea typeface="+mn-ea"/>
              <a:cs typeface="+mn-cs"/>
            </a:rPr>
            <a:t>Mức</a:t>
          </a:r>
          <a:r>
            <a:rPr lang="en-US" b="1" dirty="0">
              <a:solidFill>
                <a:schemeClr val="tx1"/>
              </a:solidFill>
              <a:effectLst/>
              <a:latin typeface="+mn-lt"/>
              <a:ea typeface="+mn-ea"/>
              <a:cs typeface="+mn-cs"/>
            </a:rPr>
            <a:t> 3</a:t>
          </a:r>
        </a:p>
        <a:p>
          <a:r>
            <a:rPr lang="en-US" b="1" dirty="0">
              <a:solidFill>
                <a:schemeClr val="tx1"/>
              </a:solidFill>
              <a:effectLst/>
              <a:latin typeface="+mn-lt"/>
              <a:ea typeface="+mn-ea"/>
              <a:cs typeface="+mn-cs"/>
            </a:rPr>
            <a:t>(</a:t>
          </a:r>
          <a:r>
            <a:rPr lang="en-US" b="1" dirty="0" err="1">
              <a:solidFill>
                <a:schemeClr val="tx1"/>
              </a:solidFill>
              <a:effectLst/>
              <a:latin typeface="+mn-lt"/>
              <a:ea typeface="+mn-ea"/>
              <a:cs typeface="+mn-cs"/>
            </a:rPr>
            <a:t>khoảng</a:t>
          </a:r>
          <a:endParaRPr lang="en-US" b="1" dirty="0">
            <a:solidFill>
              <a:schemeClr val="tx1"/>
            </a:solidFill>
            <a:effectLst/>
            <a:latin typeface="+mn-lt"/>
            <a:ea typeface="+mn-ea"/>
            <a:cs typeface="+mn-cs"/>
          </a:endParaRPr>
        </a:p>
        <a:p>
          <a:r>
            <a:rPr lang="en-US" b="1" dirty="0">
              <a:solidFill>
                <a:schemeClr val="tx1"/>
              </a:solidFill>
              <a:effectLst/>
              <a:latin typeface="+mn-lt"/>
              <a:ea typeface="+mn-ea"/>
              <a:cs typeface="+mn-cs"/>
            </a:rPr>
            <a:t>20-30%) </a:t>
          </a:r>
          <a:endParaRPr lang="en-US" dirty="0"/>
        </a:p>
      </dgm:t>
    </dgm:pt>
    <dgm:pt modelId="{ACD9CDB3-82EE-4F16-B3F5-2BA5E461565B}" type="parTrans" cxnId="{E734C205-4B23-4306-9E05-2EFBBE551C71}">
      <dgm:prSet/>
      <dgm:spPr/>
      <dgm:t>
        <a:bodyPr/>
        <a:lstStyle/>
        <a:p>
          <a:endParaRPr lang="en-US"/>
        </a:p>
      </dgm:t>
    </dgm:pt>
    <dgm:pt modelId="{7796A817-0A93-4A5E-931A-ED7AC884B994}" type="sibTrans" cxnId="{E734C205-4B23-4306-9E05-2EFBBE551C71}">
      <dgm:prSet/>
      <dgm:spPr/>
      <dgm:t>
        <a:bodyPr/>
        <a:lstStyle/>
        <a:p>
          <a:endParaRPr lang="en-US"/>
        </a:p>
      </dgm:t>
    </dgm:pt>
    <dgm:pt modelId="{457D0B1B-7229-438C-ADE3-C1AE890131A4}">
      <dgm:prSet phldrT="[Text]"/>
      <dgm:spPr/>
      <dgm:t>
        <a:bodyPr/>
        <a:lstStyle/>
        <a:p>
          <a:r>
            <a:rPr lang="en-US" b="1" dirty="0" err="1">
              <a:solidFill>
                <a:schemeClr val="tx1"/>
              </a:solidFill>
              <a:effectLst/>
              <a:latin typeface="+mn-lt"/>
              <a:ea typeface="+mn-ea"/>
              <a:cs typeface="+mn-cs"/>
            </a:rPr>
            <a:t>Mức</a:t>
          </a:r>
          <a:r>
            <a:rPr lang="en-US" b="1" dirty="0">
              <a:solidFill>
                <a:schemeClr val="tx1"/>
              </a:solidFill>
              <a:effectLst/>
              <a:latin typeface="+mn-lt"/>
              <a:ea typeface="+mn-ea"/>
              <a:cs typeface="+mn-cs"/>
            </a:rPr>
            <a:t> 2</a:t>
          </a:r>
        </a:p>
        <a:p>
          <a:r>
            <a:rPr lang="en-US" b="1" dirty="0">
              <a:solidFill>
                <a:schemeClr val="tx1"/>
              </a:solidFill>
              <a:effectLst/>
              <a:latin typeface="+mn-lt"/>
              <a:ea typeface="+mn-ea"/>
              <a:cs typeface="+mn-cs"/>
            </a:rPr>
            <a:t>(</a:t>
          </a:r>
          <a:r>
            <a:rPr lang="en-US" b="1" dirty="0" err="1">
              <a:solidFill>
                <a:schemeClr val="tx1"/>
              </a:solidFill>
              <a:effectLst/>
              <a:latin typeface="+mn-lt"/>
              <a:ea typeface="+mn-ea"/>
              <a:cs typeface="+mn-cs"/>
            </a:rPr>
            <a:t>khoảng</a:t>
          </a:r>
          <a:r>
            <a:rPr lang="en-US" b="1" dirty="0">
              <a:solidFill>
                <a:schemeClr val="tx1"/>
              </a:solidFill>
              <a:effectLst/>
              <a:latin typeface="+mn-lt"/>
              <a:ea typeface="+mn-ea"/>
              <a:cs typeface="+mn-cs"/>
            </a:rPr>
            <a:t> </a:t>
          </a:r>
        </a:p>
        <a:p>
          <a:r>
            <a:rPr lang="en-US" b="1" dirty="0">
              <a:solidFill>
                <a:schemeClr val="tx1"/>
              </a:solidFill>
              <a:effectLst/>
              <a:latin typeface="+mn-lt"/>
              <a:ea typeface="+mn-ea"/>
              <a:cs typeface="+mn-cs"/>
            </a:rPr>
            <a:t>30-40%)</a:t>
          </a:r>
          <a:endParaRPr lang="en-US" dirty="0"/>
        </a:p>
      </dgm:t>
    </dgm:pt>
    <dgm:pt modelId="{49CB6D06-CB8C-4E7B-B21D-4B813BE2E3DC}" type="parTrans" cxnId="{38E8B9CD-F657-4790-8FF1-64D10AA41F86}">
      <dgm:prSet/>
      <dgm:spPr/>
      <dgm:t>
        <a:bodyPr/>
        <a:lstStyle/>
        <a:p>
          <a:endParaRPr lang="en-US"/>
        </a:p>
      </dgm:t>
    </dgm:pt>
    <dgm:pt modelId="{3CDCF0F6-10FF-4B18-A3F7-97FE45D4EB8B}" type="sibTrans" cxnId="{38E8B9CD-F657-4790-8FF1-64D10AA41F86}">
      <dgm:prSet/>
      <dgm:spPr/>
      <dgm:t>
        <a:bodyPr/>
        <a:lstStyle/>
        <a:p>
          <a:endParaRPr lang="en-US"/>
        </a:p>
      </dgm:t>
    </dgm:pt>
    <dgm:pt modelId="{F341EE80-9AE8-48DA-A749-F6EA96DDA1D1}" type="pres">
      <dgm:prSet presAssocID="{62E93154-2090-4836-8F67-B449C7AE118E}" presName="cycle" presStyleCnt="0">
        <dgm:presLayoutVars>
          <dgm:dir/>
          <dgm:resizeHandles val="exact"/>
        </dgm:presLayoutVars>
      </dgm:prSet>
      <dgm:spPr/>
    </dgm:pt>
    <dgm:pt modelId="{11071539-49A8-4393-BA6D-5C19AC6611B8}" type="pres">
      <dgm:prSet presAssocID="{0954AA2E-4440-4BF8-8355-EB8E5E04D977}" presName="node" presStyleLbl="node1" presStyleIdx="0" presStyleCnt="3" custScaleX="163283">
        <dgm:presLayoutVars>
          <dgm:bulletEnabled val="1"/>
        </dgm:presLayoutVars>
      </dgm:prSet>
      <dgm:spPr/>
    </dgm:pt>
    <dgm:pt modelId="{B7124CD1-F716-44E7-9B1B-E4CD7B8B2AC5}" type="pres">
      <dgm:prSet presAssocID="{06EA2DB1-F6BE-430F-8C3E-B9D88DE46E34}" presName="sibTrans" presStyleLbl="sibTrans2D1" presStyleIdx="0" presStyleCnt="3"/>
      <dgm:spPr/>
    </dgm:pt>
    <dgm:pt modelId="{AC714741-6F42-49E8-ADE1-F43D4DC2F9A7}" type="pres">
      <dgm:prSet presAssocID="{06EA2DB1-F6BE-430F-8C3E-B9D88DE46E34}" presName="connectorText" presStyleLbl="sibTrans2D1" presStyleIdx="0" presStyleCnt="3"/>
      <dgm:spPr/>
    </dgm:pt>
    <dgm:pt modelId="{C38A35DB-39E1-402F-9129-A9CC560E3A76}" type="pres">
      <dgm:prSet presAssocID="{BA08B00E-066A-46A9-8D5F-64E59B27A881}" presName="node" presStyleLbl="node1" presStyleIdx="1" presStyleCnt="3" custScaleX="122542">
        <dgm:presLayoutVars>
          <dgm:bulletEnabled val="1"/>
        </dgm:presLayoutVars>
      </dgm:prSet>
      <dgm:spPr/>
    </dgm:pt>
    <dgm:pt modelId="{78734E54-5AAA-4264-B664-014F5253C341}" type="pres">
      <dgm:prSet presAssocID="{7796A817-0A93-4A5E-931A-ED7AC884B994}" presName="sibTrans" presStyleLbl="sibTrans2D1" presStyleIdx="1" presStyleCnt="3"/>
      <dgm:spPr/>
    </dgm:pt>
    <dgm:pt modelId="{B60A426D-4EA1-40FA-98D5-E8047A9E1800}" type="pres">
      <dgm:prSet presAssocID="{7796A817-0A93-4A5E-931A-ED7AC884B994}" presName="connectorText" presStyleLbl="sibTrans2D1" presStyleIdx="1" presStyleCnt="3"/>
      <dgm:spPr/>
    </dgm:pt>
    <dgm:pt modelId="{1EE4C976-4626-417B-A54B-57DD6B50356E}" type="pres">
      <dgm:prSet presAssocID="{457D0B1B-7229-438C-ADE3-C1AE890131A4}" presName="node" presStyleLbl="node1" presStyleIdx="2" presStyleCnt="3" custScaleX="109690">
        <dgm:presLayoutVars>
          <dgm:bulletEnabled val="1"/>
        </dgm:presLayoutVars>
      </dgm:prSet>
      <dgm:spPr/>
    </dgm:pt>
    <dgm:pt modelId="{5ADC26F4-E851-4E53-8123-80A463621CBD}" type="pres">
      <dgm:prSet presAssocID="{3CDCF0F6-10FF-4B18-A3F7-97FE45D4EB8B}" presName="sibTrans" presStyleLbl="sibTrans2D1" presStyleIdx="2" presStyleCnt="3"/>
      <dgm:spPr/>
    </dgm:pt>
    <dgm:pt modelId="{D8EFA1FF-E3F3-4EF5-AFEA-1951BC90CFB5}" type="pres">
      <dgm:prSet presAssocID="{3CDCF0F6-10FF-4B18-A3F7-97FE45D4EB8B}" presName="connectorText" presStyleLbl="sibTrans2D1" presStyleIdx="2" presStyleCnt="3"/>
      <dgm:spPr/>
    </dgm:pt>
  </dgm:ptLst>
  <dgm:cxnLst>
    <dgm:cxn modelId="{E734C205-4B23-4306-9E05-2EFBBE551C71}" srcId="{62E93154-2090-4836-8F67-B449C7AE118E}" destId="{BA08B00E-066A-46A9-8D5F-64E59B27A881}" srcOrd="1" destOrd="0" parTransId="{ACD9CDB3-82EE-4F16-B3F5-2BA5E461565B}" sibTransId="{7796A817-0A93-4A5E-931A-ED7AC884B994}"/>
    <dgm:cxn modelId="{56AB6727-C062-4DBE-BCFA-9E0818F78B64}" type="presOf" srcId="{7796A817-0A93-4A5E-931A-ED7AC884B994}" destId="{78734E54-5AAA-4264-B664-014F5253C341}" srcOrd="0" destOrd="0" presId="urn:microsoft.com/office/officeart/2005/8/layout/cycle2"/>
    <dgm:cxn modelId="{7DAF2563-4207-42F3-A6E3-94917E7D3E18}" type="presOf" srcId="{3CDCF0F6-10FF-4B18-A3F7-97FE45D4EB8B}" destId="{D8EFA1FF-E3F3-4EF5-AFEA-1951BC90CFB5}" srcOrd="1" destOrd="0" presId="urn:microsoft.com/office/officeart/2005/8/layout/cycle2"/>
    <dgm:cxn modelId="{4ECD047E-125F-40ED-A705-918FE2F9CF9D}" type="presOf" srcId="{457D0B1B-7229-438C-ADE3-C1AE890131A4}" destId="{1EE4C976-4626-417B-A54B-57DD6B50356E}" srcOrd="0" destOrd="0" presId="urn:microsoft.com/office/officeart/2005/8/layout/cycle2"/>
    <dgm:cxn modelId="{56BC7981-C5A0-4DA1-A57C-77C0D4790B3D}" srcId="{62E93154-2090-4836-8F67-B449C7AE118E}" destId="{0954AA2E-4440-4BF8-8355-EB8E5E04D977}" srcOrd="0" destOrd="0" parTransId="{8FB7D557-756A-4381-8929-F378335F0E39}" sibTransId="{06EA2DB1-F6BE-430F-8C3E-B9D88DE46E34}"/>
    <dgm:cxn modelId="{D9CFFB87-D3F2-45EE-A063-E758A3FBADC6}" type="presOf" srcId="{06EA2DB1-F6BE-430F-8C3E-B9D88DE46E34}" destId="{AC714741-6F42-49E8-ADE1-F43D4DC2F9A7}" srcOrd="1" destOrd="0" presId="urn:microsoft.com/office/officeart/2005/8/layout/cycle2"/>
    <dgm:cxn modelId="{7AF39097-A96B-4F60-9F70-88EBFD7FF48D}" type="presOf" srcId="{BA08B00E-066A-46A9-8D5F-64E59B27A881}" destId="{C38A35DB-39E1-402F-9129-A9CC560E3A76}" srcOrd="0" destOrd="0" presId="urn:microsoft.com/office/officeart/2005/8/layout/cycle2"/>
    <dgm:cxn modelId="{38D5FBB0-3508-460D-AC58-31AC28912F33}" type="presOf" srcId="{0954AA2E-4440-4BF8-8355-EB8E5E04D977}" destId="{11071539-49A8-4393-BA6D-5C19AC6611B8}" srcOrd="0" destOrd="0" presId="urn:microsoft.com/office/officeart/2005/8/layout/cycle2"/>
    <dgm:cxn modelId="{FDA73FB9-8829-4177-A552-DEC15D3D0801}" type="presOf" srcId="{62E93154-2090-4836-8F67-B449C7AE118E}" destId="{F341EE80-9AE8-48DA-A749-F6EA96DDA1D1}" srcOrd="0" destOrd="0" presId="urn:microsoft.com/office/officeart/2005/8/layout/cycle2"/>
    <dgm:cxn modelId="{13DDD7BD-EAFF-4503-94AA-4B05E0556015}" type="presOf" srcId="{3CDCF0F6-10FF-4B18-A3F7-97FE45D4EB8B}" destId="{5ADC26F4-E851-4E53-8123-80A463621CBD}" srcOrd="0" destOrd="0" presId="urn:microsoft.com/office/officeart/2005/8/layout/cycle2"/>
    <dgm:cxn modelId="{586E52C8-9562-4732-9A0B-12C54F157EFD}" type="presOf" srcId="{06EA2DB1-F6BE-430F-8C3E-B9D88DE46E34}" destId="{B7124CD1-F716-44E7-9B1B-E4CD7B8B2AC5}" srcOrd="0" destOrd="0" presId="urn:microsoft.com/office/officeart/2005/8/layout/cycle2"/>
    <dgm:cxn modelId="{91234CCB-0F66-42A7-B00B-2BDACC70DD8B}" type="presOf" srcId="{7796A817-0A93-4A5E-931A-ED7AC884B994}" destId="{B60A426D-4EA1-40FA-98D5-E8047A9E1800}" srcOrd="1" destOrd="0" presId="urn:microsoft.com/office/officeart/2005/8/layout/cycle2"/>
    <dgm:cxn modelId="{38E8B9CD-F657-4790-8FF1-64D10AA41F86}" srcId="{62E93154-2090-4836-8F67-B449C7AE118E}" destId="{457D0B1B-7229-438C-ADE3-C1AE890131A4}" srcOrd="2" destOrd="0" parTransId="{49CB6D06-CB8C-4E7B-B21D-4B813BE2E3DC}" sibTransId="{3CDCF0F6-10FF-4B18-A3F7-97FE45D4EB8B}"/>
    <dgm:cxn modelId="{6CD5B86A-8744-49E9-A786-7B042AD751DC}" type="presParOf" srcId="{F341EE80-9AE8-48DA-A749-F6EA96DDA1D1}" destId="{11071539-49A8-4393-BA6D-5C19AC6611B8}" srcOrd="0" destOrd="0" presId="urn:microsoft.com/office/officeart/2005/8/layout/cycle2"/>
    <dgm:cxn modelId="{D7D94737-6FAA-41C4-B9A5-CDF4B402F635}" type="presParOf" srcId="{F341EE80-9AE8-48DA-A749-F6EA96DDA1D1}" destId="{B7124CD1-F716-44E7-9B1B-E4CD7B8B2AC5}" srcOrd="1" destOrd="0" presId="urn:microsoft.com/office/officeart/2005/8/layout/cycle2"/>
    <dgm:cxn modelId="{04FD8A49-B0E6-4340-9608-67FF8EA86CD0}" type="presParOf" srcId="{B7124CD1-F716-44E7-9B1B-E4CD7B8B2AC5}" destId="{AC714741-6F42-49E8-ADE1-F43D4DC2F9A7}" srcOrd="0" destOrd="0" presId="urn:microsoft.com/office/officeart/2005/8/layout/cycle2"/>
    <dgm:cxn modelId="{3177C220-C7EC-4285-938A-1AA953AFE880}" type="presParOf" srcId="{F341EE80-9AE8-48DA-A749-F6EA96DDA1D1}" destId="{C38A35DB-39E1-402F-9129-A9CC560E3A76}" srcOrd="2" destOrd="0" presId="urn:microsoft.com/office/officeart/2005/8/layout/cycle2"/>
    <dgm:cxn modelId="{00BDF350-709D-4CD8-88B5-2DC84AEB21A1}" type="presParOf" srcId="{F341EE80-9AE8-48DA-A749-F6EA96DDA1D1}" destId="{78734E54-5AAA-4264-B664-014F5253C341}" srcOrd="3" destOrd="0" presId="urn:microsoft.com/office/officeart/2005/8/layout/cycle2"/>
    <dgm:cxn modelId="{DB224FA6-0F52-40E5-97E6-A0093B3128D5}" type="presParOf" srcId="{78734E54-5AAA-4264-B664-014F5253C341}" destId="{B60A426D-4EA1-40FA-98D5-E8047A9E1800}" srcOrd="0" destOrd="0" presId="urn:microsoft.com/office/officeart/2005/8/layout/cycle2"/>
    <dgm:cxn modelId="{66E297E4-4B1C-4A1B-9C3B-7774A69B4546}" type="presParOf" srcId="{F341EE80-9AE8-48DA-A749-F6EA96DDA1D1}" destId="{1EE4C976-4626-417B-A54B-57DD6B50356E}" srcOrd="4" destOrd="0" presId="urn:microsoft.com/office/officeart/2005/8/layout/cycle2"/>
    <dgm:cxn modelId="{DBD7F8FF-2FA5-4EBF-BCE7-AC2D543D3710}" type="presParOf" srcId="{F341EE80-9AE8-48DA-A749-F6EA96DDA1D1}" destId="{5ADC26F4-E851-4E53-8123-80A463621CBD}" srcOrd="5" destOrd="0" presId="urn:microsoft.com/office/officeart/2005/8/layout/cycle2"/>
    <dgm:cxn modelId="{88FB8907-C902-4363-BD54-156996C84D79}" type="presParOf" srcId="{5ADC26F4-E851-4E53-8123-80A463621CBD}" destId="{D8EFA1FF-E3F3-4EF5-AFEA-1951BC90CFB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3980-6569-4D74-810D-6058E9C2C020}">
      <dsp:nvSpPr>
        <dsp:cNvPr id="0" name=""/>
        <dsp:cNvSpPr/>
      </dsp:nvSpPr>
      <dsp:spPr>
        <a:xfrm>
          <a:off x="0" y="0"/>
          <a:ext cx="10290190" cy="11793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err="1"/>
            <a:t>Đọc</a:t>
          </a:r>
          <a:r>
            <a:rPr lang="en-US" sz="3200" b="1" kern="1200" dirty="0"/>
            <a:t> </a:t>
          </a:r>
          <a:r>
            <a:rPr lang="en-US" sz="3200" b="1" kern="1200" dirty="0" err="1"/>
            <a:t>thành</a:t>
          </a:r>
          <a:r>
            <a:rPr lang="en-US" sz="3200" b="1" kern="1200" dirty="0"/>
            <a:t> </a:t>
          </a:r>
          <a:r>
            <a:rPr lang="en-US" sz="3200" b="1" kern="1200" dirty="0" err="1"/>
            <a:t>tiếng</a:t>
          </a:r>
          <a:r>
            <a:rPr lang="en-US" sz="3200" b="1" kern="1200" dirty="0"/>
            <a:t> (</a:t>
          </a:r>
          <a:r>
            <a:rPr lang="en-US" sz="3200" b="1" kern="1200" dirty="0" err="1"/>
            <a:t>chú</a:t>
          </a:r>
          <a:r>
            <a:rPr lang="en-US" sz="3200" b="1" kern="1200" dirty="0"/>
            <a:t> </a:t>
          </a:r>
          <a:r>
            <a:rPr lang="en-US" sz="3200" b="1" kern="1200" dirty="0" err="1"/>
            <a:t>trọng</a:t>
          </a:r>
          <a:r>
            <a:rPr lang="en-US" sz="3200" b="1" kern="1200" dirty="0"/>
            <a:t> </a:t>
          </a:r>
          <a:r>
            <a:rPr lang="en-US" sz="3200" b="1" kern="1200" dirty="0" err="1"/>
            <a:t>lớp</a:t>
          </a:r>
          <a:r>
            <a:rPr lang="en-US" sz="3200" b="1" kern="1200" dirty="0"/>
            <a:t> 1, 2, 3)</a:t>
          </a:r>
        </a:p>
      </dsp:txBody>
      <dsp:txXfrm>
        <a:off x="57572" y="57572"/>
        <a:ext cx="10175046" cy="1064216"/>
      </dsp:txXfrm>
    </dsp:sp>
    <dsp:sp modelId="{258652E9-2BFB-4832-8BDC-72DFB190617E}">
      <dsp:nvSpPr>
        <dsp:cNvPr id="0" name=""/>
        <dsp:cNvSpPr/>
      </dsp:nvSpPr>
      <dsp:spPr>
        <a:xfrm>
          <a:off x="0" y="1254259"/>
          <a:ext cx="1029019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71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i="0" kern="1200" dirty="0" err="1">
              <a:solidFill>
                <a:srgbClr val="2600FB"/>
              </a:solidFill>
            </a:rPr>
            <a:t>Giai</a:t>
          </a:r>
          <a:r>
            <a:rPr lang="en-US" sz="2800" b="0" i="0" kern="1200" dirty="0">
              <a:solidFill>
                <a:srgbClr val="2600FB"/>
              </a:solidFill>
            </a:rPr>
            <a:t> </a:t>
          </a:r>
          <a:r>
            <a:rPr lang="en-US" sz="2800" b="0" i="0" kern="1200" dirty="0" err="1">
              <a:solidFill>
                <a:srgbClr val="2600FB"/>
              </a:solidFill>
            </a:rPr>
            <a:t>đoạn</a:t>
          </a:r>
          <a:r>
            <a:rPr lang="en-US" sz="2800" b="0" i="0" kern="1200" dirty="0">
              <a:solidFill>
                <a:srgbClr val="2600FB"/>
              </a:solidFill>
            </a:rPr>
            <a:t> </a:t>
          </a:r>
          <a:r>
            <a:rPr lang="en-US" sz="2800" b="0" i="0" kern="1200" dirty="0" err="1">
              <a:solidFill>
                <a:srgbClr val="2600FB"/>
              </a:solidFill>
            </a:rPr>
            <a:t>học</a:t>
          </a:r>
          <a:r>
            <a:rPr lang="en-US" sz="2800" b="0" i="0" kern="1200" dirty="0">
              <a:solidFill>
                <a:srgbClr val="2600FB"/>
              </a:solidFill>
            </a:rPr>
            <a:t> </a:t>
          </a:r>
          <a:r>
            <a:rPr lang="en-US" sz="2800" b="0" i="0" kern="1200" dirty="0" err="1">
              <a:solidFill>
                <a:srgbClr val="2600FB"/>
              </a:solidFill>
            </a:rPr>
            <a:t>vần</a:t>
          </a:r>
          <a:endParaRPr lang="en-US" sz="2800" kern="1200" dirty="0">
            <a:solidFill>
              <a:srgbClr val="2600FB"/>
            </a:solidFill>
          </a:endParaRPr>
        </a:p>
        <a:p>
          <a:pPr marL="285750" lvl="1" indent="-285750" algn="l" defTabSz="1244600">
            <a:lnSpc>
              <a:spcPct val="90000"/>
            </a:lnSpc>
            <a:spcBef>
              <a:spcPct val="0"/>
            </a:spcBef>
            <a:spcAft>
              <a:spcPct val="20000"/>
            </a:spcAft>
            <a:buChar char="•"/>
          </a:pPr>
          <a:r>
            <a:rPr lang="en-US" sz="2800" b="0" i="0" kern="1200" dirty="0" err="1">
              <a:solidFill>
                <a:srgbClr val="2600FB"/>
              </a:solidFill>
            </a:rPr>
            <a:t>Giai</a:t>
          </a:r>
          <a:r>
            <a:rPr lang="en-US" sz="2800" b="0" i="0" kern="1200" dirty="0">
              <a:solidFill>
                <a:srgbClr val="2600FB"/>
              </a:solidFill>
            </a:rPr>
            <a:t> </a:t>
          </a:r>
          <a:r>
            <a:rPr lang="en-US" sz="2800" b="0" i="0" kern="1200" dirty="0" err="1">
              <a:solidFill>
                <a:srgbClr val="2600FB"/>
              </a:solidFill>
            </a:rPr>
            <a:t>đoạn</a:t>
          </a:r>
          <a:r>
            <a:rPr lang="en-US" sz="2800" b="0" i="0" kern="1200" dirty="0">
              <a:solidFill>
                <a:srgbClr val="2600FB"/>
              </a:solidFill>
            </a:rPr>
            <a:t> </a:t>
          </a:r>
          <a:r>
            <a:rPr lang="en-US" sz="2800" b="0" i="0" kern="1200" dirty="0" err="1">
              <a:solidFill>
                <a:srgbClr val="2600FB"/>
              </a:solidFill>
            </a:rPr>
            <a:t>đọc</a:t>
          </a:r>
          <a:r>
            <a:rPr lang="en-US" sz="2800" b="0" i="0" kern="1200" dirty="0">
              <a:solidFill>
                <a:srgbClr val="2600FB"/>
              </a:solidFill>
            </a:rPr>
            <a:t> </a:t>
          </a:r>
          <a:r>
            <a:rPr lang="en-US" sz="2800" b="0" i="0" kern="1200" dirty="0" err="1">
              <a:solidFill>
                <a:srgbClr val="2600FB"/>
              </a:solidFill>
            </a:rPr>
            <a:t>thành</a:t>
          </a:r>
          <a:r>
            <a:rPr lang="en-US" sz="2800" b="0" i="0" kern="1200" dirty="0">
              <a:solidFill>
                <a:srgbClr val="2600FB"/>
              </a:solidFill>
            </a:rPr>
            <a:t> </a:t>
          </a:r>
          <a:r>
            <a:rPr lang="en-US" sz="2800" b="0" i="0" kern="1200" dirty="0" err="1">
              <a:solidFill>
                <a:srgbClr val="2600FB"/>
              </a:solidFill>
            </a:rPr>
            <a:t>tiếng</a:t>
          </a:r>
          <a:r>
            <a:rPr lang="en-US" sz="2800" b="0" i="0" kern="1200" dirty="0">
              <a:solidFill>
                <a:srgbClr val="2600FB"/>
              </a:solidFill>
            </a:rPr>
            <a:t> </a:t>
          </a:r>
          <a:r>
            <a:rPr lang="en-US" sz="2800" b="0" i="0" kern="1200" dirty="0" err="1">
              <a:solidFill>
                <a:srgbClr val="2600FB"/>
              </a:solidFill>
            </a:rPr>
            <a:t>và</a:t>
          </a:r>
          <a:r>
            <a:rPr lang="en-US" sz="2800" b="0" i="0" kern="1200" dirty="0">
              <a:solidFill>
                <a:srgbClr val="2600FB"/>
              </a:solidFill>
            </a:rPr>
            <a:t> </a:t>
          </a:r>
          <a:r>
            <a:rPr lang="en-US" sz="2800" b="0" i="0" kern="1200" dirty="0" err="1">
              <a:solidFill>
                <a:srgbClr val="2600FB"/>
              </a:solidFill>
            </a:rPr>
            <a:t>đọc</a:t>
          </a:r>
          <a:r>
            <a:rPr lang="en-US" sz="2800" b="0" i="0" kern="1200" dirty="0">
              <a:solidFill>
                <a:srgbClr val="2600FB"/>
              </a:solidFill>
            </a:rPr>
            <a:t> </a:t>
          </a:r>
          <a:r>
            <a:rPr lang="en-US" sz="2800" b="0" i="0" kern="1200" dirty="0" err="1">
              <a:solidFill>
                <a:srgbClr val="2600FB"/>
              </a:solidFill>
            </a:rPr>
            <a:t>diễn</a:t>
          </a:r>
          <a:r>
            <a:rPr lang="en-US" sz="2800" b="0" i="0" kern="1200" dirty="0">
              <a:solidFill>
                <a:srgbClr val="2600FB"/>
              </a:solidFill>
            </a:rPr>
            <a:t> </a:t>
          </a:r>
          <a:r>
            <a:rPr lang="en-US" sz="2800" b="0" i="0" kern="1200" dirty="0" err="1">
              <a:solidFill>
                <a:srgbClr val="2600FB"/>
              </a:solidFill>
            </a:rPr>
            <a:t>cảm</a:t>
          </a:r>
          <a:r>
            <a:rPr lang="en-US" sz="2800" b="0" i="0" kern="1200" dirty="0">
              <a:solidFill>
                <a:srgbClr val="2600FB"/>
              </a:solidFill>
            </a:rPr>
            <a:t> </a:t>
          </a:r>
          <a:r>
            <a:rPr lang="en-US" sz="2800" b="0" i="0" kern="1200" dirty="0" err="1">
              <a:solidFill>
                <a:srgbClr val="2600FB"/>
              </a:solidFill>
            </a:rPr>
            <a:t>đoạn</a:t>
          </a:r>
          <a:r>
            <a:rPr lang="en-US" sz="2800" b="0" i="0" kern="1200" dirty="0">
              <a:solidFill>
                <a:srgbClr val="2600FB"/>
              </a:solidFill>
            </a:rPr>
            <a:t> </a:t>
          </a:r>
          <a:r>
            <a:rPr lang="en-US" sz="2800" b="0" i="0" kern="1200" dirty="0" err="1">
              <a:solidFill>
                <a:srgbClr val="2600FB"/>
              </a:solidFill>
            </a:rPr>
            <a:t>văn</a:t>
          </a:r>
          <a:r>
            <a:rPr lang="en-US" sz="2800" b="0" i="0" kern="1200" dirty="0">
              <a:solidFill>
                <a:srgbClr val="2600FB"/>
              </a:solidFill>
            </a:rPr>
            <a:t>, </a:t>
          </a:r>
          <a:r>
            <a:rPr lang="en-US" sz="2800" b="0" i="0" kern="1200" dirty="0" err="1">
              <a:solidFill>
                <a:srgbClr val="2600FB"/>
              </a:solidFill>
            </a:rPr>
            <a:t>văn</a:t>
          </a:r>
          <a:r>
            <a:rPr lang="en-US" sz="2800" b="0" i="0" kern="1200" dirty="0">
              <a:solidFill>
                <a:srgbClr val="2600FB"/>
              </a:solidFill>
            </a:rPr>
            <a:t> </a:t>
          </a:r>
          <a:r>
            <a:rPr lang="en-US" sz="2800" b="0" i="0" kern="1200" dirty="0" err="1">
              <a:solidFill>
                <a:srgbClr val="2600FB"/>
              </a:solidFill>
            </a:rPr>
            <a:t>bản</a:t>
          </a:r>
          <a:endParaRPr lang="en-US" sz="2800" kern="1200" dirty="0">
            <a:solidFill>
              <a:srgbClr val="2600FB"/>
            </a:solidFill>
          </a:endParaRPr>
        </a:p>
      </dsp:txBody>
      <dsp:txXfrm>
        <a:off x="0" y="1254259"/>
        <a:ext cx="10290190" cy="1043280"/>
      </dsp:txXfrm>
    </dsp:sp>
    <dsp:sp modelId="{F7515EF4-F97D-4298-8134-21752DAD5E8A}">
      <dsp:nvSpPr>
        <dsp:cNvPr id="0" name=""/>
        <dsp:cNvSpPr/>
      </dsp:nvSpPr>
      <dsp:spPr>
        <a:xfrm>
          <a:off x="0" y="2247900"/>
          <a:ext cx="10290190" cy="117936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err="1"/>
            <a:t>Đọc</a:t>
          </a:r>
          <a:r>
            <a:rPr lang="en-US" sz="3200" b="1" kern="1200" dirty="0"/>
            <a:t> </a:t>
          </a:r>
          <a:r>
            <a:rPr lang="en-US" sz="3200" b="1" kern="1200" dirty="0" err="1"/>
            <a:t>hiểu</a:t>
          </a:r>
          <a:r>
            <a:rPr lang="en-US" sz="3200" b="1" kern="1200" dirty="0"/>
            <a:t> (</a:t>
          </a:r>
          <a:r>
            <a:rPr lang="en-US" sz="3200" b="1" kern="1200" dirty="0" err="1"/>
            <a:t>chú</a:t>
          </a:r>
          <a:r>
            <a:rPr lang="en-US" sz="3200" b="1" kern="1200" dirty="0"/>
            <a:t> </a:t>
          </a:r>
          <a:r>
            <a:rPr lang="en-US" sz="3200" b="1" kern="1200" dirty="0" err="1"/>
            <a:t>trọng</a:t>
          </a:r>
          <a:r>
            <a:rPr lang="en-US" sz="3200" b="1" kern="1200" dirty="0"/>
            <a:t> </a:t>
          </a:r>
          <a:r>
            <a:rPr lang="en-US" sz="3200" b="1" kern="1200" dirty="0" err="1"/>
            <a:t>nhiều</a:t>
          </a:r>
          <a:r>
            <a:rPr lang="en-US" sz="3200" b="1" kern="1200" dirty="0"/>
            <a:t> </a:t>
          </a:r>
          <a:r>
            <a:rPr lang="en-US" sz="3200" b="1" kern="1200" dirty="0" err="1"/>
            <a:t>hơn</a:t>
          </a:r>
          <a:r>
            <a:rPr lang="en-US" sz="3200" b="1" kern="1200" dirty="0"/>
            <a:t> </a:t>
          </a:r>
          <a:r>
            <a:rPr lang="en-US" sz="3200" b="1" kern="1200" dirty="0" err="1"/>
            <a:t>từ</a:t>
          </a:r>
          <a:r>
            <a:rPr lang="en-US" sz="3200" b="1" kern="1200" dirty="0"/>
            <a:t> </a:t>
          </a:r>
          <a:r>
            <a:rPr lang="en-US" sz="3200" b="1" kern="1200" dirty="0" err="1"/>
            <a:t>lớp</a:t>
          </a:r>
          <a:r>
            <a:rPr lang="en-US" sz="3200" b="1" kern="1200" dirty="0"/>
            <a:t> 4, 5)</a:t>
          </a:r>
        </a:p>
      </dsp:txBody>
      <dsp:txXfrm>
        <a:off x="57572" y="2305472"/>
        <a:ext cx="10175046" cy="1064216"/>
      </dsp:txXfrm>
    </dsp:sp>
    <dsp:sp modelId="{7FAFC4FB-F719-4220-9F24-0417B0CEF1BC}">
      <dsp:nvSpPr>
        <dsp:cNvPr id="0" name=""/>
        <dsp:cNvSpPr/>
      </dsp:nvSpPr>
      <dsp:spPr>
        <a:xfrm>
          <a:off x="0" y="3427260"/>
          <a:ext cx="1029019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71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i="0" kern="1200" dirty="0" err="1">
              <a:solidFill>
                <a:srgbClr val="2600FB"/>
              </a:solidFill>
            </a:rPr>
            <a:t>Đọc</a:t>
          </a:r>
          <a:r>
            <a:rPr lang="en-US" sz="2800" b="0" i="0" kern="1200" dirty="0">
              <a:solidFill>
                <a:srgbClr val="2600FB"/>
              </a:solidFill>
            </a:rPr>
            <a:t> </a:t>
          </a:r>
          <a:r>
            <a:rPr lang="en-US" sz="2800" b="0" i="0" kern="1200" dirty="0" err="1">
              <a:solidFill>
                <a:srgbClr val="2600FB"/>
              </a:solidFill>
            </a:rPr>
            <a:t>hiểu</a:t>
          </a:r>
          <a:r>
            <a:rPr lang="en-US" sz="2800" b="0" i="0" kern="1200" dirty="0">
              <a:solidFill>
                <a:srgbClr val="2600FB"/>
              </a:solidFill>
            </a:rPr>
            <a:t> </a:t>
          </a:r>
          <a:r>
            <a:rPr lang="en-US" sz="2800" b="0" i="0" kern="1200" dirty="0" err="1">
              <a:solidFill>
                <a:srgbClr val="2600FB"/>
              </a:solidFill>
            </a:rPr>
            <a:t>văn</a:t>
          </a:r>
          <a:r>
            <a:rPr lang="en-US" sz="2800" b="0" i="0" kern="1200" dirty="0">
              <a:solidFill>
                <a:srgbClr val="2600FB"/>
              </a:solidFill>
            </a:rPr>
            <a:t> </a:t>
          </a:r>
          <a:r>
            <a:rPr lang="en-US" sz="2800" b="0" i="0" kern="1200" dirty="0" err="1">
              <a:solidFill>
                <a:srgbClr val="2600FB"/>
              </a:solidFill>
            </a:rPr>
            <a:t>bản</a:t>
          </a:r>
          <a:r>
            <a:rPr lang="en-US" sz="2800" b="0" i="0" kern="1200" dirty="0">
              <a:solidFill>
                <a:srgbClr val="2600FB"/>
              </a:solidFill>
            </a:rPr>
            <a:t> </a:t>
          </a:r>
          <a:r>
            <a:rPr lang="en-US" sz="2800" b="0" i="0" kern="1200" dirty="0" err="1">
              <a:solidFill>
                <a:srgbClr val="2600FB"/>
              </a:solidFill>
            </a:rPr>
            <a:t>văn</a:t>
          </a:r>
          <a:r>
            <a:rPr lang="en-US" sz="2800" b="0" i="0" kern="1200" dirty="0">
              <a:solidFill>
                <a:srgbClr val="2600FB"/>
              </a:solidFill>
            </a:rPr>
            <a:t> </a:t>
          </a:r>
          <a:r>
            <a:rPr lang="en-US" sz="2800" b="0" i="0" kern="1200" dirty="0" err="1">
              <a:solidFill>
                <a:srgbClr val="2600FB"/>
              </a:solidFill>
            </a:rPr>
            <a:t>học</a:t>
          </a:r>
          <a:endParaRPr lang="en-US" sz="2800" kern="1200" dirty="0">
            <a:solidFill>
              <a:srgbClr val="2600FB"/>
            </a:solidFill>
          </a:endParaRPr>
        </a:p>
        <a:p>
          <a:pPr marL="285750" lvl="1" indent="-285750" algn="l" defTabSz="1244600">
            <a:lnSpc>
              <a:spcPct val="90000"/>
            </a:lnSpc>
            <a:spcBef>
              <a:spcPct val="0"/>
            </a:spcBef>
            <a:spcAft>
              <a:spcPct val="20000"/>
            </a:spcAft>
            <a:buChar char="•"/>
          </a:pPr>
          <a:r>
            <a:rPr lang="en-US" sz="2800" b="0" i="0" kern="1200" dirty="0" err="1">
              <a:solidFill>
                <a:srgbClr val="2600FB"/>
              </a:solidFill>
            </a:rPr>
            <a:t>Đọc</a:t>
          </a:r>
          <a:r>
            <a:rPr lang="en-US" sz="2800" b="0" i="0" kern="1200" dirty="0">
              <a:solidFill>
                <a:srgbClr val="2600FB"/>
              </a:solidFill>
            </a:rPr>
            <a:t> </a:t>
          </a:r>
          <a:r>
            <a:rPr lang="en-US" sz="2800" b="0" i="0" kern="1200" dirty="0" err="1">
              <a:solidFill>
                <a:srgbClr val="2600FB"/>
              </a:solidFill>
            </a:rPr>
            <a:t>hiểu</a:t>
          </a:r>
          <a:r>
            <a:rPr lang="en-US" sz="2800" b="0" i="0" kern="1200" dirty="0">
              <a:solidFill>
                <a:srgbClr val="2600FB"/>
              </a:solidFill>
            </a:rPr>
            <a:t> </a:t>
          </a:r>
          <a:r>
            <a:rPr lang="en-US" sz="2800" b="0" i="0" kern="1200" dirty="0" err="1">
              <a:solidFill>
                <a:srgbClr val="2600FB"/>
              </a:solidFill>
            </a:rPr>
            <a:t>văn</a:t>
          </a:r>
          <a:r>
            <a:rPr lang="en-US" sz="2800" b="0" i="0" kern="1200" dirty="0">
              <a:solidFill>
                <a:srgbClr val="2600FB"/>
              </a:solidFill>
            </a:rPr>
            <a:t> </a:t>
          </a:r>
          <a:r>
            <a:rPr lang="en-US" sz="2800" b="0" i="0" kern="1200" dirty="0" err="1">
              <a:solidFill>
                <a:srgbClr val="2600FB"/>
              </a:solidFill>
            </a:rPr>
            <a:t>bản</a:t>
          </a:r>
          <a:r>
            <a:rPr lang="en-US" sz="2800" b="0" i="0" kern="1200" dirty="0">
              <a:solidFill>
                <a:srgbClr val="2600FB"/>
              </a:solidFill>
            </a:rPr>
            <a:t> </a:t>
          </a:r>
          <a:r>
            <a:rPr lang="en-US" sz="2800" b="0" i="0" kern="1200" dirty="0" err="1">
              <a:solidFill>
                <a:srgbClr val="2600FB"/>
              </a:solidFill>
            </a:rPr>
            <a:t>thông</a:t>
          </a:r>
          <a:r>
            <a:rPr lang="en-US" sz="2800" b="0" i="0" kern="1200" dirty="0">
              <a:solidFill>
                <a:srgbClr val="2600FB"/>
              </a:solidFill>
            </a:rPr>
            <a:t> tin </a:t>
          </a:r>
          <a:endParaRPr lang="en-US" sz="2800" kern="1200" dirty="0">
            <a:solidFill>
              <a:srgbClr val="2600FB"/>
            </a:solidFill>
          </a:endParaRPr>
        </a:p>
      </dsp:txBody>
      <dsp:txXfrm>
        <a:off x="0" y="3427260"/>
        <a:ext cx="10290190" cy="10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F2035-2C54-4CFE-9EF5-ACB5D06EA9BB}">
      <dsp:nvSpPr>
        <dsp:cNvPr id="0" name=""/>
        <dsp:cNvSpPr/>
      </dsp:nvSpPr>
      <dsp:spPr>
        <a:xfrm rot="5400000">
          <a:off x="-316706" y="435567"/>
          <a:ext cx="2111375" cy="147796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1</a:t>
          </a:r>
        </a:p>
      </dsp:txBody>
      <dsp:txXfrm rot="-5400000">
        <a:off x="1" y="857841"/>
        <a:ext cx="1477962" cy="633413"/>
      </dsp:txXfrm>
    </dsp:sp>
    <dsp:sp modelId="{FFA70C57-1C31-4218-B842-E1DE0A9C61EC}">
      <dsp:nvSpPr>
        <dsp:cNvPr id="0" name=""/>
        <dsp:cNvSpPr/>
      </dsp:nvSpPr>
      <dsp:spPr>
        <a:xfrm rot="5400000">
          <a:off x="3840606" y="-2361952"/>
          <a:ext cx="1608733" cy="6334021"/>
        </a:xfrm>
        <a:prstGeom prst="round2SameRect">
          <a:avLst/>
        </a:prstGeom>
        <a:solidFill>
          <a:srgbClr val="E9E8B6">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just" defTabSz="1600200">
            <a:lnSpc>
              <a:spcPct val="90000"/>
            </a:lnSpc>
            <a:spcBef>
              <a:spcPct val="0"/>
            </a:spcBef>
            <a:spcAft>
              <a:spcPct val="15000"/>
            </a:spcAft>
            <a:buChar char="•"/>
          </a:pPr>
          <a:r>
            <a:rPr lang="en-US" sz="3600" b="1" kern="1200" dirty="0">
              <a:solidFill>
                <a:srgbClr val="FF0000"/>
              </a:solidFill>
            </a:rPr>
            <a:t>ĐÁNH GIÁ ĐỊNH KÌ GIỮA HỌC KÌ I, CUỐI HỌC KÌ I</a:t>
          </a:r>
        </a:p>
      </dsp:txBody>
      <dsp:txXfrm rot="-5400000">
        <a:off x="1477962" y="79224"/>
        <a:ext cx="6255489" cy="1451669"/>
      </dsp:txXfrm>
    </dsp:sp>
    <dsp:sp modelId="{66253BA3-1892-4FD0-B280-FA760415FEF0}">
      <dsp:nvSpPr>
        <dsp:cNvPr id="0" name=""/>
        <dsp:cNvSpPr/>
      </dsp:nvSpPr>
      <dsp:spPr>
        <a:xfrm rot="5400000">
          <a:off x="-316706" y="2268639"/>
          <a:ext cx="2111375" cy="147796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2</a:t>
          </a:r>
        </a:p>
      </dsp:txBody>
      <dsp:txXfrm rot="-5400000">
        <a:off x="1" y="2690913"/>
        <a:ext cx="1477962" cy="633413"/>
      </dsp:txXfrm>
    </dsp:sp>
    <dsp:sp modelId="{AFF6EE13-C7FD-4D19-AC38-138C8F10B232}">
      <dsp:nvSpPr>
        <dsp:cNvPr id="0" name=""/>
        <dsp:cNvSpPr/>
      </dsp:nvSpPr>
      <dsp:spPr>
        <a:xfrm rot="5400000">
          <a:off x="3958776" y="-528880"/>
          <a:ext cx="1372393" cy="6334021"/>
        </a:xfrm>
        <a:prstGeom prst="round2SameRect">
          <a:avLst/>
        </a:prstGeom>
        <a:solidFill>
          <a:schemeClr val="accent3">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just" defTabSz="1600200">
            <a:lnSpc>
              <a:spcPct val="90000"/>
            </a:lnSpc>
            <a:spcBef>
              <a:spcPct val="0"/>
            </a:spcBef>
            <a:spcAft>
              <a:spcPct val="15000"/>
            </a:spcAft>
            <a:buChar char="•"/>
          </a:pPr>
          <a:r>
            <a:rPr lang="en-US" sz="3600" b="1" kern="1200" dirty="0"/>
            <a:t>ĐÁNH GIÁ ĐỊNH KÌ GIỮA HỌC KÌ II, CUỐI HỌC KÌ II</a:t>
          </a:r>
        </a:p>
      </dsp:txBody>
      <dsp:txXfrm rot="-5400000">
        <a:off x="1477963" y="2018928"/>
        <a:ext cx="6267026" cy="1238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F2035-2C54-4CFE-9EF5-ACB5D06EA9BB}">
      <dsp:nvSpPr>
        <dsp:cNvPr id="0" name=""/>
        <dsp:cNvSpPr/>
      </dsp:nvSpPr>
      <dsp:spPr>
        <a:xfrm rot="5400000">
          <a:off x="-255665" y="285871"/>
          <a:ext cx="1704433" cy="119310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rPr>
            <a:t>MỨC 1</a:t>
          </a:r>
        </a:p>
      </dsp:txBody>
      <dsp:txXfrm rot="-5400000">
        <a:off x="1" y="626758"/>
        <a:ext cx="1193103" cy="511330"/>
      </dsp:txXfrm>
    </dsp:sp>
    <dsp:sp modelId="{FFA70C57-1C31-4218-B842-E1DE0A9C61EC}">
      <dsp:nvSpPr>
        <dsp:cNvPr id="0" name=""/>
        <dsp:cNvSpPr/>
      </dsp:nvSpPr>
      <dsp:spPr>
        <a:xfrm rot="5400000">
          <a:off x="4078531" y="-2883301"/>
          <a:ext cx="1164040" cy="6934896"/>
        </a:xfrm>
        <a:prstGeom prst="round2SameRect">
          <a:avLst/>
        </a:prstGeom>
        <a:solidFill>
          <a:srgbClr val="E9E8B6">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n-US" sz="2200" b="1" kern="1200" dirty="0">
              <a:solidFill>
                <a:srgbClr val="FF0000"/>
              </a:solidFill>
              <a:latin typeface="Arial" panose="020B0604020202020204" pitchFamily="34" charset="0"/>
              <a:cs typeface="Arial" panose="020B0604020202020204" pitchFamily="34" charset="0"/>
            </a:rPr>
            <a:t>N</a:t>
          </a:r>
          <a:r>
            <a:rPr lang="vi-VN" sz="2200" b="1" kern="1200" dirty="0">
              <a:solidFill>
                <a:srgbClr val="FF0000"/>
              </a:solidFill>
              <a:latin typeface="Arial" panose="020B0604020202020204" pitchFamily="34" charset="0"/>
              <a:cs typeface="Arial" panose="020B0604020202020204" pitchFamily="34" charset="0"/>
            </a:rPr>
            <a:t>hận biết, nhắc lại</a:t>
          </a:r>
          <a:r>
            <a:rPr lang="en-US" sz="2200" b="1" kern="1200" dirty="0">
              <a:solidFill>
                <a:srgbClr val="FF0000"/>
              </a:solidFill>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hoặc</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mô</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tả</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được</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nội</a:t>
          </a:r>
          <a:r>
            <a:rPr lang="en-US" sz="2200" b="1" kern="1200" dirty="0">
              <a:latin typeface="Arial" panose="020B0604020202020204" pitchFamily="34" charset="0"/>
              <a:cs typeface="Arial" panose="020B0604020202020204" pitchFamily="34" charset="0"/>
            </a:rPr>
            <a:t> dung</a:t>
          </a:r>
          <a:r>
            <a:rPr lang="vi-VN" sz="2200" b="1" kern="1200" dirty="0">
              <a:latin typeface="Arial" panose="020B0604020202020204" pitchFamily="34" charset="0"/>
              <a:cs typeface="Arial" panose="020B0604020202020204" pitchFamily="34" charset="0"/>
            </a:rPr>
            <a:t> đã học và áp dụng trực tiếp để giải quyết </a:t>
          </a:r>
          <a:r>
            <a:rPr lang="en-US" sz="2200" b="1" kern="1200" dirty="0" err="1">
              <a:latin typeface="Arial" panose="020B0604020202020204" pitchFamily="34" charset="0"/>
              <a:cs typeface="Arial" panose="020B0604020202020204" pitchFamily="34" charset="0"/>
            </a:rPr>
            <a:t>một</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số</a:t>
          </a:r>
          <a:r>
            <a:rPr lang="vi-VN" sz="2200" b="1" kern="1200" dirty="0">
              <a:latin typeface="Arial" panose="020B0604020202020204" pitchFamily="34" charset="0"/>
              <a:cs typeface="Arial" panose="020B0604020202020204" pitchFamily="34" charset="0"/>
            </a:rPr>
            <a:t> tình huống, vấn đề </a:t>
          </a:r>
          <a:r>
            <a:rPr lang="en-US" sz="2200" b="1" kern="1200" dirty="0" err="1">
              <a:latin typeface="Arial" panose="020B0604020202020204" pitchFamily="34" charset="0"/>
              <a:cs typeface="Arial" panose="020B0604020202020204" pitchFamily="34" charset="0"/>
            </a:rPr>
            <a:t>quen</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thuộc</a:t>
          </a:r>
          <a:r>
            <a:rPr lang="en-US" sz="2200" b="1" kern="1200" dirty="0">
              <a:latin typeface="Arial" panose="020B0604020202020204" pitchFamily="34" charset="0"/>
              <a:cs typeface="Arial" panose="020B0604020202020204" pitchFamily="34" charset="0"/>
            </a:rPr>
            <a:t> </a:t>
          </a:r>
          <a:r>
            <a:rPr lang="vi-VN" sz="2200" b="1" kern="1200" dirty="0">
              <a:latin typeface="Arial" panose="020B0604020202020204" pitchFamily="34" charset="0"/>
              <a:cs typeface="Arial" panose="020B0604020202020204" pitchFamily="34" charset="0"/>
            </a:rPr>
            <a:t>trong học tập</a:t>
          </a:r>
          <a:endParaRPr lang="en-US" sz="2200" b="1" kern="1200" dirty="0">
            <a:latin typeface="Arial" panose="020B0604020202020204" pitchFamily="34" charset="0"/>
            <a:cs typeface="Arial" panose="020B0604020202020204" pitchFamily="34" charset="0"/>
          </a:endParaRPr>
        </a:p>
      </dsp:txBody>
      <dsp:txXfrm rot="-5400000">
        <a:off x="1193103" y="58951"/>
        <a:ext cx="6878072" cy="1050392"/>
      </dsp:txXfrm>
    </dsp:sp>
    <dsp:sp modelId="{BFC10ABF-0A8F-43DE-80BF-09001739617E}">
      <dsp:nvSpPr>
        <dsp:cNvPr id="0" name=""/>
        <dsp:cNvSpPr/>
      </dsp:nvSpPr>
      <dsp:spPr>
        <a:xfrm rot="5400000">
          <a:off x="-255665" y="1798579"/>
          <a:ext cx="1704433" cy="119310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rPr>
            <a:t>MỨC 2</a:t>
          </a:r>
        </a:p>
      </dsp:txBody>
      <dsp:txXfrm rot="-5400000">
        <a:off x="1" y="2139466"/>
        <a:ext cx="1193103" cy="511330"/>
      </dsp:txXfrm>
    </dsp:sp>
    <dsp:sp modelId="{CD0325E3-AFA8-4DAB-AC79-15CBE791EB8E}">
      <dsp:nvSpPr>
        <dsp:cNvPr id="0" name=""/>
        <dsp:cNvSpPr/>
      </dsp:nvSpPr>
      <dsp:spPr>
        <a:xfrm rot="5400000">
          <a:off x="4106610" y="-1370592"/>
          <a:ext cx="1107881" cy="6934896"/>
        </a:xfrm>
        <a:prstGeom prst="round2SameRect">
          <a:avLst/>
        </a:prstGeom>
        <a:solidFill>
          <a:srgbClr val="89C1E3">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n-US" sz="2200" b="1" kern="1200" dirty="0">
              <a:solidFill>
                <a:srgbClr val="FF0000"/>
              </a:solidFill>
              <a:latin typeface="Arial" panose="020B0604020202020204" pitchFamily="34" charset="0"/>
              <a:cs typeface="Arial" panose="020B0604020202020204" pitchFamily="34" charset="0"/>
            </a:rPr>
            <a:t>K</a:t>
          </a:r>
          <a:r>
            <a:rPr lang="vi-VN" sz="2200" b="1" kern="1200" dirty="0">
              <a:solidFill>
                <a:srgbClr val="FF0000"/>
              </a:solidFill>
              <a:latin typeface="Arial" panose="020B0604020202020204" pitchFamily="34" charset="0"/>
              <a:cs typeface="Arial" panose="020B0604020202020204" pitchFamily="34" charset="0"/>
            </a:rPr>
            <a:t>ết nối, sắp xếp </a:t>
          </a:r>
          <a:r>
            <a:rPr lang="en-US" sz="2200" b="1" kern="1200" dirty="0" err="1">
              <a:latin typeface="Arial" panose="020B0604020202020204" pitchFamily="34" charset="0"/>
              <a:cs typeface="Arial" panose="020B0604020202020204" pitchFamily="34" charset="0"/>
            </a:rPr>
            <a:t>được</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một</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số</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nội</a:t>
          </a:r>
          <a:r>
            <a:rPr lang="en-US" sz="2200" b="1" kern="1200" dirty="0">
              <a:latin typeface="Arial" panose="020B0604020202020204" pitchFamily="34" charset="0"/>
              <a:cs typeface="Arial" panose="020B0604020202020204" pitchFamily="34" charset="0"/>
            </a:rPr>
            <a:t> dung </a:t>
          </a:r>
          <a:r>
            <a:rPr lang="vi-VN" sz="2200" b="1" kern="1200" dirty="0">
              <a:latin typeface="Arial" panose="020B0604020202020204" pitchFamily="34" charset="0"/>
              <a:cs typeface="Arial" panose="020B0604020202020204" pitchFamily="34" charset="0"/>
            </a:rPr>
            <a:t>đã học để giải quyết </a:t>
          </a:r>
          <a:r>
            <a:rPr lang="en-US" sz="2200" b="1" kern="1200" dirty="0" err="1">
              <a:latin typeface="Arial" panose="020B0604020202020204" pitchFamily="34" charset="0"/>
              <a:cs typeface="Arial" panose="020B0604020202020204" pitchFamily="34" charset="0"/>
            </a:rPr>
            <a:t>vấn</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đề</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có</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nội</a:t>
          </a:r>
          <a:r>
            <a:rPr lang="en-US" sz="2200" b="1" kern="1200" dirty="0">
              <a:latin typeface="Arial" panose="020B0604020202020204" pitchFamily="34" charset="0"/>
              <a:cs typeface="Arial" panose="020B0604020202020204" pitchFamily="34" charset="0"/>
            </a:rPr>
            <a:t> dung </a:t>
          </a:r>
          <a:r>
            <a:rPr lang="en-US" sz="2200" b="1" kern="1200" dirty="0" err="1">
              <a:latin typeface="Arial" panose="020B0604020202020204" pitchFamily="34" charset="0"/>
              <a:cs typeface="Arial" panose="020B0604020202020204" pitchFamily="34" charset="0"/>
            </a:rPr>
            <a:t>tương</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tự</a:t>
          </a:r>
          <a:endParaRPr lang="en-US" sz="2200" b="1" kern="1200" dirty="0">
            <a:latin typeface="Arial" panose="020B0604020202020204" pitchFamily="34" charset="0"/>
            <a:cs typeface="Arial" panose="020B0604020202020204" pitchFamily="34" charset="0"/>
          </a:endParaRPr>
        </a:p>
      </dsp:txBody>
      <dsp:txXfrm rot="-5400000">
        <a:off x="1193103" y="1596997"/>
        <a:ext cx="6880814" cy="999717"/>
      </dsp:txXfrm>
    </dsp:sp>
    <dsp:sp modelId="{66253BA3-1892-4FD0-B280-FA760415FEF0}">
      <dsp:nvSpPr>
        <dsp:cNvPr id="0" name=""/>
        <dsp:cNvSpPr/>
      </dsp:nvSpPr>
      <dsp:spPr>
        <a:xfrm rot="5400000">
          <a:off x="-255665" y="3311287"/>
          <a:ext cx="1704433" cy="119310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rPr>
            <a:t>MỨC 3</a:t>
          </a:r>
        </a:p>
      </dsp:txBody>
      <dsp:txXfrm rot="-5400000">
        <a:off x="1" y="3652174"/>
        <a:ext cx="1193103" cy="511330"/>
      </dsp:txXfrm>
    </dsp:sp>
    <dsp:sp modelId="{AFF6EE13-C7FD-4D19-AC38-138C8F10B232}">
      <dsp:nvSpPr>
        <dsp:cNvPr id="0" name=""/>
        <dsp:cNvSpPr/>
      </dsp:nvSpPr>
      <dsp:spPr>
        <a:xfrm rot="5400000">
          <a:off x="4106610" y="142115"/>
          <a:ext cx="1107881" cy="6934896"/>
        </a:xfrm>
        <a:prstGeom prst="round2SameRect">
          <a:avLst/>
        </a:prstGeom>
        <a:solidFill>
          <a:srgbClr val="F5B5F2">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n-US" sz="2200" b="1" kern="1200" dirty="0">
              <a:solidFill>
                <a:srgbClr val="FF0000"/>
              </a:solidFill>
              <a:latin typeface="Arial" panose="020B0604020202020204" pitchFamily="34" charset="0"/>
              <a:cs typeface="Arial" panose="020B0604020202020204" pitchFamily="34" charset="0"/>
            </a:rPr>
            <a:t>V</a:t>
          </a:r>
          <a:r>
            <a:rPr lang="vi-VN" sz="2200" b="1" kern="1200" dirty="0">
              <a:solidFill>
                <a:srgbClr val="FF0000"/>
              </a:solidFill>
              <a:latin typeface="Arial" panose="020B0604020202020204" pitchFamily="34" charset="0"/>
              <a:cs typeface="Arial" panose="020B0604020202020204" pitchFamily="34" charset="0"/>
            </a:rPr>
            <a:t>ận dụng </a:t>
          </a:r>
          <a:r>
            <a:rPr lang="vi-VN" sz="2200" b="1" kern="1200" dirty="0">
              <a:latin typeface="Arial" panose="020B0604020202020204" pitchFamily="34" charset="0"/>
              <a:cs typeface="Arial" panose="020B0604020202020204" pitchFamily="34" charset="0"/>
            </a:rPr>
            <a:t>các </a:t>
          </a:r>
          <a:r>
            <a:rPr lang="en-US" sz="2200" b="1" kern="1200" dirty="0" err="1">
              <a:latin typeface="Arial" panose="020B0604020202020204" pitchFamily="34" charset="0"/>
              <a:cs typeface="Arial" panose="020B0604020202020204" pitchFamily="34" charset="0"/>
            </a:rPr>
            <a:t>nội</a:t>
          </a:r>
          <a:r>
            <a:rPr lang="en-US" sz="2200" b="1" kern="1200" dirty="0">
              <a:latin typeface="Arial" panose="020B0604020202020204" pitchFamily="34" charset="0"/>
              <a:cs typeface="Arial" panose="020B0604020202020204" pitchFamily="34" charset="0"/>
            </a:rPr>
            <a:t> dung </a:t>
          </a:r>
          <a:r>
            <a:rPr lang="en-US" sz="2200" b="1" kern="1200" dirty="0" err="1">
              <a:latin typeface="Arial" panose="020B0604020202020204" pitchFamily="34" charset="0"/>
              <a:cs typeface="Arial" panose="020B0604020202020204" pitchFamily="34" charset="0"/>
            </a:rPr>
            <a:t>đã</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học</a:t>
          </a:r>
          <a:r>
            <a:rPr lang="vi-VN" sz="2200" b="1" kern="1200" dirty="0">
              <a:latin typeface="Arial" panose="020B0604020202020204" pitchFamily="34" charset="0"/>
              <a:cs typeface="Arial" panose="020B0604020202020204" pitchFamily="34" charset="0"/>
            </a:rPr>
            <a:t> để giải quyết </a:t>
          </a:r>
          <a:r>
            <a:rPr lang="en-US" sz="2200" b="1" kern="1200" dirty="0" err="1">
              <a:latin typeface="Arial" panose="020B0604020202020204" pitchFamily="34" charset="0"/>
              <a:cs typeface="Arial" panose="020B0604020202020204" pitchFamily="34" charset="0"/>
            </a:rPr>
            <a:t>một</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số</a:t>
          </a:r>
          <a:r>
            <a:rPr lang="vi-VN" sz="2200" b="1" kern="1200" dirty="0">
              <a:latin typeface="Arial" panose="020B0604020202020204" pitchFamily="34" charset="0"/>
              <a:cs typeface="Arial" panose="020B0604020202020204" pitchFamily="34" charset="0"/>
            </a:rPr>
            <a:t> vấn đề mới</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hoặc</a:t>
          </a:r>
          <a:r>
            <a:rPr lang="vi-VN" sz="2200" b="1" kern="1200" dirty="0">
              <a:latin typeface="Arial" panose="020B0604020202020204" pitchFamily="34" charset="0"/>
              <a:cs typeface="Arial" panose="020B0604020202020204" pitchFamily="34" charset="0"/>
            </a:rPr>
            <a:t> đưa ra những phản hồi hợp lý trong học tập</a:t>
          </a:r>
          <a:r>
            <a:rPr lang="en-US" sz="2200" b="1" kern="1200" dirty="0">
              <a:latin typeface="Arial" panose="020B0604020202020204" pitchFamily="34" charset="0"/>
              <a:cs typeface="Arial" panose="020B0604020202020204" pitchFamily="34" charset="0"/>
            </a:rPr>
            <a:t> </a:t>
          </a:r>
          <a:r>
            <a:rPr lang="en-US" sz="2200" b="1" kern="1200" dirty="0" err="1">
              <a:latin typeface="Arial" panose="020B0604020202020204" pitchFamily="34" charset="0"/>
              <a:cs typeface="Arial" panose="020B0604020202020204" pitchFamily="34" charset="0"/>
            </a:rPr>
            <a:t>và</a:t>
          </a:r>
          <a:r>
            <a:rPr lang="vi-VN" sz="2200" b="1" kern="1200" dirty="0">
              <a:latin typeface="Arial" panose="020B0604020202020204" pitchFamily="34" charset="0"/>
              <a:cs typeface="Arial" panose="020B0604020202020204" pitchFamily="34" charset="0"/>
            </a:rPr>
            <a:t> cuộc sống.</a:t>
          </a:r>
          <a:endParaRPr lang="en-US" sz="2200" b="1" kern="1200" dirty="0">
            <a:latin typeface="Arial" panose="020B0604020202020204" pitchFamily="34" charset="0"/>
            <a:cs typeface="Arial" panose="020B0604020202020204" pitchFamily="34" charset="0"/>
          </a:endParaRPr>
        </a:p>
      </dsp:txBody>
      <dsp:txXfrm rot="-5400000">
        <a:off x="1193103" y="3109704"/>
        <a:ext cx="6880814" cy="999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505C3-1964-47A9-BC12-AD845CBF5524}">
      <dsp:nvSpPr>
        <dsp:cNvPr id="0" name=""/>
        <dsp:cNvSpPr/>
      </dsp:nvSpPr>
      <dsp:spPr>
        <a:xfrm>
          <a:off x="0" y="464560"/>
          <a:ext cx="9809085" cy="756000"/>
        </a:xfrm>
        <a:prstGeom prst="rect">
          <a:avLst/>
        </a:prstGeom>
        <a:solidFill>
          <a:schemeClr val="lt1">
            <a:alpha val="90000"/>
            <a:hueOff val="0"/>
            <a:satOff val="0"/>
            <a:lumOff val="0"/>
            <a:alphaOff val="0"/>
          </a:schemeClr>
        </a:solidFill>
        <a:ln w="15875"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BFE097-713A-4711-ACCC-BC220B0E23C9}">
      <dsp:nvSpPr>
        <dsp:cNvPr id="0" name=""/>
        <dsp:cNvSpPr/>
      </dsp:nvSpPr>
      <dsp:spPr>
        <a:xfrm>
          <a:off x="490454" y="21760"/>
          <a:ext cx="8095437" cy="885600"/>
        </a:xfrm>
        <a:prstGeom prst="roundRect">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32" tIns="0" rIns="259532" bIns="0" numCol="1" spcCol="1270" anchor="ctr" anchorCtr="0">
          <a:noAutofit/>
        </a:bodyPr>
        <a:lstStyle/>
        <a:p>
          <a:pPr marL="0" lvl="0" indent="0" algn="l" defTabSz="1244600">
            <a:lnSpc>
              <a:spcPct val="90000"/>
            </a:lnSpc>
            <a:spcBef>
              <a:spcPct val="0"/>
            </a:spcBef>
            <a:spcAft>
              <a:spcPct val="35000"/>
            </a:spcAft>
            <a:buNone/>
          </a:pPr>
          <a:r>
            <a:rPr lang="vi-VN" sz="2800" b="1" kern="1200" dirty="0">
              <a:latin typeface="+mj-lt"/>
            </a:rPr>
            <a:t>Mức 1:</a:t>
          </a:r>
          <a:r>
            <a:rPr lang="vi-VN" sz="2800" kern="1200" dirty="0">
              <a:latin typeface="+mj-lt"/>
            </a:rPr>
            <a:t> Nhận biết được đơn vị kiến thức đã học. </a:t>
          </a:r>
          <a:endParaRPr lang="en-US" sz="2800" kern="1200" dirty="0">
            <a:latin typeface="+mj-lt"/>
          </a:endParaRPr>
        </a:p>
      </dsp:txBody>
      <dsp:txXfrm>
        <a:off x="533685" y="64991"/>
        <a:ext cx="8008975" cy="799138"/>
      </dsp:txXfrm>
    </dsp:sp>
    <dsp:sp modelId="{209D4E59-07C4-4003-8F42-275E14A255BF}">
      <dsp:nvSpPr>
        <dsp:cNvPr id="0" name=""/>
        <dsp:cNvSpPr/>
      </dsp:nvSpPr>
      <dsp:spPr>
        <a:xfrm>
          <a:off x="0" y="1825360"/>
          <a:ext cx="9809085" cy="756000"/>
        </a:xfrm>
        <a:prstGeom prst="rect">
          <a:avLst/>
        </a:prstGeom>
        <a:solidFill>
          <a:schemeClr val="lt1">
            <a:alpha val="90000"/>
            <a:hueOff val="0"/>
            <a:satOff val="0"/>
            <a:lumOff val="0"/>
            <a:alphaOff val="0"/>
          </a:schemeClr>
        </a:solidFill>
        <a:ln w="15875" cap="flat" cmpd="sng" algn="ctr">
          <a:solidFill>
            <a:schemeClr val="accent2">
              <a:shade val="50000"/>
              <a:hueOff val="396830"/>
              <a:satOff val="-17848"/>
              <a:lumOff val="30980"/>
              <a:alphaOff val="0"/>
            </a:schemeClr>
          </a:solidFill>
          <a:prstDash val="solid"/>
        </a:ln>
        <a:effectLst/>
      </dsp:spPr>
      <dsp:style>
        <a:lnRef idx="2">
          <a:scrgbClr r="0" g="0" b="0"/>
        </a:lnRef>
        <a:fillRef idx="1">
          <a:scrgbClr r="0" g="0" b="0"/>
        </a:fillRef>
        <a:effectRef idx="0">
          <a:scrgbClr r="0" g="0" b="0"/>
        </a:effectRef>
        <a:fontRef idx="minor"/>
      </dsp:style>
    </dsp:sp>
    <dsp:sp modelId="{6273FFAE-B0B5-4855-9F3B-DF36FE2AB94C}">
      <dsp:nvSpPr>
        <dsp:cNvPr id="0" name=""/>
        <dsp:cNvSpPr/>
      </dsp:nvSpPr>
      <dsp:spPr>
        <a:xfrm>
          <a:off x="490454" y="1382560"/>
          <a:ext cx="8189232" cy="885600"/>
        </a:xfrm>
        <a:prstGeom prst="roundRect">
          <a:avLst/>
        </a:prstGeom>
        <a:solidFill>
          <a:schemeClr val="accent2">
            <a:shade val="50000"/>
            <a:hueOff val="420216"/>
            <a:satOff val="-18717"/>
            <a:lumOff val="338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32" tIns="0" rIns="259532" bIns="0" numCol="1" spcCol="1270" anchor="ctr" anchorCtr="0">
          <a:noAutofit/>
        </a:bodyPr>
        <a:lstStyle/>
        <a:p>
          <a:pPr marL="0" lvl="0" indent="0" algn="l" defTabSz="1066800">
            <a:lnSpc>
              <a:spcPct val="90000"/>
            </a:lnSpc>
            <a:spcBef>
              <a:spcPct val="0"/>
            </a:spcBef>
            <a:spcAft>
              <a:spcPct val="35000"/>
            </a:spcAft>
            <a:buNone/>
          </a:pPr>
          <a:r>
            <a:rPr lang="vi-VN" sz="2400" b="1" kern="1200" dirty="0">
              <a:latin typeface="+mj-lt"/>
            </a:rPr>
            <a:t>Mức 2:</a:t>
          </a:r>
          <a:r>
            <a:rPr lang="vi-VN" sz="2400" kern="1200" dirty="0">
              <a:latin typeface="+mj-lt"/>
            </a:rPr>
            <a:t> Hiểu, giải thích được cách dùng một đơn vị kiến thức đã học. </a:t>
          </a:r>
          <a:endParaRPr lang="en-US" sz="2400" kern="1200" dirty="0">
            <a:latin typeface="+mj-lt"/>
          </a:endParaRPr>
        </a:p>
      </dsp:txBody>
      <dsp:txXfrm>
        <a:off x="533685" y="1425791"/>
        <a:ext cx="8102770" cy="799138"/>
      </dsp:txXfrm>
    </dsp:sp>
    <dsp:sp modelId="{3C886ACA-9FAB-4FFF-9812-EFEAAC99E8BD}">
      <dsp:nvSpPr>
        <dsp:cNvPr id="0" name=""/>
        <dsp:cNvSpPr/>
      </dsp:nvSpPr>
      <dsp:spPr>
        <a:xfrm>
          <a:off x="0" y="3186160"/>
          <a:ext cx="9809085" cy="756000"/>
        </a:xfrm>
        <a:prstGeom prst="rect">
          <a:avLst/>
        </a:prstGeom>
        <a:solidFill>
          <a:schemeClr val="lt1">
            <a:alpha val="90000"/>
            <a:hueOff val="0"/>
            <a:satOff val="0"/>
            <a:lumOff val="0"/>
            <a:alphaOff val="0"/>
          </a:schemeClr>
        </a:solidFill>
        <a:ln w="15875" cap="flat" cmpd="sng" algn="ctr">
          <a:solidFill>
            <a:schemeClr val="accent2">
              <a:shade val="50000"/>
              <a:hueOff val="396830"/>
              <a:satOff val="-17848"/>
              <a:lumOff val="30980"/>
              <a:alphaOff val="0"/>
            </a:schemeClr>
          </a:solidFill>
          <a:prstDash val="solid"/>
        </a:ln>
        <a:effectLst/>
      </dsp:spPr>
      <dsp:style>
        <a:lnRef idx="2">
          <a:scrgbClr r="0" g="0" b="0"/>
        </a:lnRef>
        <a:fillRef idx="1">
          <a:scrgbClr r="0" g="0" b="0"/>
        </a:fillRef>
        <a:effectRef idx="0">
          <a:scrgbClr r="0" g="0" b="0"/>
        </a:effectRef>
        <a:fontRef idx="minor"/>
      </dsp:style>
    </dsp:sp>
    <dsp:sp modelId="{E3555677-4AE5-4ECD-B7BE-015A522D9AE2}">
      <dsp:nvSpPr>
        <dsp:cNvPr id="0" name=""/>
        <dsp:cNvSpPr/>
      </dsp:nvSpPr>
      <dsp:spPr>
        <a:xfrm>
          <a:off x="490454" y="2743360"/>
          <a:ext cx="8259543" cy="885600"/>
        </a:xfrm>
        <a:prstGeom prst="roundRect">
          <a:avLst/>
        </a:prstGeom>
        <a:solidFill>
          <a:schemeClr val="accent2">
            <a:shade val="50000"/>
            <a:hueOff val="420216"/>
            <a:satOff val="-18717"/>
            <a:lumOff val="338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32" tIns="0" rIns="259532" bIns="0" numCol="1" spcCol="1270" anchor="ctr" anchorCtr="0">
          <a:noAutofit/>
        </a:bodyPr>
        <a:lstStyle/>
        <a:p>
          <a:pPr marL="0" lvl="0" indent="0" algn="l" defTabSz="1066800">
            <a:lnSpc>
              <a:spcPct val="90000"/>
            </a:lnSpc>
            <a:spcBef>
              <a:spcPct val="0"/>
            </a:spcBef>
            <a:spcAft>
              <a:spcPct val="35000"/>
            </a:spcAft>
            <a:buNone/>
          </a:pPr>
          <a:r>
            <a:rPr lang="vi-VN" sz="2400" b="1" kern="1200" dirty="0">
              <a:latin typeface="+mj-lt"/>
            </a:rPr>
            <a:t>Mức 3:</a:t>
          </a:r>
          <a:r>
            <a:rPr lang="vi-VN" sz="2400" kern="1200" dirty="0">
              <a:latin typeface="+mj-lt"/>
            </a:rPr>
            <a:t> Sử dụng được đơn vị kiến thức đã học.</a:t>
          </a:r>
          <a:endParaRPr lang="en-US" sz="2400" kern="1200" dirty="0">
            <a:latin typeface="+mj-lt"/>
          </a:endParaRPr>
        </a:p>
      </dsp:txBody>
      <dsp:txXfrm>
        <a:off x="533685" y="2786591"/>
        <a:ext cx="8173081"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0E614-E08F-4CE4-A38E-53B74A279ABC}">
      <dsp:nvSpPr>
        <dsp:cNvPr id="0" name=""/>
        <dsp:cNvSpPr/>
      </dsp:nvSpPr>
      <dsp:spPr>
        <a:xfrm rot="5400000">
          <a:off x="6800970" y="-3440244"/>
          <a:ext cx="540076" cy="7557907"/>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vi-VN" sz="1400" kern="1200">
              <a:latin typeface="+mj-lt"/>
            </a:rPr>
            <a:t>Xác định mục đích đánh giá. </a:t>
          </a:r>
          <a:endParaRPr lang="en-US" sz="1400" kern="1200">
            <a:latin typeface="+mj-lt"/>
          </a:endParaRPr>
        </a:p>
      </dsp:txBody>
      <dsp:txXfrm rot="-5400000">
        <a:off x="3292055" y="95035"/>
        <a:ext cx="7531543" cy="487348"/>
      </dsp:txXfrm>
    </dsp:sp>
    <dsp:sp modelId="{A2B6AA5F-8387-4344-B5F7-7087679276EC}">
      <dsp:nvSpPr>
        <dsp:cNvPr id="0" name=""/>
        <dsp:cNvSpPr/>
      </dsp:nvSpPr>
      <dsp:spPr>
        <a:xfrm>
          <a:off x="959268" y="1162"/>
          <a:ext cx="2332786" cy="6750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vi-VN" sz="1400" kern="1200">
              <a:latin typeface="+mj-lt"/>
            </a:rPr>
            <a:t>1</a:t>
          </a:r>
          <a:endParaRPr lang="en-US" sz="1400" kern="1200">
            <a:latin typeface="+mj-lt"/>
          </a:endParaRPr>
        </a:p>
      </dsp:txBody>
      <dsp:txXfrm>
        <a:off x="992223" y="34117"/>
        <a:ext cx="2266876" cy="609185"/>
      </dsp:txXfrm>
    </dsp:sp>
    <dsp:sp modelId="{F12BAAC2-8E99-438A-AC82-932E7AABCB46}">
      <dsp:nvSpPr>
        <dsp:cNvPr id="0" name=""/>
        <dsp:cNvSpPr/>
      </dsp:nvSpPr>
      <dsp:spPr>
        <a:xfrm rot="5400000">
          <a:off x="6800970" y="-2731394"/>
          <a:ext cx="540076" cy="7557907"/>
        </a:xfrm>
        <a:prstGeom prst="round2SameRect">
          <a:avLst/>
        </a:prstGeom>
        <a:solidFill>
          <a:schemeClr val="accent2">
            <a:tint val="40000"/>
            <a:alpha val="90000"/>
            <a:hueOff val="-371568"/>
            <a:satOff val="784"/>
            <a:lumOff val="81"/>
            <a:alphaOff val="0"/>
          </a:schemeClr>
        </a:solidFill>
        <a:ln w="15875" cap="flat" cmpd="sng" algn="ctr">
          <a:solidFill>
            <a:schemeClr val="accent2">
              <a:tint val="40000"/>
              <a:alpha val="90000"/>
              <a:hueOff val="-371568"/>
              <a:satOff val="784"/>
              <a:lumOff val="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vi-VN" sz="1400" kern="1200">
              <a:latin typeface="+mj-lt"/>
            </a:rPr>
            <a:t>Xây dựng nội dung đánh giá, ma trận đề kiểm tra.</a:t>
          </a:r>
          <a:endParaRPr lang="en-US" sz="1400" kern="1200">
            <a:latin typeface="+mj-lt"/>
          </a:endParaRPr>
        </a:p>
      </dsp:txBody>
      <dsp:txXfrm rot="-5400000">
        <a:off x="3292055" y="803885"/>
        <a:ext cx="7531543" cy="487348"/>
      </dsp:txXfrm>
    </dsp:sp>
    <dsp:sp modelId="{E44B1C60-1DE3-4A6A-B84A-7537165AC0B9}">
      <dsp:nvSpPr>
        <dsp:cNvPr id="0" name=""/>
        <dsp:cNvSpPr/>
      </dsp:nvSpPr>
      <dsp:spPr>
        <a:xfrm>
          <a:off x="959268" y="710012"/>
          <a:ext cx="2332786" cy="675095"/>
        </a:xfrm>
        <a:prstGeom prst="roundRect">
          <a:avLst/>
        </a:prstGeom>
        <a:solidFill>
          <a:schemeClr val="accent2">
            <a:hueOff val="-266365"/>
            <a:satOff val="-117"/>
            <a:lumOff val="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vi-VN" sz="1400" kern="1200">
              <a:latin typeface="+mj-lt"/>
            </a:rPr>
            <a:t>2</a:t>
          </a:r>
          <a:endParaRPr lang="en-US" sz="1400" kern="1200">
            <a:latin typeface="+mj-lt"/>
          </a:endParaRPr>
        </a:p>
      </dsp:txBody>
      <dsp:txXfrm>
        <a:off x="992223" y="742967"/>
        <a:ext cx="2266876" cy="609185"/>
      </dsp:txXfrm>
    </dsp:sp>
    <dsp:sp modelId="{E0C41CFB-4332-43C6-A6B4-8ED009FB9333}">
      <dsp:nvSpPr>
        <dsp:cNvPr id="0" name=""/>
        <dsp:cNvSpPr/>
      </dsp:nvSpPr>
      <dsp:spPr>
        <a:xfrm rot="5400000">
          <a:off x="6800928" y="-2022544"/>
          <a:ext cx="540076" cy="7557907"/>
        </a:xfrm>
        <a:prstGeom prst="round2SameRect">
          <a:avLst/>
        </a:prstGeom>
        <a:solidFill>
          <a:schemeClr val="accent2">
            <a:tint val="40000"/>
            <a:alpha val="90000"/>
            <a:hueOff val="-743136"/>
            <a:satOff val="1569"/>
            <a:lumOff val="162"/>
            <a:alphaOff val="0"/>
          </a:schemeClr>
        </a:solidFill>
        <a:ln w="15875" cap="flat" cmpd="sng" algn="ctr">
          <a:solidFill>
            <a:schemeClr val="accent2">
              <a:tint val="40000"/>
              <a:alpha val="90000"/>
              <a:hueOff val="-743136"/>
              <a:satOff val="1569"/>
              <a:lumOff val="1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vi-VN" sz="1400" kern="1200">
              <a:latin typeface="+mj-lt"/>
            </a:rPr>
            <a:t>Xây dựng các câu hỏi/bài tập theo ma trận đề kiểm tra. </a:t>
          </a:r>
          <a:endParaRPr lang="en-US" sz="1400" kern="1200">
            <a:latin typeface="+mj-lt"/>
          </a:endParaRPr>
        </a:p>
      </dsp:txBody>
      <dsp:txXfrm rot="-5400000">
        <a:off x="3292013" y="1512735"/>
        <a:ext cx="7531543" cy="487348"/>
      </dsp:txXfrm>
    </dsp:sp>
    <dsp:sp modelId="{A9F9C429-1B81-42EC-BA84-478310276C82}">
      <dsp:nvSpPr>
        <dsp:cNvPr id="0" name=""/>
        <dsp:cNvSpPr/>
      </dsp:nvSpPr>
      <dsp:spPr>
        <a:xfrm>
          <a:off x="959268" y="1418861"/>
          <a:ext cx="2332743" cy="675095"/>
        </a:xfrm>
        <a:prstGeom prst="roundRect">
          <a:avLst/>
        </a:prstGeom>
        <a:solidFill>
          <a:schemeClr val="accent2">
            <a:hueOff val="-532730"/>
            <a:satOff val="-234"/>
            <a:lumOff val="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vi-VN" sz="1400" kern="1200">
              <a:latin typeface="+mj-lt"/>
            </a:rPr>
            <a:t>3</a:t>
          </a:r>
          <a:endParaRPr lang="en-US" sz="1400" kern="1200">
            <a:latin typeface="+mj-lt"/>
          </a:endParaRPr>
        </a:p>
      </dsp:txBody>
      <dsp:txXfrm>
        <a:off x="992223" y="1451816"/>
        <a:ext cx="2266833" cy="609185"/>
      </dsp:txXfrm>
    </dsp:sp>
    <dsp:sp modelId="{6CAD4E8B-2ADB-4D1F-8F81-9C72626B9010}">
      <dsp:nvSpPr>
        <dsp:cNvPr id="0" name=""/>
        <dsp:cNvSpPr/>
      </dsp:nvSpPr>
      <dsp:spPr>
        <a:xfrm rot="5400000">
          <a:off x="6786430" y="-1313694"/>
          <a:ext cx="540076" cy="7557907"/>
        </a:xfrm>
        <a:prstGeom prst="round2SameRect">
          <a:avLst/>
        </a:prstGeom>
        <a:solidFill>
          <a:schemeClr val="accent2">
            <a:tint val="40000"/>
            <a:alpha val="90000"/>
            <a:hueOff val="-1114704"/>
            <a:satOff val="2353"/>
            <a:lumOff val="242"/>
            <a:alphaOff val="0"/>
          </a:schemeClr>
        </a:solidFill>
        <a:ln w="15875" cap="flat" cmpd="sng" algn="ctr">
          <a:solidFill>
            <a:schemeClr val="accent2">
              <a:tint val="40000"/>
              <a:alpha val="90000"/>
              <a:hueOff val="-1114704"/>
              <a:satOff val="2353"/>
              <a:lumOff val="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vi-VN" sz="1400" kern="1200">
              <a:latin typeface="+mj-lt"/>
            </a:rPr>
            <a:t>Dự kiến phương án trả lời (đáp án) các câu hỏi/bài tập ở bước 3 và thời gian làm bài. </a:t>
          </a:r>
          <a:endParaRPr lang="en-US" sz="1400" kern="1200">
            <a:latin typeface="+mj-lt"/>
          </a:endParaRPr>
        </a:p>
      </dsp:txBody>
      <dsp:txXfrm rot="-5400000">
        <a:off x="3277515" y="2221585"/>
        <a:ext cx="7531543" cy="487348"/>
      </dsp:txXfrm>
    </dsp:sp>
    <dsp:sp modelId="{57BEDE07-EEBD-40BF-92EE-853E754004FE}">
      <dsp:nvSpPr>
        <dsp:cNvPr id="0" name=""/>
        <dsp:cNvSpPr/>
      </dsp:nvSpPr>
      <dsp:spPr>
        <a:xfrm>
          <a:off x="959268" y="2127711"/>
          <a:ext cx="2318246" cy="675095"/>
        </a:xfrm>
        <a:prstGeom prst="roundRect">
          <a:avLst/>
        </a:prstGeom>
        <a:solidFill>
          <a:schemeClr val="accent2">
            <a:hueOff val="-799094"/>
            <a:satOff val="-352"/>
            <a:lumOff val="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vi-VN" sz="1400" kern="1200">
              <a:latin typeface="+mj-lt"/>
            </a:rPr>
            <a:t>4</a:t>
          </a:r>
          <a:endParaRPr lang="en-US" sz="1400" kern="1200">
            <a:latin typeface="+mj-lt"/>
          </a:endParaRPr>
        </a:p>
      </dsp:txBody>
      <dsp:txXfrm>
        <a:off x="992223" y="2160666"/>
        <a:ext cx="2252336" cy="609185"/>
      </dsp:txXfrm>
    </dsp:sp>
    <dsp:sp modelId="{CBA037E5-B8E4-4B87-9AB3-15B5D99BCBDD}">
      <dsp:nvSpPr>
        <dsp:cNvPr id="0" name=""/>
        <dsp:cNvSpPr/>
      </dsp:nvSpPr>
      <dsp:spPr>
        <a:xfrm rot="5400000">
          <a:off x="6786473" y="-604844"/>
          <a:ext cx="540076" cy="7557907"/>
        </a:xfrm>
        <a:prstGeom prst="round2SameRect">
          <a:avLst/>
        </a:prstGeom>
        <a:solidFill>
          <a:schemeClr val="accent2">
            <a:tint val="40000"/>
            <a:alpha val="90000"/>
            <a:hueOff val="-1486272"/>
            <a:satOff val="3138"/>
            <a:lumOff val="323"/>
            <a:alphaOff val="0"/>
          </a:schemeClr>
        </a:solidFill>
        <a:ln w="15875" cap="flat" cmpd="sng" algn="ctr">
          <a:solidFill>
            <a:schemeClr val="accent2">
              <a:tint val="40000"/>
              <a:alpha val="90000"/>
              <a:hueOff val="-1486272"/>
              <a:satOff val="3138"/>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vi-VN" sz="1400" kern="1200">
              <a:latin typeface="+mj-lt"/>
            </a:rPr>
            <a:t>Thiết kế bảng hướng dẫn chấm điểm cho từng câu hỏi/bài tập. </a:t>
          </a:r>
          <a:endParaRPr lang="en-US" sz="1400" kern="1200">
            <a:latin typeface="+mj-lt"/>
          </a:endParaRPr>
        </a:p>
      </dsp:txBody>
      <dsp:txXfrm rot="-5400000">
        <a:off x="3277558" y="2930435"/>
        <a:ext cx="7531543" cy="487348"/>
      </dsp:txXfrm>
    </dsp:sp>
    <dsp:sp modelId="{10A5934A-4C4D-41B8-86CF-EA39718A6F00}">
      <dsp:nvSpPr>
        <dsp:cNvPr id="0" name=""/>
        <dsp:cNvSpPr/>
      </dsp:nvSpPr>
      <dsp:spPr>
        <a:xfrm>
          <a:off x="959268" y="2836561"/>
          <a:ext cx="2318289" cy="675095"/>
        </a:xfrm>
        <a:prstGeom prst="roundRect">
          <a:avLst/>
        </a:prstGeom>
        <a:solidFill>
          <a:schemeClr val="accent2">
            <a:hueOff val="-1065459"/>
            <a:satOff val="-469"/>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vi-VN" sz="1400" kern="1200">
              <a:latin typeface="+mj-lt"/>
            </a:rPr>
            <a:t>5</a:t>
          </a:r>
          <a:endParaRPr lang="en-US" sz="1400" kern="1200">
            <a:latin typeface="+mj-lt"/>
          </a:endParaRPr>
        </a:p>
      </dsp:txBody>
      <dsp:txXfrm>
        <a:off x="992223" y="2869516"/>
        <a:ext cx="2252379" cy="609185"/>
      </dsp:txXfrm>
    </dsp:sp>
    <dsp:sp modelId="{EE5246DE-CA10-41E6-A857-5CA54183C2CE}">
      <dsp:nvSpPr>
        <dsp:cNvPr id="0" name=""/>
        <dsp:cNvSpPr/>
      </dsp:nvSpPr>
      <dsp:spPr>
        <a:xfrm rot="5400000">
          <a:off x="6665718" y="140418"/>
          <a:ext cx="740541" cy="7550527"/>
        </a:xfrm>
        <a:prstGeom prst="round2Same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vi-VN" sz="1400" kern="1200">
              <a:latin typeface="+mj-lt"/>
            </a:rPr>
            <a:t>Thử nghiệm nhiều câu hỏi/bài tập trong đề kiểm tra ; điều chỉnh và hoàn thiện đề kiểm tra dựa trên kết quả thử nghiệm (rà soát lại các câu hỏi/bài tập, mức độ, dựa vào yêu cầu ở bước 1, bước 2).</a:t>
          </a:r>
        </a:p>
      </dsp:txBody>
      <dsp:txXfrm rot="-5400000">
        <a:off x="3260725" y="3581561"/>
        <a:ext cx="7514377" cy="668241"/>
      </dsp:txXfrm>
    </dsp:sp>
    <dsp:sp modelId="{B0BD60C3-72BE-4F78-89AB-F6FAA5382270}">
      <dsp:nvSpPr>
        <dsp:cNvPr id="0" name=""/>
        <dsp:cNvSpPr/>
      </dsp:nvSpPr>
      <dsp:spPr>
        <a:xfrm>
          <a:off x="959268" y="3578134"/>
          <a:ext cx="2301457" cy="675095"/>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vi-VN" sz="1400" kern="1200">
              <a:latin typeface="+mj-lt"/>
            </a:rPr>
            <a:t>6</a:t>
          </a:r>
          <a:endParaRPr lang="en-US" sz="1400" kern="1200">
            <a:latin typeface="+mj-lt"/>
          </a:endParaRPr>
        </a:p>
      </dsp:txBody>
      <dsp:txXfrm>
        <a:off x="992223" y="3611089"/>
        <a:ext cx="2235547" cy="609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F2035-2C54-4CFE-9EF5-ACB5D06EA9BB}">
      <dsp:nvSpPr>
        <dsp:cNvPr id="0" name=""/>
        <dsp:cNvSpPr/>
      </dsp:nvSpPr>
      <dsp:spPr>
        <a:xfrm rot="5400000">
          <a:off x="-316706" y="435567"/>
          <a:ext cx="2111375" cy="147796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1</a:t>
          </a:r>
        </a:p>
      </dsp:txBody>
      <dsp:txXfrm rot="-5400000">
        <a:off x="1" y="857841"/>
        <a:ext cx="1477962" cy="633413"/>
      </dsp:txXfrm>
    </dsp:sp>
    <dsp:sp modelId="{FFA70C57-1C31-4218-B842-E1DE0A9C61EC}">
      <dsp:nvSpPr>
        <dsp:cNvPr id="0" name=""/>
        <dsp:cNvSpPr/>
      </dsp:nvSpPr>
      <dsp:spPr>
        <a:xfrm rot="5400000">
          <a:off x="3840606" y="-2361952"/>
          <a:ext cx="1608733" cy="6334021"/>
        </a:xfrm>
        <a:prstGeom prst="round2SameRect">
          <a:avLst/>
        </a:prstGeom>
        <a:solidFill>
          <a:srgbClr val="E9E8B6">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just" defTabSz="1600200">
            <a:lnSpc>
              <a:spcPct val="90000"/>
            </a:lnSpc>
            <a:spcBef>
              <a:spcPct val="0"/>
            </a:spcBef>
            <a:spcAft>
              <a:spcPct val="15000"/>
            </a:spcAft>
            <a:buChar char="•"/>
          </a:pPr>
          <a:r>
            <a:rPr lang="en-US" sz="3600" b="1" kern="1200" dirty="0"/>
            <a:t>KIỂM TRA ĐỌC</a:t>
          </a:r>
        </a:p>
      </dsp:txBody>
      <dsp:txXfrm rot="-5400000">
        <a:off x="1477962" y="79224"/>
        <a:ext cx="6255489" cy="1451669"/>
      </dsp:txXfrm>
    </dsp:sp>
    <dsp:sp modelId="{66253BA3-1892-4FD0-B280-FA760415FEF0}">
      <dsp:nvSpPr>
        <dsp:cNvPr id="0" name=""/>
        <dsp:cNvSpPr/>
      </dsp:nvSpPr>
      <dsp:spPr>
        <a:xfrm rot="5400000">
          <a:off x="-316706" y="2268639"/>
          <a:ext cx="2111375" cy="147796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2</a:t>
          </a:r>
        </a:p>
      </dsp:txBody>
      <dsp:txXfrm rot="-5400000">
        <a:off x="1" y="2690913"/>
        <a:ext cx="1477962" cy="633413"/>
      </dsp:txXfrm>
    </dsp:sp>
    <dsp:sp modelId="{AFF6EE13-C7FD-4D19-AC38-138C8F10B232}">
      <dsp:nvSpPr>
        <dsp:cNvPr id="0" name=""/>
        <dsp:cNvSpPr/>
      </dsp:nvSpPr>
      <dsp:spPr>
        <a:xfrm rot="5400000">
          <a:off x="3958776" y="-528880"/>
          <a:ext cx="1372393" cy="6334021"/>
        </a:xfrm>
        <a:prstGeom prst="round2SameRect">
          <a:avLst/>
        </a:prstGeom>
        <a:solidFill>
          <a:srgbClr val="F5B5F2">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just" defTabSz="1600200">
            <a:lnSpc>
              <a:spcPct val="90000"/>
            </a:lnSpc>
            <a:spcBef>
              <a:spcPct val="0"/>
            </a:spcBef>
            <a:spcAft>
              <a:spcPct val="15000"/>
            </a:spcAft>
            <a:buChar char="•"/>
          </a:pPr>
          <a:r>
            <a:rPr lang="en-US" sz="3600" b="1" kern="1200" dirty="0"/>
            <a:t>KIỂM TRA VIẾT</a:t>
          </a:r>
        </a:p>
      </dsp:txBody>
      <dsp:txXfrm rot="-5400000">
        <a:off x="1477963" y="2018928"/>
        <a:ext cx="6267026" cy="12384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9BA4E-C0ED-475B-8540-0B2B1CC24B1C}">
      <dsp:nvSpPr>
        <dsp:cNvPr id="0" name=""/>
        <dsp:cNvSpPr/>
      </dsp:nvSpPr>
      <dsp:spPr>
        <a:xfrm>
          <a:off x="3297795" y="1479475"/>
          <a:ext cx="1740356" cy="568586"/>
        </a:xfrm>
        <a:custGeom>
          <a:avLst/>
          <a:gdLst/>
          <a:ahLst/>
          <a:cxnLst/>
          <a:rect l="0" t="0" r="0" b="0"/>
          <a:pathLst>
            <a:path>
              <a:moveTo>
                <a:pt x="0" y="0"/>
              </a:moveTo>
              <a:lnTo>
                <a:pt x="0" y="387475"/>
              </a:lnTo>
              <a:lnTo>
                <a:pt x="1740356" y="387475"/>
              </a:lnTo>
              <a:lnTo>
                <a:pt x="1740356" y="568586"/>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50237-D365-4D1A-9DC2-FFCA465BF52C}">
      <dsp:nvSpPr>
        <dsp:cNvPr id="0" name=""/>
        <dsp:cNvSpPr/>
      </dsp:nvSpPr>
      <dsp:spPr>
        <a:xfrm>
          <a:off x="1525690" y="1479475"/>
          <a:ext cx="1772105" cy="568586"/>
        </a:xfrm>
        <a:custGeom>
          <a:avLst/>
          <a:gdLst/>
          <a:ahLst/>
          <a:cxnLst/>
          <a:rect l="0" t="0" r="0" b="0"/>
          <a:pathLst>
            <a:path>
              <a:moveTo>
                <a:pt x="1772105" y="0"/>
              </a:moveTo>
              <a:lnTo>
                <a:pt x="1772105" y="387475"/>
              </a:lnTo>
              <a:lnTo>
                <a:pt x="0" y="387475"/>
              </a:lnTo>
              <a:lnTo>
                <a:pt x="0" y="568586"/>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F7919-CEC5-49AE-BE90-6110601121D8}">
      <dsp:nvSpPr>
        <dsp:cNvPr id="0" name=""/>
        <dsp:cNvSpPr/>
      </dsp:nvSpPr>
      <dsp:spPr>
        <a:xfrm>
          <a:off x="1293014" y="238033"/>
          <a:ext cx="4009562" cy="124144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D4067-41FA-45FC-B159-F1AB185C885D}">
      <dsp:nvSpPr>
        <dsp:cNvPr id="0" name=""/>
        <dsp:cNvSpPr/>
      </dsp:nvSpPr>
      <dsp:spPr>
        <a:xfrm>
          <a:off x="1510239" y="444397"/>
          <a:ext cx="4009562" cy="124144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mj-lt"/>
            </a:rPr>
            <a:t>Kiểm tra định kì môn Tiếng Việt được tiến hành với 2 bài kiểm tra</a:t>
          </a:r>
          <a:endParaRPr lang="en-US" sz="1400" b="1" kern="1200" dirty="0">
            <a:latin typeface="+mj-lt"/>
          </a:endParaRPr>
        </a:p>
      </dsp:txBody>
      <dsp:txXfrm>
        <a:off x="1546600" y="480758"/>
        <a:ext cx="3936840" cy="1168719"/>
      </dsp:txXfrm>
    </dsp:sp>
    <dsp:sp modelId="{D47D4795-D99F-4F85-B115-C7949F49D676}">
      <dsp:nvSpPr>
        <dsp:cNvPr id="0" name=""/>
        <dsp:cNvSpPr/>
      </dsp:nvSpPr>
      <dsp:spPr>
        <a:xfrm>
          <a:off x="2558" y="2048061"/>
          <a:ext cx="3046262" cy="124144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A8A7D-B89E-4ADA-8465-A7333CF61BC6}">
      <dsp:nvSpPr>
        <dsp:cNvPr id="0" name=""/>
        <dsp:cNvSpPr/>
      </dsp:nvSpPr>
      <dsp:spPr>
        <a:xfrm>
          <a:off x="219784" y="2254425"/>
          <a:ext cx="3046262" cy="124144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b="1" kern="1200" dirty="0">
              <a:latin typeface="+mj-lt"/>
            </a:rPr>
            <a:t>Kiểm tra đọc </a:t>
          </a:r>
        </a:p>
        <a:p>
          <a:pPr marL="0" lvl="0" indent="0" algn="ctr" defTabSz="711200">
            <a:lnSpc>
              <a:spcPct val="90000"/>
            </a:lnSpc>
            <a:spcBef>
              <a:spcPct val="0"/>
            </a:spcBef>
            <a:spcAft>
              <a:spcPct val="35000"/>
            </a:spcAft>
            <a:buNone/>
          </a:pPr>
          <a:r>
            <a:rPr lang="vi-VN" sz="1600" b="1" kern="1200" dirty="0">
              <a:latin typeface="+mj-lt"/>
            </a:rPr>
            <a:t>10 điểm</a:t>
          </a:r>
          <a:endParaRPr lang="en-US" sz="1600" b="1" kern="1200" dirty="0">
            <a:latin typeface="+mj-lt"/>
          </a:endParaRPr>
        </a:p>
      </dsp:txBody>
      <dsp:txXfrm>
        <a:off x="256145" y="2290786"/>
        <a:ext cx="2973540" cy="1168719"/>
      </dsp:txXfrm>
    </dsp:sp>
    <dsp:sp modelId="{D3CE9A81-1120-4D48-95B8-BFA5B3F277D6}">
      <dsp:nvSpPr>
        <dsp:cNvPr id="0" name=""/>
        <dsp:cNvSpPr/>
      </dsp:nvSpPr>
      <dsp:spPr>
        <a:xfrm>
          <a:off x="3483271" y="2048061"/>
          <a:ext cx="3109761" cy="124144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46164-9783-4E62-A3D9-1ECCD9EB8649}">
      <dsp:nvSpPr>
        <dsp:cNvPr id="0" name=""/>
        <dsp:cNvSpPr/>
      </dsp:nvSpPr>
      <dsp:spPr>
        <a:xfrm>
          <a:off x="3700496" y="2254425"/>
          <a:ext cx="3109761" cy="124144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b="1" kern="1200" dirty="0">
              <a:latin typeface="+mj-lt"/>
            </a:rPr>
            <a:t>Kiểm tra viết </a:t>
          </a:r>
        </a:p>
        <a:p>
          <a:pPr marL="0" lvl="0" indent="0" algn="ctr" defTabSz="711200">
            <a:lnSpc>
              <a:spcPct val="90000"/>
            </a:lnSpc>
            <a:spcBef>
              <a:spcPct val="0"/>
            </a:spcBef>
            <a:spcAft>
              <a:spcPct val="35000"/>
            </a:spcAft>
            <a:buNone/>
          </a:pPr>
          <a:r>
            <a:rPr lang="vi-VN" sz="1600" b="1" kern="1200" dirty="0">
              <a:latin typeface="+mj-lt"/>
            </a:rPr>
            <a:t>10 điểm</a:t>
          </a:r>
          <a:endParaRPr lang="en-US" sz="1600" b="1" kern="1200" dirty="0">
            <a:latin typeface="+mj-lt"/>
          </a:endParaRPr>
        </a:p>
      </dsp:txBody>
      <dsp:txXfrm>
        <a:off x="3736857" y="2290786"/>
        <a:ext cx="3037039" cy="11687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FD65D-F09B-E748-AF9A-23770512419D}">
      <dsp:nvSpPr>
        <dsp:cNvPr id="0" name=""/>
        <dsp:cNvSpPr/>
      </dsp:nvSpPr>
      <dsp:spPr>
        <a:xfrm>
          <a:off x="1627682" y="3362825"/>
          <a:ext cx="1213098" cy="577324"/>
        </a:xfrm>
        <a:custGeom>
          <a:avLst/>
          <a:gdLst/>
          <a:ahLst/>
          <a:cxnLst/>
          <a:rect l="0" t="0" r="0" b="0"/>
          <a:pathLst>
            <a:path>
              <a:moveTo>
                <a:pt x="1213098" y="0"/>
              </a:moveTo>
              <a:lnTo>
                <a:pt x="1213098" y="393429"/>
              </a:lnTo>
              <a:lnTo>
                <a:pt x="0" y="393429"/>
              </a:lnTo>
              <a:lnTo>
                <a:pt x="0" y="577324"/>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13E6F7-90C6-5C47-9118-35413EA305DD}">
      <dsp:nvSpPr>
        <dsp:cNvPr id="0" name=""/>
        <dsp:cNvSpPr/>
      </dsp:nvSpPr>
      <dsp:spPr>
        <a:xfrm>
          <a:off x="2840780" y="3362825"/>
          <a:ext cx="1213098" cy="577324"/>
        </a:xfrm>
        <a:custGeom>
          <a:avLst/>
          <a:gdLst/>
          <a:ahLst/>
          <a:cxnLst/>
          <a:rect l="0" t="0" r="0" b="0"/>
          <a:pathLst>
            <a:path>
              <a:moveTo>
                <a:pt x="0" y="0"/>
              </a:moveTo>
              <a:lnTo>
                <a:pt x="0" y="393429"/>
              </a:lnTo>
              <a:lnTo>
                <a:pt x="1213098" y="393429"/>
              </a:lnTo>
              <a:lnTo>
                <a:pt x="1213098" y="577324"/>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AC2310-7774-5A4B-8C4B-DEEFD1C15868}">
      <dsp:nvSpPr>
        <dsp:cNvPr id="0" name=""/>
        <dsp:cNvSpPr/>
      </dsp:nvSpPr>
      <dsp:spPr>
        <a:xfrm>
          <a:off x="2840780" y="1524981"/>
          <a:ext cx="3144937" cy="577324"/>
        </a:xfrm>
        <a:custGeom>
          <a:avLst/>
          <a:gdLst/>
          <a:ahLst/>
          <a:cxnLst/>
          <a:rect l="0" t="0" r="0" b="0"/>
          <a:pathLst>
            <a:path>
              <a:moveTo>
                <a:pt x="3144937" y="0"/>
              </a:moveTo>
              <a:lnTo>
                <a:pt x="3144937" y="393429"/>
              </a:lnTo>
              <a:lnTo>
                <a:pt x="0" y="393429"/>
              </a:lnTo>
              <a:lnTo>
                <a:pt x="0" y="57732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36F65-F80C-A34E-A4BB-E3F2BAA1AFDF}">
      <dsp:nvSpPr>
        <dsp:cNvPr id="0" name=""/>
        <dsp:cNvSpPr/>
      </dsp:nvSpPr>
      <dsp:spPr>
        <a:xfrm>
          <a:off x="7545367" y="3362825"/>
          <a:ext cx="1500188" cy="577324"/>
        </a:xfrm>
        <a:custGeom>
          <a:avLst/>
          <a:gdLst/>
          <a:ahLst/>
          <a:cxnLst/>
          <a:rect l="0" t="0" r="0" b="0"/>
          <a:pathLst>
            <a:path>
              <a:moveTo>
                <a:pt x="1500188" y="0"/>
              </a:moveTo>
              <a:lnTo>
                <a:pt x="1500188" y="393429"/>
              </a:lnTo>
              <a:lnTo>
                <a:pt x="0" y="393429"/>
              </a:lnTo>
              <a:lnTo>
                <a:pt x="0" y="577324"/>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FF6570-0F23-E84A-AADB-05C985F909C2}">
      <dsp:nvSpPr>
        <dsp:cNvPr id="0" name=""/>
        <dsp:cNvSpPr/>
      </dsp:nvSpPr>
      <dsp:spPr>
        <a:xfrm>
          <a:off x="9045556" y="3362825"/>
          <a:ext cx="1352092" cy="577324"/>
        </a:xfrm>
        <a:custGeom>
          <a:avLst/>
          <a:gdLst/>
          <a:ahLst/>
          <a:cxnLst/>
          <a:rect l="0" t="0" r="0" b="0"/>
          <a:pathLst>
            <a:path>
              <a:moveTo>
                <a:pt x="0" y="0"/>
              </a:moveTo>
              <a:lnTo>
                <a:pt x="0" y="393429"/>
              </a:lnTo>
              <a:lnTo>
                <a:pt x="1352092" y="393429"/>
              </a:lnTo>
              <a:lnTo>
                <a:pt x="1352092" y="577324"/>
              </a:lnTo>
            </a:path>
          </a:pathLst>
        </a:custGeom>
        <a:noFill/>
        <a:ln w="15875"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2ECA1-F5CB-6848-88A5-626A50DEB0F7}">
      <dsp:nvSpPr>
        <dsp:cNvPr id="0" name=""/>
        <dsp:cNvSpPr/>
      </dsp:nvSpPr>
      <dsp:spPr>
        <a:xfrm>
          <a:off x="5985718" y="1524981"/>
          <a:ext cx="3059838" cy="577324"/>
        </a:xfrm>
        <a:custGeom>
          <a:avLst/>
          <a:gdLst/>
          <a:ahLst/>
          <a:cxnLst/>
          <a:rect l="0" t="0" r="0" b="0"/>
          <a:pathLst>
            <a:path>
              <a:moveTo>
                <a:pt x="0" y="0"/>
              </a:moveTo>
              <a:lnTo>
                <a:pt x="0" y="393429"/>
              </a:lnTo>
              <a:lnTo>
                <a:pt x="3059838" y="393429"/>
              </a:lnTo>
              <a:lnTo>
                <a:pt x="3059838" y="577324"/>
              </a:lnTo>
            </a:path>
          </a:pathLst>
        </a:custGeom>
        <a:noFill/>
        <a:ln w="158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DBAEA2-6075-D64D-B8C7-E7AC5D1A1822}">
      <dsp:nvSpPr>
        <dsp:cNvPr id="0" name=""/>
        <dsp:cNvSpPr/>
      </dsp:nvSpPr>
      <dsp:spPr>
        <a:xfrm>
          <a:off x="1044771" y="264462"/>
          <a:ext cx="9881894" cy="1260519"/>
        </a:xfrm>
        <a:prstGeom prst="roundRect">
          <a:avLst>
            <a:gd name="adj" fmla="val 10000"/>
          </a:avLst>
        </a:prstGeom>
        <a:gradFill rotWithShape="0">
          <a:gsLst>
            <a:gs pos="0">
              <a:schemeClr val="accent2">
                <a:shade val="60000"/>
                <a:hueOff val="0"/>
                <a:satOff val="0"/>
                <a:lumOff val="0"/>
                <a:alphaOff val="0"/>
                <a:tint val="65000"/>
                <a:shade val="92000"/>
                <a:satMod val="130000"/>
              </a:schemeClr>
            </a:gs>
            <a:gs pos="45000">
              <a:schemeClr val="accent2">
                <a:shade val="60000"/>
                <a:hueOff val="0"/>
                <a:satOff val="0"/>
                <a:lumOff val="0"/>
                <a:alphaOff val="0"/>
                <a:tint val="60000"/>
                <a:shade val="99000"/>
                <a:satMod val="120000"/>
              </a:schemeClr>
            </a:gs>
            <a:gs pos="100000">
              <a:schemeClr val="accent2">
                <a:shade val="6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9FB9FF-94D1-3C43-96EC-20ACB42E7073}">
      <dsp:nvSpPr>
        <dsp:cNvPr id="0" name=""/>
        <dsp:cNvSpPr/>
      </dsp:nvSpPr>
      <dsp:spPr>
        <a:xfrm>
          <a:off x="1265334" y="473997"/>
          <a:ext cx="9881894" cy="1260519"/>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mbria" charset="0"/>
              <a:ea typeface="Cambria" charset="0"/>
              <a:cs typeface="Cambria" charset="0"/>
            </a:rPr>
            <a:t>ĐỀ KIỂM TRA ĐỊNH KÌ MÔN TIẾNG VIỆT </a:t>
          </a:r>
          <a:r>
            <a:rPr lang="vi-VN" sz="2800" b="1" kern="1200" dirty="0">
              <a:latin typeface="Cambria" charset="0"/>
              <a:ea typeface="Cambria" charset="0"/>
              <a:cs typeface="Cambria" charset="0"/>
            </a:rPr>
            <a:t>4 </a:t>
          </a:r>
          <a:endParaRPr lang="en-US" sz="2800" b="1" kern="1200" dirty="0">
            <a:latin typeface="Cambria" charset="0"/>
            <a:ea typeface="Cambria" charset="0"/>
            <a:cs typeface="Cambria" charset="0"/>
          </a:endParaRPr>
        </a:p>
      </dsp:txBody>
      <dsp:txXfrm>
        <a:off x="1302253" y="510916"/>
        <a:ext cx="9808056" cy="1186681"/>
      </dsp:txXfrm>
    </dsp:sp>
    <dsp:sp modelId="{DC60023A-0ECB-DF42-90F8-6D42E2B0D189}">
      <dsp:nvSpPr>
        <dsp:cNvPr id="0" name=""/>
        <dsp:cNvSpPr/>
      </dsp:nvSpPr>
      <dsp:spPr>
        <a:xfrm>
          <a:off x="6121181" y="2102306"/>
          <a:ext cx="5848749" cy="1260519"/>
        </a:xfrm>
        <a:prstGeom prst="roundRect">
          <a:avLst>
            <a:gd name="adj" fmla="val 10000"/>
          </a:avLst>
        </a:prstGeom>
        <a:gradFill rotWithShape="0">
          <a:gsLst>
            <a:gs pos="0">
              <a:schemeClr val="accent2">
                <a:shade val="80000"/>
                <a:hueOff val="0"/>
                <a:satOff val="0"/>
                <a:lumOff val="0"/>
                <a:alphaOff val="0"/>
                <a:tint val="65000"/>
                <a:shade val="92000"/>
                <a:satMod val="130000"/>
              </a:schemeClr>
            </a:gs>
            <a:gs pos="45000">
              <a:schemeClr val="accent2">
                <a:shade val="80000"/>
                <a:hueOff val="0"/>
                <a:satOff val="0"/>
                <a:lumOff val="0"/>
                <a:alphaOff val="0"/>
                <a:tint val="60000"/>
                <a:shade val="99000"/>
                <a:satMod val="120000"/>
              </a:schemeClr>
            </a:gs>
            <a:gs pos="100000">
              <a:schemeClr val="accent2">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41CB453-5C2F-9446-8DAF-E6AAD0434079}">
      <dsp:nvSpPr>
        <dsp:cNvPr id="0" name=""/>
        <dsp:cNvSpPr/>
      </dsp:nvSpPr>
      <dsp:spPr>
        <a:xfrm>
          <a:off x="6341744" y="2311841"/>
          <a:ext cx="5848749" cy="1260519"/>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600FB"/>
              </a:solidFill>
              <a:latin typeface="Cambria" charset="0"/>
              <a:ea typeface="Cambria" charset="0"/>
              <a:cs typeface="Cambria" charset="0"/>
            </a:rPr>
            <a:t>KIỂM TRA VIẾT </a:t>
          </a:r>
        </a:p>
        <a:p>
          <a:pPr marL="0" lvl="0" indent="0" algn="ctr" defTabSz="1244600">
            <a:lnSpc>
              <a:spcPct val="90000"/>
            </a:lnSpc>
            <a:spcBef>
              <a:spcPct val="0"/>
            </a:spcBef>
            <a:spcAft>
              <a:spcPct val="35000"/>
            </a:spcAft>
            <a:buNone/>
          </a:pPr>
          <a:r>
            <a:rPr lang="en-US" sz="2800" b="1" kern="1200" dirty="0">
              <a:solidFill>
                <a:srgbClr val="FF0000"/>
              </a:solidFill>
              <a:latin typeface="Cambria" charset="0"/>
              <a:ea typeface="Cambria" charset="0"/>
              <a:cs typeface="Cambria" charset="0"/>
            </a:rPr>
            <a:t>(10 </a:t>
          </a:r>
          <a:r>
            <a:rPr lang="en-US" sz="2800" b="1" kern="1200" dirty="0" err="1">
              <a:solidFill>
                <a:srgbClr val="FF0000"/>
              </a:solidFill>
              <a:latin typeface="Cambria" charset="0"/>
              <a:ea typeface="Cambria" charset="0"/>
              <a:cs typeface="Cambria" charset="0"/>
            </a:rPr>
            <a:t>điểm</a:t>
          </a:r>
          <a:r>
            <a:rPr lang="en-US" sz="2800" b="1" kern="1200" dirty="0">
              <a:solidFill>
                <a:srgbClr val="FF0000"/>
              </a:solidFill>
              <a:latin typeface="Cambria" charset="0"/>
              <a:ea typeface="Cambria" charset="0"/>
              <a:cs typeface="Cambria" charset="0"/>
            </a:rPr>
            <a:t>)</a:t>
          </a:r>
        </a:p>
      </dsp:txBody>
      <dsp:txXfrm>
        <a:off x="6378663" y="2348760"/>
        <a:ext cx="5774911" cy="1186681"/>
      </dsp:txXfrm>
    </dsp:sp>
    <dsp:sp modelId="{D47F50F8-BB45-5B43-9849-DB6EBC4FF56A}">
      <dsp:nvSpPr>
        <dsp:cNvPr id="0" name=""/>
        <dsp:cNvSpPr/>
      </dsp:nvSpPr>
      <dsp:spPr>
        <a:xfrm>
          <a:off x="9118023" y="3940149"/>
          <a:ext cx="2559250" cy="1260519"/>
        </a:xfrm>
        <a:prstGeom prst="roundRect">
          <a:avLst>
            <a:gd name="adj" fmla="val 10000"/>
          </a:avLst>
        </a:prstGeom>
        <a:gradFill rotWithShape="0">
          <a:gsLst>
            <a:gs pos="0">
              <a:schemeClr val="accent2">
                <a:shade val="80000"/>
                <a:hueOff val="0"/>
                <a:satOff val="0"/>
                <a:lumOff val="0"/>
                <a:alphaOff val="0"/>
                <a:tint val="65000"/>
                <a:shade val="92000"/>
                <a:satMod val="130000"/>
              </a:schemeClr>
            </a:gs>
            <a:gs pos="45000">
              <a:schemeClr val="accent2">
                <a:shade val="80000"/>
                <a:hueOff val="0"/>
                <a:satOff val="0"/>
                <a:lumOff val="0"/>
                <a:alphaOff val="0"/>
                <a:tint val="60000"/>
                <a:shade val="99000"/>
                <a:satMod val="120000"/>
              </a:schemeClr>
            </a:gs>
            <a:gs pos="100000">
              <a:schemeClr val="accent2">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6E25CF-FC13-4047-A935-01E9A3DA827C}">
      <dsp:nvSpPr>
        <dsp:cNvPr id="0" name=""/>
        <dsp:cNvSpPr/>
      </dsp:nvSpPr>
      <dsp:spPr>
        <a:xfrm>
          <a:off x="9338586" y="4149685"/>
          <a:ext cx="2559250" cy="1260519"/>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mbria" charset="0"/>
            <a:ea typeface="Cambria" charset="0"/>
            <a:cs typeface="Cambria" charset="0"/>
          </a:endParaRPr>
        </a:p>
        <a:p>
          <a:pPr marL="0" lvl="0" indent="0" algn="ctr" defTabSz="889000">
            <a:lnSpc>
              <a:spcPct val="90000"/>
            </a:lnSpc>
            <a:spcBef>
              <a:spcPct val="0"/>
            </a:spcBef>
            <a:spcAft>
              <a:spcPct val="35000"/>
            </a:spcAft>
            <a:buNone/>
          </a:pPr>
          <a:r>
            <a:rPr lang="en-US" sz="2000" b="1" kern="1200" dirty="0" err="1">
              <a:latin typeface="Cambria" charset="0"/>
              <a:ea typeface="Cambria" charset="0"/>
              <a:cs typeface="Cambria" charset="0"/>
            </a:rPr>
            <a:t>Viết</a:t>
          </a:r>
          <a:r>
            <a:rPr lang="en-US" sz="2000" b="1" kern="1200" dirty="0">
              <a:latin typeface="Cambria" charset="0"/>
              <a:ea typeface="Cambria" charset="0"/>
              <a:cs typeface="Cambria" charset="0"/>
            </a:rPr>
            <a:t> </a:t>
          </a:r>
          <a:r>
            <a:rPr lang="en-US" sz="2000" b="1" kern="1200" dirty="0" err="1">
              <a:latin typeface="Cambria" charset="0"/>
              <a:ea typeface="Cambria" charset="0"/>
              <a:cs typeface="Cambria" charset="0"/>
            </a:rPr>
            <a:t>đoạn</a:t>
          </a:r>
          <a:r>
            <a:rPr lang="en-US" sz="2000" b="1" kern="1200" dirty="0">
              <a:latin typeface="Cambria" charset="0"/>
              <a:ea typeface="Cambria" charset="0"/>
              <a:cs typeface="Cambria" charset="0"/>
            </a:rPr>
            <a:t>/</a:t>
          </a:r>
          <a:r>
            <a:rPr lang="en-US" sz="2000" b="1" kern="1200" dirty="0" err="1">
              <a:latin typeface="Cambria" charset="0"/>
              <a:ea typeface="Cambria" charset="0"/>
              <a:cs typeface="Cambria" charset="0"/>
            </a:rPr>
            <a:t>bài</a:t>
          </a:r>
          <a:endParaRPr lang="en-US" sz="2000" b="1" kern="1200" dirty="0">
            <a:latin typeface="Cambria" charset="0"/>
            <a:ea typeface="Cambria" charset="0"/>
            <a:cs typeface="Cambria" charset="0"/>
          </a:endParaRPr>
        </a:p>
        <a:p>
          <a:pPr marL="0" lvl="0" indent="0" algn="ctr" defTabSz="889000">
            <a:lnSpc>
              <a:spcPct val="90000"/>
            </a:lnSpc>
            <a:spcBef>
              <a:spcPct val="0"/>
            </a:spcBef>
            <a:spcAft>
              <a:spcPct val="35000"/>
            </a:spcAft>
            <a:buNone/>
          </a:pPr>
          <a:r>
            <a:rPr lang="en-US" sz="2000" b="1" kern="1200" dirty="0">
              <a:solidFill>
                <a:srgbClr val="FF0000"/>
              </a:solidFill>
              <a:latin typeface="Cambria" charset="0"/>
              <a:ea typeface="Cambria" charset="0"/>
              <a:cs typeface="Cambria" charset="0"/>
            </a:rPr>
            <a:t>(</a:t>
          </a:r>
          <a:r>
            <a:rPr lang="vi-VN" sz="2000" b="1" kern="1200" dirty="0">
              <a:solidFill>
                <a:srgbClr val="FF0000"/>
              </a:solidFill>
              <a:latin typeface="Cambria" charset="0"/>
              <a:ea typeface="Cambria" charset="0"/>
              <a:cs typeface="Cambria" charset="0"/>
            </a:rPr>
            <a:t>10</a:t>
          </a:r>
          <a:r>
            <a:rPr lang="en-US" sz="2000" b="1" kern="1200" dirty="0">
              <a:solidFill>
                <a:srgbClr val="FF0000"/>
              </a:solidFill>
              <a:latin typeface="Cambria" charset="0"/>
              <a:ea typeface="Cambria" charset="0"/>
              <a:cs typeface="Cambria" charset="0"/>
            </a:rPr>
            <a:t> </a:t>
          </a:r>
          <a:r>
            <a:rPr lang="en-US" sz="2000" b="1" kern="1200" dirty="0" err="1">
              <a:solidFill>
                <a:srgbClr val="FF0000"/>
              </a:solidFill>
              <a:latin typeface="Cambria" charset="0"/>
              <a:ea typeface="Cambria" charset="0"/>
              <a:cs typeface="Cambria" charset="0"/>
            </a:rPr>
            <a:t>điểm</a:t>
          </a:r>
          <a:r>
            <a:rPr lang="en-US" sz="2000" b="1" kern="1200" dirty="0">
              <a:solidFill>
                <a:srgbClr val="FF0000"/>
              </a:solidFill>
              <a:latin typeface="Cambria" charset="0"/>
              <a:ea typeface="Cambria" charset="0"/>
              <a:cs typeface="Cambria" charset="0"/>
            </a:rPr>
            <a:t>)</a:t>
          </a:r>
        </a:p>
        <a:p>
          <a:pPr marL="0" lvl="0" indent="0" algn="ctr" defTabSz="889000">
            <a:lnSpc>
              <a:spcPct val="90000"/>
            </a:lnSpc>
            <a:spcBef>
              <a:spcPct val="0"/>
            </a:spcBef>
            <a:spcAft>
              <a:spcPct val="35000"/>
            </a:spcAft>
            <a:buNone/>
          </a:pPr>
          <a:endParaRPr lang="en-US" sz="2400" b="1" kern="1200" dirty="0">
            <a:latin typeface="Cambria" charset="0"/>
            <a:ea typeface="Cambria" charset="0"/>
            <a:cs typeface="Cambria" charset="0"/>
          </a:endParaRPr>
        </a:p>
      </dsp:txBody>
      <dsp:txXfrm>
        <a:off x="9375505" y="4186604"/>
        <a:ext cx="2485412" cy="1186681"/>
      </dsp:txXfrm>
    </dsp:sp>
    <dsp:sp modelId="{EA4F328C-2831-3E4E-94D7-D54DE1D990E4}">
      <dsp:nvSpPr>
        <dsp:cNvPr id="0" name=""/>
        <dsp:cNvSpPr/>
      </dsp:nvSpPr>
      <dsp:spPr>
        <a:xfrm>
          <a:off x="6413838" y="3940149"/>
          <a:ext cx="2263058" cy="1260519"/>
        </a:xfrm>
        <a:prstGeom prst="roundRect">
          <a:avLst>
            <a:gd name="adj" fmla="val 10000"/>
          </a:avLst>
        </a:prstGeom>
        <a:gradFill rotWithShape="0">
          <a:gsLst>
            <a:gs pos="0">
              <a:schemeClr val="accent2">
                <a:shade val="80000"/>
                <a:hueOff val="0"/>
                <a:satOff val="0"/>
                <a:lumOff val="0"/>
                <a:alphaOff val="0"/>
                <a:tint val="65000"/>
                <a:shade val="92000"/>
                <a:satMod val="130000"/>
              </a:schemeClr>
            </a:gs>
            <a:gs pos="45000">
              <a:schemeClr val="accent2">
                <a:shade val="80000"/>
                <a:hueOff val="0"/>
                <a:satOff val="0"/>
                <a:lumOff val="0"/>
                <a:alphaOff val="0"/>
                <a:tint val="60000"/>
                <a:shade val="99000"/>
                <a:satMod val="120000"/>
              </a:schemeClr>
            </a:gs>
            <a:gs pos="100000">
              <a:schemeClr val="accent2">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D503FD-674B-1545-884F-3087FDC8C493}">
      <dsp:nvSpPr>
        <dsp:cNvPr id="0" name=""/>
        <dsp:cNvSpPr/>
      </dsp:nvSpPr>
      <dsp:spPr>
        <a:xfrm>
          <a:off x="6634401" y="4149685"/>
          <a:ext cx="2263058" cy="1260519"/>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b="1" kern="1200" dirty="0">
              <a:latin typeface="Cambria" charset="0"/>
              <a:ea typeface="Cambria" charset="0"/>
              <a:cs typeface="Cambria" charset="0"/>
            </a:rPr>
            <a:t> </a:t>
          </a:r>
          <a:r>
            <a:rPr lang="en-US" sz="2000" b="1" kern="1200" dirty="0" err="1">
              <a:latin typeface="Cambria" charset="0"/>
              <a:ea typeface="Cambria" charset="0"/>
              <a:cs typeface="Cambria" charset="0"/>
            </a:rPr>
            <a:t>Viết</a:t>
          </a:r>
          <a:r>
            <a:rPr lang="en-US" sz="2000" b="1" kern="1200" dirty="0">
              <a:latin typeface="Cambria" charset="0"/>
              <a:ea typeface="Cambria" charset="0"/>
              <a:cs typeface="Cambria" charset="0"/>
            </a:rPr>
            <a:t> </a:t>
          </a:r>
          <a:r>
            <a:rPr lang="en-US" sz="2000" b="1" kern="1200" dirty="0" err="1">
              <a:latin typeface="Cambria" charset="0"/>
              <a:ea typeface="Cambria" charset="0"/>
              <a:cs typeface="Cambria" charset="0"/>
            </a:rPr>
            <a:t>chính</a:t>
          </a:r>
          <a:r>
            <a:rPr lang="en-US" sz="2000" b="1" kern="1200" dirty="0">
              <a:latin typeface="Cambria" charset="0"/>
              <a:ea typeface="Cambria" charset="0"/>
              <a:cs typeface="Cambria" charset="0"/>
            </a:rPr>
            <a:t> </a:t>
          </a:r>
          <a:r>
            <a:rPr lang="en-US" sz="2000" b="1" kern="1200" dirty="0" err="1">
              <a:latin typeface="Cambria" charset="0"/>
              <a:ea typeface="Cambria" charset="0"/>
              <a:cs typeface="Cambria" charset="0"/>
            </a:rPr>
            <a:t>tả</a:t>
          </a:r>
          <a:r>
            <a:rPr lang="en-US" sz="2000" b="1" kern="1200" dirty="0">
              <a:latin typeface="Cambria" charset="0"/>
              <a:ea typeface="Cambria" charset="0"/>
              <a:cs typeface="Cambria" charset="0"/>
            </a:rPr>
            <a:t> </a:t>
          </a:r>
          <a:endParaRPr lang="vi-VN" sz="2000" b="1" kern="1200" dirty="0">
            <a:latin typeface="Cambria" charset="0"/>
            <a:ea typeface="Cambria" charset="0"/>
            <a:cs typeface="Cambria" charset="0"/>
          </a:endParaRPr>
        </a:p>
        <a:p>
          <a:pPr marL="0" lvl="0" indent="0" algn="ctr" defTabSz="1066800">
            <a:lnSpc>
              <a:spcPct val="100000"/>
            </a:lnSpc>
            <a:spcBef>
              <a:spcPct val="0"/>
            </a:spcBef>
            <a:spcAft>
              <a:spcPts val="0"/>
            </a:spcAft>
            <a:buNone/>
          </a:pPr>
          <a:r>
            <a:rPr lang="en-US" sz="2000" b="1" kern="1200" dirty="0">
              <a:solidFill>
                <a:srgbClr val="FF0000"/>
              </a:solidFill>
              <a:latin typeface="Cambria" charset="0"/>
              <a:ea typeface="Cambria" charset="0"/>
              <a:cs typeface="Cambria" charset="0"/>
            </a:rPr>
            <a:t>(</a:t>
          </a:r>
          <a:r>
            <a:rPr lang="vi-VN" sz="2000" b="1" kern="1200" dirty="0">
              <a:solidFill>
                <a:srgbClr val="FF0000"/>
              </a:solidFill>
              <a:latin typeface="Cambria" charset="0"/>
              <a:ea typeface="Cambria" charset="0"/>
              <a:cs typeface="Cambria" charset="0"/>
            </a:rPr>
            <a:t>Không có bài kiểm tra riêng</a:t>
          </a:r>
          <a:r>
            <a:rPr lang="en-US" sz="2000" b="1" kern="1200" dirty="0">
              <a:solidFill>
                <a:srgbClr val="FF0000"/>
              </a:solidFill>
              <a:latin typeface="Cambria" charset="0"/>
              <a:ea typeface="Cambria" charset="0"/>
              <a:cs typeface="Cambria" charset="0"/>
            </a:rPr>
            <a:t>)</a:t>
          </a:r>
        </a:p>
        <a:p>
          <a:pPr marL="0" lvl="0" indent="0" algn="ctr" defTabSz="1066800">
            <a:lnSpc>
              <a:spcPct val="100000"/>
            </a:lnSpc>
            <a:spcBef>
              <a:spcPct val="0"/>
            </a:spcBef>
            <a:spcAft>
              <a:spcPts val="0"/>
            </a:spcAft>
            <a:buNone/>
          </a:pPr>
          <a:endParaRPr lang="en-US" sz="2400" b="1" kern="1200" dirty="0">
            <a:latin typeface="Cambria" charset="0"/>
            <a:ea typeface="Cambria" charset="0"/>
            <a:cs typeface="Cambria" charset="0"/>
          </a:endParaRPr>
        </a:p>
      </dsp:txBody>
      <dsp:txXfrm>
        <a:off x="6671320" y="4186604"/>
        <a:ext cx="2189220" cy="1186681"/>
      </dsp:txXfrm>
    </dsp:sp>
    <dsp:sp modelId="{AACAC62E-84A0-1B49-9EA2-078C3669742B}">
      <dsp:nvSpPr>
        <dsp:cNvPr id="0" name=""/>
        <dsp:cNvSpPr/>
      </dsp:nvSpPr>
      <dsp:spPr>
        <a:xfrm>
          <a:off x="1505" y="2102306"/>
          <a:ext cx="5678549" cy="1260519"/>
        </a:xfrm>
        <a:prstGeom prst="roundRect">
          <a:avLst>
            <a:gd name="adj" fmla="val 10000"/>
          </a:avLst>
        </a:prstGeom>
        <a:gradFill rotWithShape="0">
          <a:gsLst>
            <a:gs pos="0">
              <a:schemeClr val="accent2">
                <a:shade val="80000"/>
                <a:hueOff val="0"/>
                <a:satOff val="0"/>
                <a:lumOff val="0"/>
                <a:alphaOff val="0"/>
                <a:tint val="65000"/>
                <a:shade val="92000"/>
                <a:satMod val="130000"/>
              </a:schemeClr>
            </a:gs>
            <a:gs pos="45000">
              <a:schemeClr val="accent2">
                <a:shade val="80000"/>
                <a:hueOff val="0"/>
                <a:satOff val="0"/>
                <a:lumOff val="0"/>
                <a:alphaOff val="0"/>
                <a:tint val="60000"/>
                <a:shade val="99000"/>
                <a:satMod val="120000"/>
              </a:schemeClr>
            </a:gs>
            <a:gs pos="100000">
              <a:schemeClr val="accent2">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DF34210-0151-BC43-83D1-9FCB2C7364EE}">
      <dsp:nvSpPr>
        <dsp:cNvPr id="0" name=""/>
        <dsp:cNvSpPr/>
      </dsp:nvSpPr>
      <dsp:spPr>
        <a:xfrm>
          <a:off x="222068" y="2311841"/>
          <a:ext cx="5678549" cy="1260519"/>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600FB"/>
              </a:solidFill>
              <a:latin typeface="Cambria" charset="0"/>
              <a:ea typeface="Cambria" charset="0"/>
              <a:cs typeface="Cambria" charset="0"/>
            </a:rPr>
            <a:t>KIỂM TRA ĐỌC </a:t>
          </a:r>
        </a:p>
        <a:p>
          <a:pPr marL="0" lvl="0" indent="0" algn="ctr" defTabSz="1244600">
            <a:lnSpc>
              <a:spcPct val="90000"/>
            </a:lnSpc>
            <a:spcBef>
              <a:spcPct val="0"/>
            </a:spcBef>
            <a:spcAft>
              <a:spcPct val="35000"/>
            </a:spcAft>
            <a:buNone/>
          </a:pPr>
          <a:r>
            <a:rPr lang="en-US" sz="2800" b="1" kern="1200" dirty="0">
              <a:solidFill>
                <a:srgbClr val="FF0000"/>
              </a:solidFill>
              <a:latin typeface="Cambria" charset="0"/>
              <a:ea typeface="Cambria" charset="0"/>
              <a:cs typeface="Cambria" charset="0"/>
            </a:rPr>
            <a:t>(10 </a:t>
          </a:r>
          <a:r>
            <a:rPr lang="en-US" sz="2800" b="1" kern="1200" dirty="0" err="1">
              <a:solidFill>
                <a:srgbClr val="FF0000"/>
              </a:solidFill>
              <a:latin typeface="Cambria" charset="0"/>
              <a:ea typeface="Cambria" charset="0"/>
              <a:cs typeface="Cambria" charset="0"/>
            </a:rPr>
            <a:t>điểm</a:t>
          </a:r>
          <a:r>
            <a:rPr lang="en-US" sz="2800" b="1" kern="1200" dirty="0">
              <a:solidFill>
                <a:srgbClr val="FF0000"/>
              </a:solidFill>
              <a:latin typeface="Cambria" charset="0"/>
              <a:ea typeface="Cambria" charset="0"/>
              <a:cs typeface="Cambria" charset="0"/>
            </a:rPr>
            <a:t>)</a:t>
          </a:r>
        </a:p>
      </dsp:txBody>
      <dsp:txXfrm>
        <a:off x="258987" y="2348760"/>
        <a:ext cx="5604711" cy="1186681"/>
      </dsp:txXfrm>
    </dsp:sp>
    <dsp:sp modelId="{CDE2AF0D-77E1-DA49-9D79-67F157BADBCD}">
      <dsp:nvSpPr>
        <dsp:cNvPr id="0" name=""/>
        <dsp:cNvSpPr/>
      </dsp:nvSpPr>
      <dsp:spPr>
        <a:xfrm>
          <a:off x="3061343" y="3940149"/>
          <a:ext cx="1985069" cy="1260519"/>
        </a:xfrm>
        <a:prstGeom prst="roundRect">
          <a:avLst>
            <a:gd name="adj" fmla="val 10000"/>
          </a:avLst>
        </a:prstGeom>
        <a:gradFill rotWithShape="0">
          <a:gsLst>
            <a:gs pos="0">
              <a:schemeClr val="accent2">
                <a:tint val="99000"/>
                <a:hueOff val="0"/>
                <a:satOff val="0"/>
                <a:lumOff val="0"/>
                <a:alphaOff val="0"/>
                <a:tint val="65000"/>
                <a:shade val="92000"/>
                <a:satMod val="130000"/>
              </a:schemeClr>
            </a:gs>
            <a:gs pos="45000">
              <a:schemeClr val="accent2">
                <a:tint val="99000"/>
                <a:hueOff val="0"/>
                <a:satOff val="0"/>
                <a:lumOff val="0"/>
                <a:alphaOff val="0"/>
                <a:tint val="60000"/>
                <a:shade val="99000"/>
                <a:satMod val="120000"/>
              </a:schemeClr>
            </a:gs>
            <a:gs pos="100000">
              <a:schemeClr val="accent2">
                <a:tint val="99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51D44C3-8AA0-8A42-8A12-660CFD3EBAFA}">
      <dsp:nvSpPr>
        <dsp:cNvPr id="0" name=""/>
        <dsp:cNvSpPr/>
      </dsp:nvSpPr>
      <dsp:spPr>
        <a:xfrm>
          <a:off x="3281906" y="4149685"/>
          <a:ext cx="1985069" cy="1260519"/>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mbria" charset="0"/>
            <a:ea typeface="Cambria" charset="0"/>
            <a:cs typeface="Cambria" charset="0"/>
          </a:endParaRPr>
        </a:p>
        <a:p>
          <a:pPr marL="0" lvl="0" indent="0" algn="ctr" defTabSz="889000">
            <a:lnSpc>
              <a:spcPct val="90000"/>
            </a:lnSpc>
            <a:spcBef>
              <a:spcPct val="0"/>
            </a:spcBef>
            <a:spcAft>
              <a:spcPct val="35000"/>
            </a:spcAft>
            <a:buNone/>
          </a:pPr>
          <a:r>
            <a:rPr lang="en-US" sz="2000" b="1" kern="1200" dirty="0" err="1">
              <a:latin typeface="Cambria" charset="0"/>
              <a:ea typeface="Cambria" charset="0"/>
              <a:cs typeface="Cambria" charset="0"/>
            </a:rPr>
            <a:t>Đọc</a:t>
          </a:r>
          <a:r>
            <a:rPr lang="en-US" sz="2000" b="1" kern="1200" dirty="0">
              <a:latin typeface="Cambria" charset="0"/>
              <a:ea typeface="Cambria" charset="0"/>
              <a:cs typeface="Cambria" charset="0"/>
            </a:rPr>
            <a:t> </a:t>
          </a:r>
          <a:r>
            <a:rPr lang="en-US" sz="2000" b="1" kern="1200" dirty="0" err="1">
              <a:latin typeface="Cambria" charset="0"/>
              <a:ea typeface="Cambria" charset="0"/>
              <a:cs typeface="Cambria" charset="0"/>
            </a:rPr>
            <a:t>hiểu</a:t>
          </a:r>
          <a:endParaRPr lang="en-US" sz="2000" b="1" kern="1200" dirty="0">
            <a:latin typeface="Cambria" charset="0"/>
            <a:ea typeface="Cambria" charset="0"/>
            <a:cs typeface="Cambria" charset="0"/>
          </a:endParaRPr>
        </a:p>
        <a:p>
          <a:pPr marL="0" lvl="0" indent="0" algn="ctr" defTabSz="889000">
            <a:lnSpc>
              <a:spcPct val="90000"/>
            </a:lnSpc>
            <a:spcBef>
              <a:spcPct val="0"/>
            </a:spcBef>
            <a:spcAft>
              <a:spcPct val="35000"/>
            </a:spcAft>
            <a:buNone/>
          </a:pPr>
          <a:r>
            <a:rPr lang="en-US" sz="2000" b="1" kern="1200" dirty="0">
              <a:solidFill>
                <a:srgbClr val="FF0000"/>
              </a:solidFill>
              <a:latin typeface="Cambria" charset="0"/>
              <a:ea typeface="Cambria" charset="0"/>
              <a:cs typeface="Cambria" charset="0"/>
            </a:rPr>
            <a:t>(</a:t>
          </a:r>
          <a:r>
            <a:rPr lang="vi-VN" sz="2000" b="1" kern="1200" dirty="0">
              <a:solidFill>
                <a:srgbClr val="FF0000"/>
              </a:solidFill>
              <a:latin typeface="Cambria" charset="0"/>
              <a:ea typeface="Cambria" charset="0"/>
              <a:cs typeface="Cambria" charset="0"/>
            </a:rPr>
            <a:t>8</a:t>
          </a:r>
          <a:r>
            <a:rPr lang="en-US" sz="2000" b="1" kern="1200" dirty="0">
              <a:solidFill>
                <a:srgbClr val="FF0000"/>
              </a:solidFill>
              <a:latin typeface="Cambria" charset="0"/>
              <a:ea typeface="Cambria" charset="0"/>
              <a:cs typeface="Cambria" charset="0"/>
            </a:rPr>
            <a:t> </a:t>
          </a:r>
          <a:r>
            <a:rPr lang="en-US" sz="2000" b="1" kern="1200" dirty="0" err="1">
              <a:solidFill>
                <a:srgbClr val="FF0000"/>
              </a:solidFill>
              <a:latin typeface="Cambria" charset="0"/>
              <a:ea typeface="Cambria" charset="0"/>
              <a:cs typeface="Cambria" charset="0"/>
            </a:rPr>
            <a:t>điểm</a:t>
          </a:r>
          <a:r>
            <a:rPr lang="en-US" sz="2000" b="1" kern="1200" dirty="0">
              <a:solidFill>
                <a:srgbClr val="FF0000"/>
              </a:solidFill>
              <a:latin typeface="Cambria" charset="0"/>
              <a:ea typeface="Cambria" charset="0"/>
              <a:cs typeface="Cambria" charset="0"/>
            </a:rPr>
            <a:t>)</a:t>
          </a:r>
        </a:p>
        <a:p>
          <a:pPr marL="0" lvl="0" indent="0" algn="ctr" defTabSz="889000">
            <a:lnSpc>
              <a:spcPct val="90000"/>
            </a:lnSpc>
            <a:spcBef>
              <a:spcPct val="0"/>
            </a:spcBef>
            <a:spcAft>
              <a:spcPct val="35000"/>
            </a:spcAft>
            <a:buNone/>
          </a:pPr>
          <a:endParaRPr lang="en-US" sz="2400" b="1" kern="1200" dirty="0">
            <a:latin typeface="Cambria" charset="0"/>
            <a:ea typeface="Cambria" charset="0"/>
            <a:cs typeface="Cambria" charset="0"/>
          </a:endParaRPr>
        </a:p>
      </dsp:txBody>
      <dsp:txXfrm>
        <a:off x="3318825" y="4186604"/>
        <a:ext cx="1911231" cy="1186681"/>
      </dsp:txXfrm>
    </dsp:sp>
    <dsp:sp modelId="{89A4544C-A593-F94F-B46F-DE5EAE6908A4}">
      <dsp:nvSpPr>
        <dsp:cNvPr id="0" name=""/>
        <dsp:cNvSpPr/>
      </dsp:nvSpPr>
      <dsp:spPr>
        <a:xfrm>
          <a:off x="635147" y="3940149"/>
          <a:ext cx="1985069" cy="1260519"/>
        </a:xfrm>
        <a:prstGeom prst="roundRect">
          <a:avLst>
            <a:gd name="adj" fmla="val 10000"/>
          </a:avLst>
        </a:prstGeom>
        <a:gradFill rotWithShape="0">
          <a:gsLst>
            <a:gs pos="0">
              <a:schemeClr val="accent2">
                <a:tint val="99000"/>
                <a:hueOff val="0"/>
                <a:satOff val="0"/>
                <a:lumOff val="0"/>
                <a:alphaOff val="0"/>
                <a:tint val="65000"/>
                <a:shade val="92000"/>
                <a:satMod val="130000"/>
              </a:schemeClr>
            </a:gs>
            <a:gs pos="45000">
              <a:schemeClr val="accent2">
                <a:tint val="99000"/>
                <a:hueOff val="0"/>
                <a:satOff val="0"/>
                <a:lumOff val="0"/>
                <a:alphaOff val="0"/>
                <a:tint val="60000"/>
                <a:shade val="99000"/>
                <a:satMod val="120000"/>
              </a:schemeClr>
            </a:gs>
            <a:gs pos="100000">
              <a:schemeClr val="accent2">
                <a:tint val="99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F33A37A-FBB1-7C40-BCEE-8D070B9AC62B}">
      <dsp:nvSpPr>
        <dsp:cNvPr id="0" name=""/>
        <dsp:cNvSpPr/>
      </dsp:nvSpPr>
      <dsp:spPr>
        <a:xfrm>
          <a:off x="855710" y="4149685"/>
          <a:ext cx="1985069" cy="1260519"/>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Cambria" charset="0"/>
              <a:ea typeface="Cambria" charset="0"/>
              <a:cs typeface="Cambria" charset="0"/>
            </a:rPr>
            <a:t>Đọc</a:t>
          </a:r>
          <a:r>
            <a:rPr lang="en-US" sz="1600" b="1" kern="1200" dirty="0">
              <a:latin typeface="Cambria" charset="0"/>
              <a:ea typeface="Cambria" charset="0"/>
              <a:cs typeface="Cambria" charset="0"/>
            </a:rPr>
            <a:t> </a:t>
          </a:r>
          <a:r>
            <a:rPr lang="en-US" sz="1600" b="1" kern="1200" dirty="0" err="1">
              <a:latin typeface="Cambria" charset="0"/>
              <a:ea typeface="Cambria" charset="0"/>
              <a:cs typeface="Cambria" charset="0"/>
            </a:rPr>
            <a:t>thành</a:t>
          </a:r>
          <a:r>
            <a:rPr lang="en-US" sz="1600" b="1" kern="1200" dirty="0">
              <a:latin typeface="Cambria" charset="0"/>
              <a:ea typeface="Cambria" charset="0"/>
              <a:cs typeface="Cambria" charset="0"/>
            </a:rPr>
            <a:t> </a:t>
          </a:r>
          <a:r>
            <a:rPr lang="en-US" sz="1600" b="1" kern="1200" dirty="0" err="1">
              <a:latin typeface="Cambria" charset="0"/>
              <a:ea typeface="Cambria" charset="0"/>
              <a:cs typeface="Cambria" charset="0"/>
            </a:rPr>
            <a:t>tiếng</a:t>
          </a:r>
          <a:r>
            <a:rPr lang="en-US" sz="1600" b="1" kern="1200" dirty="0">
              <a:latin typeface="Cambria" charset="0"/>
              <a:ea typeface="Cambria" charset="0"/>
              <a:cs typeface="Cambria" charset="0"/>
            </a:rPr>
            <a:t> </a:t>
          </a:r>
          <a:r>
            <a:rPr lang="en-US" sz="1600" b="1" kern="1200" dirty="0" err="1">
              <a:latin typeface="Cambria" charset="0"/>
              <a:ea typeface="Cambria" charset="0"/>
              <a:cs typeface="Cambria" charset="0"/>
            </a:rPr>
            <a:t>kết</a:t>
          </a:r>
          <a:r>
            <a:rPr lang="en-US" sz="1600" b="1" kern="1200" dirty="0">
              <a:latin typeface="Cambria" charset="0"/>
              <a:ea typeface="Cambria" charset="0"/>
              <a:cs typeface="Cambria" charset="0"/>
            </a:rPr>
            <a:t> </a:t>
          </a:r>
          <a:r>
            <a:rPr lang="en-US" sz="1600" b="1" kern="1200" dirty="0" err="1">
              <a:latin typeface="Cambria" charset="0"/>
              <a:ea typeface="Cambria" charset="0"/>
              <a:cs typeface="Cambria" charset="0"/>
            </a:rPr>
            <a:t>hợp</a:t>
          </a:r>
          <a:r>
            <a:rPr lang="en-US" sz="1600" b="1" kern="1200" dirty="0">
              <a:latin typeface="Cambria" charset="0"/>
              <a:ea typeface="Cambria" charset="0"/>
              <a:cs typeface="Cambria" charset="0"/>
            </a:rPr>
            <a:t> </a:t>
          </a:r>
          <a:r>
            <a:rPr lang="en-US" sz="1600" b="1" kern="1200" dirty="0" err="1">
              <a:latin typeface="Cambria" charset="0"/>
              <a:ea typeface="Cambria" charset="0"/>
              <a:cs typeface="Cambria" charset="0"/>
            </a:rPr>
            <a:t>kiểm</a:t>
          </a:r>
          <a:r>
            <a:rPr lang="en-US" sz="1600" b="1" kern="1200" dirty="0">
              <a:latin typeface="Cambria" charset="0"/>
              <a:ea typeface="Cambria" charset="0"/>
              <a:cs typeface="Cambria" charset="0"/>
            </a:rPr>
            <a:t> </a:t>
          </a:r>
          <a:r>
            <a:rPr lang="en-US" sz="1600" b="1" kern="1200" dirty="0" err="1">
              <a:latin typeface="Cambria" charset="0"/>
              <a:ea typeface="Cambria" charset="0"/>
              <a:cs typeface="Cambria" charset="0"/>
            </a:rPr>
            <a:t>tra</a:t>
          </a:r>
          <a:r>
            <a:rPr lang="en-US" sz="1600" b="1" kern="1200" dirty="0">
              <a:latin typeface="Cambria" charset="0"/>
              <a:ea typeface="Cambria" charset="0"/>
              <a:cs typeface="Cambria" charset="0"/>
            </a:rPr>
            <a:t> </a:t>
          </a:r>
          <a:r>
            <a:rPr lang="en-US" sz="1600" b="1" kern="1200" dirty="0" err="1">
              <a:latin typeface="Cambria" charset="0"/>
              <a:ea typeface="Cambria" charset="0"/>
              <a:cs typeface="Cambria" charset="0"/>
            </a:rPr>
            <a:t>nghe</a:t>
          </a:r>
          <a:r>
            <a:rPr lang="en-US" sz="1600" b="1" kern="1200" dirty="0">
              <a:latin typeface="Cambria" charset="0"/>
              <a:ea typeface="Cambria" charset="0"/>
              <a:cs typeface="Cambria" charset="0"/>
            </a:rPr>
            <a:t> </a:t>
          </a:r>
          <a:r>
            <a:rPr lang="en-US" sz="1600" b="1" kern="1200" dirty="0" err="1">
              <a:latin typeface="Cambria" charset="0"/>
              <a:ea typeface="Cambria" charset="0"/>
              <a:cs typeface="Cambria" charset="0"/>
            </a:rPr>
            <a:t>nói</a:t>
          </a:r>
          <a:r>
            <a:rPr lang="en-US" sz="1600" b="1" kern="1200" dirty="0">
              <a:latin typeface="Cambria" charset="0"/>
              <a:ea typeface="Cambria" charset="0"/>
              <a:cs typeface="Cambria" charset="0"/>
            </a:rPr>
            <a:t> </a:t>
          </a:r>
          <a:endParaRPr lang="vi-VN" sz="1600" b="1" kern="1200" dirty="0">
            <a:latin typeface="Cambria" charset="0"/>
            <a:ea typeface="Cambria" charset="0"/>
            <a:cs typeface="Cambria" charset="0"/>
          </a:endParaRPr>
        </a:p>
        <a:p>
          <a:pPr marL="0" lvl="0" indent="0" algn="ctr" defTabSz="711200">
            <a:lnSpc>
              <a:spcPct val="90000"/>
            </a:lnSpc>
            <a:spcBef>
              <a:spcPct val="0"/>
            </a:spcBef>
            <a:spcAft>
              <a:spcPct val="35000"/>
            </a:spcAft>
            <a:buNone/>
          </a:pPr>
          <a:r>
            <a:rPr lang="en-US" sz="1600" b="1" kern="1200" dirty="0">
              <a:solidFill>
                <a:srgbClr val="FF0000"/>
              </a:solidFill>
              <a:latin typeface="Cambria" charset="0"/>
              <a:ea typeface="Cambria" charset="0"/>
              <a:cs typeface="Cambria" charset="0"/>
            </a:rPr>
            <a:t>(2 </a:t>
          </a:r>
          <a:r>
            <a:rPr lang="en-US" sz="1600" b="1" kern="1200" dirty="0" err="1">
              <a:solidFill>
                <a:srgbClr val="FF0000"/>
              </a:solidFill>
              <a:latin typeface="Cambria" charset="0"/>
              <a:ea typeface="Cambria" charset="0"/>
              <a:cs typeface="Cambria" charset="0"/>
            </a:rPr>
            <a:t>điểm</a:t>
          </a:r>
          <a:r>
            <a:rPr lang="en-US" sz="1600" b="1" kern="1200" dirty="0">
              <a:solidFill>
                <a:srgbClr val="FF0000"/>
              </a:solidFill>
              <a:latin typeface="Cambria" charset="0"/>
              <a:ea typeface="Cambria" charset="0"/>
              <a:cs typeface="Cambria" charset="0"/>
            </a:rPr>
            <a:t>)</a:t>
          </a:r>
        </a:p>
      </dsp:txBody>
      <dsp:txXfrm>
        <a:off x="892629" y="4186604"/>
        <a:ext cx="1911231" cy="11866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1539-49A8-4393-BA6D-5C19AC6611B8}">
      <dsp:nvSpPr>
        <dsp:cNvPr id="0" name=""/>
        <dsp:cNvSpPr/>
      </dsp:nvSpPr>
      <dsp:spPr>
        <a:xfrm>
          <a:off x="3529201" y="202"/>
          <a:ext cx="2864407" cy="1754259"/>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solidFill>
                <a:schemeClr val="tx1"/>
              </a:solidFill>
              <a:effectLst/>
              <a:latin typeface="+mn-lt"/>
              <a:ea typeface="+mn-ea"/>
              <a:cs typeface="+mn-cs"/>
            </a:rPr>
            <a:t>Mức</a:t>
          </a:r>
          <a:r>
            <a:rPr lang="en-US" sz="2200" b="1" kern="1200" dirty="0">
              <a:solidFill>
                <a:schemeClr val="tx1"/>
              </a:solidFill>
              <a:effectLst/>
              <a:latin typeface="+mn-lt"/>
              <a:ea typeface="+mn-ea"/>
              <a:cs typeface="+mn-cs"/>
            </a:rPr>
            <a:t> 1</a:t>
          </a:r>
        </a:p>
        <a:p>
          <a:pPr marL="0" lvl="0" indent="0" algn="ctr" defTabSz="977900">
            <a:lnSpc>
              <a:spcPct val="90000"/>
            </a:lnSpc>
            <a:spcBef>
              <a:spcPct val="0"/>
            </a:spcBef>
            <a:spcAft>
              <a:spcPct val="35000"/>
            </a:spcAft>
            <a:buNone/>
          </a:pPr>
          <a:r>
            <a:rPr lang="en-US" sz="2200" b="1" kern="1200" dirty="0">
              <a:solidFill>
                <a:schemeClr val="tx1"/>
              </a:solidFill>
              <a:effectLst/>
              <a:latin typeface="+mn-lt"/>
              <a:ea typeface="+mn-ea"/>
              <a:cs typeface="+mn-cs"/>
            </a:rPr>
            <a:t>(</a:t>
          </a:r>
          <a:r>
            <a:rPr lang="en-US" sz="2200" b="1" kern="1200" dirty="0" err="1">
              <a:solidFill>
                <a:schemeClr val="tx1"/>
              </a:solidFill>
              <a:effectLst/>
              <a:latin typeface="+mn-lt"/>
              <a:ea typeface="+mn-ea"/>
              <a:cs typeface="+mn-cs"/>
            </a:rPr>
            <a:t>khoảng</a:t>
          </a:r>
          <a:endParaRPr lang="en-US" sz="2200" b="1" kern="1200" dirty="0">
            <a:solidFill>
              <a:schemeClr val="tx1"/>
            </a:solidFill>
            <a:effectLst/>
            <a:latin typeface="+mn-lt"/>
            <a:ea typeface="+mn-ea"/>
            <a:cs typeface="+mn-cs"/>
          </a:endParaRPr>
        </a:p>
        <a:p>
          <a:pPr marL="0" lvl="0" indent="0" algn="ctr" defTabSz="977900">
            <a:lnSpc>
              <a:spcPct val="90000"/>
            </a:lnSpc>
            <a:spcBef>
              <a:spcPct val="0"/>
            </a:spcBef>
            <a:spcAft>
              <a:spcPct val="35000"/>
            </a:spcAft>
            <a:buNone/>
          </a:pPr>
          <a:r>
            <a:rPr lang="en-US" sz="2200" b="1" kern="1200" dirty="0">
              <a:solidFill>
                <a:schemeClr val="tx1"/>
              </a:solidFill>
              <a:effectLst/>
              <a:latin typeface="+mn-lt"/>
              <a:ea typeface="+mn-ea"/>
              <a:cs typeface="+mn-cs"/>
            </a:rPr>
            <a:t>30-40 %)</a:t>
          </a:r>
          <a:endParaRPr lang="en-US" sz="2200" kern="1200" dirty="0"/>
        </a:p>
      </dsp:txBody>
      <dsp:txXfrm>
        <a:off x="3948684" y="257107"/>
        <a:ext cx="2025441" cy="1240449"/>
      </dsp:txXfrm>
    </dsp:sp>
    <dsp:sp modelId="{B7124CD1-F716-44E7-9B1B-E4CD7B8B2AC5}">
      <dsp:nvSpPr>
        <dsp:cNvPr id="0" name=""/>
        <dsp:cNvSpPr/>
      </dsp:nvSpPr>
      <dsp:spPr>
        <a:xfrm rot="3600000">
          <a:off x="5421709" y="1728210"/>
          <a:ext cx="403729" cy="59206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451989" y="1794176"/>
        <a:ext cx="282610" cy="355238"/>
      </dsp:txXfrm>
    </dsp:sp>
    <dsp:sp modelId="{C38A35DB-39E1-402F-9129-A9CC560E3A76}">
      <dsp:nvSpPr>
        <dsp:cNvPr id="0" name=""/>
        <dsp:cNvSpPr/>
      </dsp:nvSpPr>
      <dsp:spPr>
        <a:xfrm>
          <a:off x="5202985" y="2280329"/>
          <a:ext cx="2149704" cy="1754259"/>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solidFill>
                <a:schemeClr val="tx1"/>
              </a:solidFill>
              <a:effectLst/>
              <a:latin typeface="+mn-lt"/>
              <a:ea typeface="+mn-ea"/>
              <a:cs typeface="+mn-cs"/>
            </a:rPr>
            <a:t>Mức</a:t>
          </a:r>
          <a:r>
            <a:rPr lang="en-US" sz="2200" b="1" kern="1200" dirty="0">
              <a:solidFill>
                <a:schemeClr val="tx1"/>
              </a:solidFill>
              <a:effectLst/>
              <a:latin typeface="+mn-lt"/>
              <a:ea typeface="+mn-ea"/>
              <a:cs typeface="+mn-cs"/>
            </a:rPr>
            <a:t> 3</a:t>
          </a:r>
        </a:p>
        <a:p>
          <a:pPr marL="0" lvl="0" indent="0" algn="ctr" defTabSz="977900">
            <a:lnSpc>
              <a:spcPct val="90000"/>
            </a:lnSpc>
            <a:spcBef>
              <a:spcPct val="0"/>
            </a:spcBef>
            <a:spcAft>
              <a:spcPct val="35000"/>
            </a:spcAft>
            <a:buNone/>
          </a:pPr>
          <a:r>
            <a:rPr lang="en-US" sz="2200" b="1" kern="1200" dirty="0">
              <a:solidFill>
                <a:schemeClr val="tx1"/>
              </a:solidFill>
              <a:effectLst/>
              <a:latin typeface="+mn-lt"/>
              <a:ea typeface="+mn-ea"/>
              <a:cs typeface="+mn-cs"/>
            </a:rPr>
            <a:t>(</a:t>
          </a:r>
          <a:r>
            <a:rPr lang="en-US" sz="2200" b="1" kern="1200" dirty="0" err="1">
              <a:solidFill>
                <a:schemeClr val="tx1"/>
              </a:solidFill>
              <a:effectLst/>
              <a:latin typeface="+mn-lt"/>
              <a:ea typeface="+mn-ea"/>
              <a:cs typeface="+mn-cs"/>
            </a:rPr>
            <a:t>khoảng</a:t>
          </a:r>
          <a:endParaRPr lang="en-US" sz="2200" b="1" kern="1200" dirty="0">
            <a:solidFill>
              <a:schemeClr val="tx1"/>
            </a:solidFill>
            <a:effectLst/>
            <a:latin typeface="+mn-lt"/>
            <a:ea typeface="+mn-ea"/>
            <a:cs typeface="+mn-cs"/>
          </a:endParaRPr>
        </a:p>
        <a:p>
          <a:pPr marL="0" lvl="0" indent="0" algn="ctr" defTabSz="977900">
            <a:lnSpc>
              <a:spcPct val="90000"/>
            </a:lnSpc>
            <a:spcBef>
              <a:spcPct val="0"/>
            </a:spcBef>
            <a:spcAft>
              <a:spcPct val="35000"/>
            </a:spcAft>
            <a:buNone/>
          </a:pPr>
          <a:r>
            <a:rPr lang="en-US" sz="2200" b="1" kern="1200" dirty="0">
              <a:solidFill>
                <a:schemeClr val="tx1"/>
              </a:solidFill>
              <a:effectLst/>
              <a:latin typeface="+mn-lt"/>
              <a:ea typeface="+mn-ea"/>
              <a:cs typeface="+mn-cs"/>
            </a:rPr>
            <a:t>20-30%) </a:t>
          </a:r>
          <a:endParaRPr lang="en-US" sz="2200" kern="1200" dirty="0"/>
        </a:p>
      </dsp:txBody>
      <dsp:txXfrm>
        <a:off x="5517802" y="2537234"/>
        <a:ext cx="1520070" cy="1240449"/>
      </dsp:txXfrm>
    </dsp:sp>
    <dsp:sp modelId="{78734E54-5AAA-4264-B664-014F5253C341}">
      <dsp:nvSpPr>
        <dsp:cNvPr id="0" name=""/>
        <dsp:cNvSpPr/>
      </dsp:nvSpPr>
      <dsp:spPr>
        <a:xfrm rot="10800000">
          <a:off x="4756069" y="2861427"/>
          <a:ext cx="315820" cy="59206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850815" y="2979839"/>
        <a:ext cx="221074" cy="355238"/>
      </dsp:txXfrm>
    </dsp:sp>
    <dsp:sp modelId="{1EE4C976-4626-417B-A54B-57DD6B50356E}">
      <dsp:nvSpPr>
        <dsp:cNvPr id="0" name=""/>
        <dsp:cNvSpPr/>
      </dsp:nvSpPr>
      <dsp:spPr>
        <a:xfrm>
          <a:off x="2682849" y="2280329"/>
          <a:ext cx="1924247" cy="1754259"/>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solidFill>
                <a:schemeClr val="tx1"/>
              </a:solidFill>
              <a:effectLst/>
              <a:latin typeface="+mn-lt"/>
              <a:ea typeface="+mn-ea"/>
              <a:cs typeface="+mn-cs"/>
            </a:rPr>
            <a:t>Mức</a:t>
          </a:r>
          <a:r>
            <a:rPr lang="en-US" sz="2200" b="1" kern="1200" dirty="0">
              <a:solidFill>
                <a:schemeClr val="tx1"/>
              </a:solidFill>
              <a:effectLst/>
              <a:latin typeface="+mn-lt"/>
              <a:ea typeface="+mn-ea"/>
              <a:cs typeface="+mn-cs"/>
            </a:rPr>
            <a:t> 2</a:t>
          </a:r>
        </a:p>
        <a:p>
          <a:pPr marL="0" lvl="0" indent="0" algn="ctr" defTabSz="977900">
            <a:lnSpc>
              <a:spcPct val="90000"/>
            </a:lnSpc>
            <a:spcBef>
              <a:spcPct val="0"/>
            </a:spcBef>
            <a:spcAft>
              <a:spcPct val="35000"/>
            </a:spcAft>
            <a:buNone/>
          </a:pPr>
          <a:r>
            <a:rPr lang="en-US" sz="2200" b="1" kern="1200" dirty="0">
              <a:solidFill>
                <a:schemeClr val="tx1"/>
              </a:solidFill>
              <a:effectLst/>
              <a:latin typeface="+mn-lt"/>
              <a:ea typeface="+mn-ea"/>
              <a:cs typeface="+mn-cs"/>
            </a:rPr>
            <a:t>(</a:t>
          </a:r>
          <a:r>
            <a:rPr lang="en-US" sz="2200" b="1" kern="1200" dirty="0" err="1">
              <a:solidFill>
                <a:schemeClr val="tx1"/>
              </a:solidFill>
              <a:effectLst/>
              <a:latin typeface="+mn-lt"/>
              <a:ea typeface="+mn-ea"/>
              <a:cs typeface="+mn-cs"/>
            </a:rPr>
            <a:t>khoảng</a:t>
          </a:r>
          <a:r>
            <a:rPr lang="en-US" sz="2200" b="1" kern="1200" dirty="0">
              <a:solidFill>
                <a:schemeClr val="tx1"/>
              </a:solidFill>
              <a:effectLst/>
              <a:latin typeface="+mn-lt"/>
              <a:ea typeface="+mn-ea"/>
              <a:cs typeface="+mn-cs"/>
            </a:rPr>
            <a:t> </a:t>
          </a:r>
        </a:p>
        <a:p>
          <a:pPr marL="0" lvl="0" indent="0" algn="ctr" defTabSz="977900">
            <a:lnSpc>
              <a:spcPct val="90000"/>
            </a:lnSpc>
            <a:spcBef>
              <a:spcPct val="0"/>
            </a:spcBef>
            <a:spcAft>
              <a:spcPct val="35000"/>
            </a:spcAft>
            <a:buNone/>
          </a:pPr>
          <a:r>
            <a:rPr lang="en-US" sz="2200" b="1" kern="1200" dirty="0">
              <a:solidFill>
                <a:schemeClr val="tx1"/>
              </a:solidFill>
              <a:effectLst/>
              <a:latin typeface="+mn-lt"/>
              <a:ea typeface="+mn-ea"/>
              <a:cs typeface="+mn-cs"/>
            </a:rPr>
            <a:t>30-40%)</a:t>
          </a:r>
          <a:endParaRPr lang="en-US" sz="2200" kern="1200" dirty="0"/>
        </a:p>
      </dsp:txBody>
      <dsp:txXfrm>
        <a:off x="2964648" y="2537234"/>
        <a:ext cx="1360649" cy="1240449"/>
      </dsp:txXfrm>
    </dsp:sp>
    <dsp:sp modelId="{5ADC26F4-E851-4E53-8123-80A463621CBD}">
      <dsp:nvSpPr>
        <dsp:cNvPr id="0" name=""/>
        <dsp:cNvSpPr/>
      </dsp:nvSpPr>
      <dsp:spPr>
        <a:xfrm rot="18000000">
          <a:off x="4075511" y="1756908"/>
          <a:ext cx="414313" cy="59206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106585" y="1929141"/>
        <a:ext cx="290019" cy="355238"/>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69B4CF-FEEC-4233-A932-DB64C08917F8}" type="datetimeFigureOut">
              <a:rPr lang="en-US" smtClean="0"/>
              <a:t>12/8/2023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2935B-6897-4473-AC68-34F40DD29DC5}" type="slidenum">
              <a:rPr lang="en-US" smtClean="0"/>
              <a:t>‹#›</a:t>
            </a:fld>
            <a:endParaRPr lang="en-US"/>
          </a:p>
        </p:txBody>
      </p:sp>
    </p:spTree>
    <p:extLst>
      <p:ext uri="{BB962C8B-B14F-4D97-AF65-F5344CB8AC3E}">
        <p14:creationId xmlns:p14="http://schemas.microsoft.com/office/powerpoint/2010/main" val="350066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43BC7-D24F-1B45-880B-3B90BA288743}"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FDBB8-EBD9-8740-AD0F-05A8A7509CB4}" type="slidenum">
              <a:rPr lang="en-US" smtClean="0"/>
              <a:t>‹#›</a:t>
            </a:fld>
            <a:endParaRPr lang="en-US"/>
          </a:p>
        </p:txBody>
      </p:sp>
    </p:spTree>
    <p:extLst>
      <p:ext uri="{BB962C8B-B14F-4D97-AF65-F5344CB8AC3E}">
        <p14:creationId xmlns:p14="http://schemas.microsoft.com/office/powerpoint/2010/main" val="199912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FDBB8-EBD9-8740-AD0F-05A8A7509CB4}" type="slidenum">
              <a:rPr lang="en-US" smtClean="0"/>
              <a:t>1</a:t>
            </a:fld>
            <a:endParaRPr lang="en-US"/>
          </a:p>
        </p:txBody>
      </p:sp>
    </p:spTree>
    <p:extLst>
      <p:ext uri="{BB962C8B-B14F-4D97-AF65-F5344CB8AC3E}">
        <p14:creationId xmlns:p14="http://schemas.microsoft.com/office/powerpoint/2010/main" val="337582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EC063B5-1E6F-4F94-8802-B7555AE27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1C13423-A6B5-4C81-9CB2-1665466C3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E99204C5-343C-48CA-84F1-0017B2378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fld id="{994C96BE-1E3C-405D-AFF5-67A8E75EDB23}" type="slidenum">
              <a:rPr lang="en-US" altLang="en-US" sz="1200" smtClean="0"/>
              <a:pPr/>
              <a:t>25</a:t>
            </a:fld>
            <a:endParaRPr lang="en-US" altLang="en-US" sz="1200"/>
          </a:p>
        </p:txBody>
      </p:sp>
    </p:spTree>
    <p:extLst>
      <p:ext uri="{BB962C8B-B14F-4D97-AF65-F5344CB8AC3E}">
        <p14:creationId xmlns:p14="http://schemas.microsoft.com/office/powerpoint/2010/main" val="30339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4765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FDBB8-EBD9-8740-AD0F-05A8A7509CB4}" type="slidenum">
              <a:rPr lang="en-US" smtClean="0"/>
              <a:t>30</a:t>
            </a:fld>
            <a:endParaRPr lang="en-US"/>
          </a:p>
        </p:txBody>
      </p:sp>
    </p:spTree>
    <p:extLst>
      <p:ext uri="{BB962C8B-B14F-4D97-AF65-F5344CB8AC3E}">
        <p14:creationId xmlns:p14="http://schemas.microsoft.com/office/powerpoint/2010/main" val="280954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EC063B5-1E6F-4F94-8802-B7555AE27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1C13423-A6B5-4C81-9CB2-1665466C3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E99204C5-343C-48CA-84F1-0017B2378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fld id="{994C96BE-1E3C-405D-AFF5-67A8E75EDB23}" type="slidenum">
              <a:rPr lang="en-US" altLang="en-US" sz="1200" smtClean="0"/>
              <a:pPr/>
              <a:t>31</a:t>
            </a:fld>
            <a:endParaRPr lang="en-US" altLang="en-US" sz="1200"/>
          </a:p>
        </p:txBody>
      </p:sp>
    </p:spTree>
    <p:extLst>
      <p:ext uri="{BB962C8B-B14F-4D97-AF65-F5344CB8AC3E}">
        <p14:creationId xmlns:p14="http://schemas.microsoft.com/office/powerpoint/2010/main" val="85598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EC063B5-1E6F-4F94-8802-B7555AE27B2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1C13423-A6B5-4C81-9CB2-1665466C3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E99204C5-343C-48CA-84F1-0017B2378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fld id="{994C96BE-1E3C-405D-AFF5-67A8E75EDB23}" type="slidenum">
              <a:rPr lang="en-US" altLang="en-US" sz="1200" smtClean="0"/>
              <a:pPr/>
              <a:t>32</a:t>
            </a:fld>
            <a:endParaRPr lang="en-US" altLang="en-US" sz="1200"/>
          </a:p>
        </p:txBody>
      </p:sp>
    </p:spTree>
    <p:extLst>
      <p:ext uri="{BB962C8B-B14F-4D97-AF65-F5344CB8AC3E}">
        <p14:creationId xmlns:p14="http://schemas.microsoft.com/office/powerpoint/2010/main" val="3403554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EC063B5-1E6F-4F94-8802-B7555AE27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1C13423-A6B5-4C81-9CB2-1665466C3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E99204C5-343C-48CA-84F1-0017B2378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fld id="{994C96BE-1E3C-405D-AFF5-67A8E75EDB23}" type="slidenum">
              <a:rPr lang="en-US" altLang="en-US" sz="1200" smtClean="0"/>
              <a:pPr/>
              <a:t>33</a:t>
            </a:fld>
            <a:endParaRPr lang="en-US" altLang="en-US" sz="1200"/>
          </a:p>
        </p:txBody>
      </p:sp>
    </p:spTree>
    <p:extLst>
      <p:ext uri="{BB962C8B-B14F-4D97-AF65-F5344CB8AC3E}">
        <p14:creationId xmlns:p14="http://schemas.microsoft.com/office/powerpoint/2010/main" val="1084078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f8cf4f0f6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f8cf4f0f6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183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B8FDBB8-EBD9-8740-AD0F-05A8A7509CB4}" type="slidenum">
              <a:rPr lang="en-US" smtClean="0"/>
              <a:t>37</a:t>
            </a:fld>
            <a:endParaRPr lang="en-US"/>
          </a:p>
        </p:txBody>
      </p:sp>
    </p:spTree>
    <p:extLst>
      <p:ext uri="{BB962C8B-B14F-4D97-AF65-F5344CB8AC3E}">
        <p14:creationId xmlns:p14="http://schemas.microsoft.com/office/powerpoint/2010/main" val="1670033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EC063B5-1E6F-4F94-8802-B7555AE27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1C13423-A6B5-4C81-9CB2-1665466C3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E99204C5-343C-48CA-84F1-0017B2378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fld id="{994C96BE-1E3C-405D-AFF5-67A8E75EDB23}" type="slidenum">
              <a:rPr lang="en-US" altLang="en-US" sz="1200" smtClean="0"/>
              <a:pPr/>
              <a:t>38</a:t>
            </a:fld>
            <a:endParaRPr lang="en-US" altLang="en-US" sz="1200"/>
          </a:p>
        </p:txBody>
      </p:sp>
    </p:spTree>
    <p:extLst>
      <p:ext uri="{BB962C8B-B14F-4D97-AF65-F5344CB8AC3E}">
        <p14:creationId xmlns:p14="http://schemas.microsoft.com/office/powerpoint/2010/main" val="3380705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EC063B5-1E6F-4F94-8802-B7555AE27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1C13423-A6B5-4C81-9CB2-1665466C3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E99204C5-343C-48CA-84F1-0017B2378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fld id="{994C96BE-1E3C-405D-AFF5-67A8E75EDB23}" type="slidenum">
              <a:rPr lang="en-US" altLang="en-US" sz="1200" smtClean="0"/>
              <a:pPr/>
              <a:t>39</a:t>
            </a:fld>
            <a:endParaRPr lang="en-US" altLang="en-US" sz="1200"/>
          </a:p>
        </p:txBody>
      </p:sp>
    </p:spTree>
    <p:extLst>
      <p:ext uri="{BB962C8B-B14F-4D97-AF65-F5344CB8AC3E}">
        <p14:creationId xmlns:p14="http://schemas.microsoft.com/office/powerpoint/2010/main" val="381576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977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865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EC063B5-1E6F-4F94-8802-B7555AE27B2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1C13423-A6B5-4C81-9CB2-1665466C3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E99204C5-343C-48CA-84F1-0017B2378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fld id="{994C96BE-1E3C-405D-AFF5-67A8E75EDB23}" type="slidenum">
              <a:rPr lang="en-US" altLang="en-US" sz="1200" smtClean="0"/>
              <a:pPr/>
              <a:t>4</a:t>
            </a:fld>
            <a:endParaRPr lang="en-US" altLang="en-US" sz="1200"/>
          </a:p>
        </p:txBody>
      </p:sp>
    </p:spTree>
    <p:extLst>
      <p:ext uri="{BB962C8B-B14F-4D97-AF65-F5344CB8AC3E}">
        <p14:creationId xmlns:p14="http://schemas.microsoft.com/office/powerpoint/2010/main" val="85598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99f2f57a71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99f2f57a71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1CEBA-A2D7-4199-A284-782CFAD56D2C}"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EC063B5-1E6F-4F94-8802-B7555AE27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1C13423-A6B5-4C81-9CB2-1665466C3C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E99204C5-343C-48CA-84F1-0017B2378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fld id="{994C96BE-1E3C-405D-AFF5-67A8E75EDB23}" type="slidenum">
              <a:rPr lang="en-US" altLang="en-US" sz="1200" smtClean="0"/>
              <a:pPr/>
              <a:t>13</a:t>
            </a:fld>
            <a:endParaRPr lang="en-US" altLang="en-US" sz="1200"/>
          </a:p>
        </p:txBody>
      </p:sp>
    </p:spTree>
    <p:extLst>
      <p:ext uri="{BB962C8B-B14F-4D97-AF65-F5344CB8AC3E}">
        <p14:creationId xmlns:p14="http://schemas.microsoft.com/office/powerpoint/2010/main" val="85598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80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7F4308-0F09-1443-8C04-03530591D0C7}"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a:t>@taphuanchuongtrinhNV2018</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57729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4BD4A-E5D5-7646-A701-6CD0C93D5601}"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a:t>@taphuanchuongtrinhNV2018</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6512203"/>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2D87A-104A-ED40-9CAD-15C5358E715A}"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a:t>@taphuanchuongtrinhNV2018</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485365"/>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9574489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2"/>
        <p:cNvGrpSpPr/>
        <p:nvPr/>
      </p:nvGrpSpPr>
      <p:grpSpPr>
        <a:xfrm>
          <a:off x="0" y="0"/>
          <a:ext cx="0" cy="0"/>
          <a:chOff x="0" y="0"/>
          <a:chExt cx="0" cy="0"/>
        </a:xfrm>
      </p:grpSpPr>
      <p:sp>
        <p:nvSpPr>
          <p:cNvPr id="103" name="Google Shape;103;p10"/>
          <p:cNvSpPr txBox="1">
            <a:spLocks noGrp="1"/>
          </p:cNvSpPr>
          <p:nvPr>
            <p:ph type="title"/>
          </p:nvPr>
        </p:nvSpPr>
        <p:spPr>
          <a:xfrm>
            <a:off x="1524000" y="847167"/>
            <a:ext cx="9144000" cy="918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08070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14"/>
        <p:cNvGrpSpPr/>
        <p:nvPr/>
      </p:nvGrpSpPr>
      <p:grpSpPr>
        <a:xfrm>
          <a:off x="0" y="0"/>
          <a:ext cx="0" cy="0"/>
          <a:chOff x="0" y="0"/>
          <a:chExt cx="0" cy="0"/>
        </a:xfrm>
      </p:grpSpPr>
      <p:sp>
        <p:nvSpPr>
          <p:cNvPr id="217" name="Google Shape;217;p20"/>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8" name="Google Shape;218;p20"/>
          <p:cNvSpPr txBox="1">
            <a:spLocks noGrp="1"/>
          </p:cNvSpPr>
          <p:nvPr>
            <p:ph type="subTitle" idx="1"/>
          </p:nvPr>
        </p:nvSpPr>
        <p:spPr>
          <a:xfrm>
            <a:off x="1321233" y="4938133"/>
            <a:ext cx="4208400" cy="1075600"/>
          </a:xfrm>
          <a:prstGeom prst="rect">
            <a:avLst/>
          </a:prstGeom>
          <a:solidFill>
            <a:schemeClr val="l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19" name="Google Shape;219;p20"/>
          <p:cNvSpPr txBox="1">
            <a:spLocks noGrp="1"/>
          </p:cNvSpPr>
          <p:nvPr>
            <p:ph type="subTitle" idx="2"/>
          </p:nvPr>
        </p:nvSpPr>
        <p:spPr>
          <a:xfrm>
            <a:off x="6662679" y="4938133"/>
            <a:ext cx="4208400" cy="1075600"/>
          </a:xfrm>
          <a:prstGeom prst="rect">
            <a:avLst/>
          </a:prstGeom>
          <a:solidFill>
            <a:schemeClr val="lt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20" name="Google Shape;220;p20"/>
          <p:cNvSpPr txBox="1">
            <a:spLocks noGrp="1"/>
          </p:cNvSpPr>
          <p:nvPr>
            <p:ph type="subTitle" idx="3"/>
          </p:nvPr>
        </p:nvSpPr>
        <p:spPr>
          <a:xfrm>
            <a:off x="6662679" y="2024367"/>
            <a:ext cx="4208400" cy="6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Bebas Neue"/>
              <a:buNone/>
              <a:defRPr sz="2667" b="1">
                <a:latin typeface="Playfair Display"/>
                <a:ea typeface="Playfair Display"/>
                <a:cs typeface="Playfair Display"/>
                <a:sym typeface="Playfair Display"/>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21" name="Google Shape;221;p20"/>
          <p:cNvSpPr txBox="1">
            <a:spLocks noGrp="1"/>
          </p:cNvSpPr>
          <p:nvPr>
            <p:ph type="subTitle" idx="4"/>
          </p:nvPr>
        </p:nvSpPr>
        <p:spPr>
          <a:xfrm>
            <a:off x="6662679" y="2624900"/>
            <a:ext cx="4208400" cy="1075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22" name="Google Shape;222;p20"/>
          <p:cNvSpPr txBox="1">
            <a:spLocks noGrp="1"/>
          </p:cNvSpPr>
          <p:nvPr>
            <p:ph type="subTitle" idx="5"/>
          </p:nvPr>
        </p:nvSpPr>
        <p:spPr>
          <a:xfrm>
            <a:off x="1321233" y="2024367"/>
            <a:ext cx="4208400" cy="6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Bebas Neue"/>
              <a:buNone/>
              <a:defRPr sz="2667" b="1">
                <a:latin typeface="Playfair Display"/>
                <a:ea typeface="Playfair Display"/>
                <a:cs typeface="Playfair Display"/>
                <a:sym typeface="Playfair Display"/>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23" name="Google Shape;223;p20"/>
          <p:cNvSpPr txBox="1">
            <a:spLocks noGrp="1"/>
          </p:cNvSpPr>
          <p:nvPr>
            <p:ph type="subTitle" idx="6"/>
          </p:nvPr>
        </p:nvSpPr>
        <p:spPr>
          <a:xfrm>
            <a:off x="1321233" y="2624900"/>
            <a:ext cx="4208400" cy="1075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24" name="Google Shape;224;p20"/>
          <p:cNvSpPr txBox="1">
            <a:spLocks noGrp="1"/>
          </p:cNvSpPr>
          <p:nvPr>
            <p:ph type="subTitle" idx="7"/>
          </p:nvPr>
        </p:nvSpPr>
        <p:spPr>
          <a:xfrm>
            <a:off x="6662679" y="4327733"/>
            <a:ext cx="4208400" cy="6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Bebas Neue"/>
              <a:buNone/>
              <a:defRPr sz="2667" b="1">
                <a:latin typeface="Playfair Display"/>
                <a:ea typeface="Playfair Display"/>
                <a:cs typeface="Playfair Display"/>
                <a:sym typeface="Playfair Display"/>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25" name="Google Shape;225;p20"/>
          <p:cNvSpPr txBox="1">
            <a:spLocks noGrp="1"/>
          </p:cNvSpPr>
          <p:nvPr>
            <p:ph type="subTitle" idx="8"/>
          </p:nvPr>
        </p:nvSpPr>
        <p:spPr>
          <a:xfrm>
            <a:off x="1321233" y="4327733"/>
            <a:ext cx="4208400" cy="6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Bebas Neue"/>
              <a:buNone/>
              <a:defRPr sz="2667" b="1">
                <a:latin typeface="Playfair Display"/>
                <a:ea typeface="Playfair Display"/>
                <a:cs typeface="Playfair Display"/>
                <a:sym typeface="Playfair Display"/>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30691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70080"/>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3"/>
        <p:cNvGrpSpPr/>
        <p:nvPr/>
      </p:nvGrpSpPr>
      <p:grpSpPr>
        <a:xfrm>
          <a:off x="0" y="0"/>
          <a:ext cx="0" cy="0"/>
          <a:chOff x="0" y="0"/>
          <a:chExt cx="0" cy="0"/>
        </a:xfrm>
      </p:grpSpPr>
      <p:sp>
        <p:nvSpPr>
          <p:cNvPr id="308" name="Google Shape;308;p24"/>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19677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6D8FE-99D5-804F-8A5E-5F18AA6FDBCD}"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a:t>@taphuanchuongtrinhNV2018</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6375216"/>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C295D-D266-E54E-99EE-5E5936A83B07}"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a:t>@taphuanchuongtrinhNV2018</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7983"/>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F58CFB-E7EA-9649-99AF-45C6BE95BBC6}" type="datetime1">
              <a:rPr lang="en-US" smtClean="0"/>
              <a:t>12/8/2023</a:t>
            </a:fld>
            <a:endParaRPr lang="en-US" dirty="0"/>
          </a:p>
        </p:txBody>
      </p:sp>
      <p:sp>
        <p:nvSpPr>
          <p:cNvPr id="6" name="Footer Placeholder 5"/>
          <p:cNvSpPr>
            <a:spLocks noGrp="1"/>
          </p:cNvSpPr>
          <p:nvPr>
            <p:ph type="ftr" sz="quarter" idx="11"/>
          </p:nvPr>
        </p:nvSpPr>
        <p:spPr/>
        <p:txBody>
          <a:bodyPr/>
          <a:lstStyle/>
          <a:p>
            <a:r>
              <a:rPr lang="en-US"/>
              <a:t>@taphuanchuongtrinhNV2018</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6998345"/>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D7A299-2F6A-634C-9EAD-35B18CB57C09}" type="datetime1">
              <a:rPr lang="en-US" smtClean="0"/>
              <a:t>12/8/2023</a:t>
            </a:fld>
            <a:endParaRPr lang="en-US" dirty="0"/>
          </a:p>
        </p:txBody>
      </p:sp>
      <p:sp>
        <p:nvSpPr>
          <p:cNvPr id="8" name="Footer Placeholder 7"/>
          <p:cNvSpPr>
            <a:spLocks noGrp="1"/>
          </p:cNvSpPr>
          <p:nvPr>
            <p:ph type="ftr" sz="quarter" idx="11"/>
          </p:nvPr>
        </p:nvSpPr>
        <p:spPr/>
        <p:txBody>
          <a:bodyPr/>
          <a:lstStyle/>
          <a:p>
            <a:r>
              <a:rPr lang="en-US"/>
              <a:t>@taphuanchuongtrinhNV2018</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1557450"/>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8416F3-3743-2844-BD35-5925FE282E6A}" type="datetime1">
              <a:rPr lang="en-US" smtClean="0"/>
              <a:t>12/8/2023</a:t>
            </a:fld>
            <a:endParaRPr lang="en-US" dirty="0"/>
          </a:p>
        </p:txBody>
      </p:sp>
      <p:sp>
        <p:nvSpPr>
          <p:cNvPr id="4" name="Footer Placeholder 3"/>
          <p:cNvSpPr>
            <a:spLocks noGrp="1"/>
          </p:cNvSpPr>
          <p:nvPr>
            <p:ph type="ftr" sz="quarter" idx="11"/>
          </p:nvPr>
        </p:nvSpPr>
        <p:spPr/>
        <p:txBody>
          <a:bodyPr/>
          <a:lstStyle/>
          <a:p>
            <a:r>
              <a:rPr lang="en-US"/>
              <a:t>@taphuanchuongtrinhNV2018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4219494"/>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8F765CB-39FB-DD44-8344-AB20326B4E99}" type="datetime1">
              <a:rPr lang="en-US" smtClean="0"/>
              <a:t>12/8/2023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@taphuanchuongtrinhNV2018</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027167"/>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1FA43D-188F-2B41-8C86-B38B31E2D7E5}" type="datetime1">
              <a:rPr lang="en-US" smtClean="0"/>
              <a:t>12/8/2023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@taphuanchuongtrinhNV2018</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11718173"/>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0AAF5F-FEDF-A34C-9FA5-74A5C11274CE}" type="datetime1">
              <a:rPr lang="en-US" smtClean="0"/>
              <a:t>12/8/2023</a:t>
            </a:fld>
            <a:endParaRPr lang="en-US" dirty="0"/>
          </a:p>
        </p:txBody>
      </p:sp>
      <p:sp>
        <p:nvSpPr>
          <p:cNvPr id="6" name="Footer Placeholder 5"/>
          <p:cNvSpPr>
            <a:spLocks noGrp="1"/>
          </p:cNvSpPr>
          <p:nvPr>
            <p:ph type="ftr" sz="quarter" idx="11"/>
          </p:nvPr>
        </p:nvSpPr>
        <p:spPr/>
        <p:txBody>
          <a:bodyPr/>
          <a:lstStyle/>
          <a:p>
            <a:r>
              <a:rPr lang="en-US"/>
              <a:t>@taphuanchuongtrinhNV2018</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075488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C770911-E5A9-954E-8E5F-1BFEDED5B4EA}" type="datetime1">
              <a:rPr lang="en-US" smtClean="0"/>
              <a:t>12/8/2023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@taphuanchuongtrinhNV2018</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9098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transition>
    <p:push dir="u"/>
  </p:transition>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 y="2095"/>
            <a:ext cx="12149477" cy="14099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solidFill>
              <a:srgbClr val="FFFF00"/>
            </a:solidFill>
          </a:ln>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lnSpc>
                <a:spcPct val="150000"/>
              </a:lnSpc>
            </a:pPr>
            <a:br>
              <a:rPr lang="en-US" sz="4400" b="1" dirty="0">
                <a:solidFill>
                  <a:srgbClr val="FF0000"/>
                </a:solidFill>
              </a:rPr>
            </a:br>
            <a:br>
              <a:rPr lang="en-US" sz="3000" b="1" dirty="0">
                <a:solidFill>
                  <a:srgbClr val="FF0000"/>
                </a:solidFill>
              </a:rPr>
            </a:br>
            <a:endParaRPr lang="vi-VN" sz="3000" b="1" dirty="0">
              <a:solidFill>
                <a:srgbClr val="FF0000"/>
              </a:solidFill>
            </a:endParaRPr>
          </a:p>
        </p:txBody>
      </p:sp>
      <p:sp>
        <p:nvSpPr>
          <p:cNvPr id="3" name="TextBox 2"/>
          <p:cNvSpPr txBox="1"/>
          <p:nvPr/>
        </p:nvSpPr>
        <p:spPr>
          <a:xfrm>
            <a:off x="-1" y="2194317"/>
            <a:ext cx="12192000" cy="950393"/>
          </a:xfrm>
          <a:prstGeom prst="rect">
            <a:avLst/>
          </a:prstGeom>
          <a:solidFill>
            <a:schemeClr val="accent1">
              <a:lumMod val="20000"/>
              <a:lumOff val="80000"/>
            </a:schemeClr>
          </a:solidFill>
        </p:spPr>
        <p:txBody>
          <a:bodyPr wrap="square" lIns="117226" tIns="58613" rIns="117226" bIns="58613" rtlCol="0">
            <a:spAutoFit/>
          </a:bodyPr>
          <a:lstStyle/>
          <a:p>
            <a:pPr algn="ctr">
              <a:lnSpc>
                <a:spcPct val="200000"/>
              </a:lnSpc>
            </a:pPr>
            <a:r>
              <a:rPr lang="en-US" sz="3200" b="1" dirty="0">
                <a:latin typeface="Cambria" charset="0"/>
                <a:ea typeface="Cambria" charset="0"/>
                <a:cs typeface="Cambria" charset="0"/>
              </a:rPr>
              <a:t>ĐỔI MỚI KIỂM TRA ĐÁNH GIÁ MÔN TIẾNG VIỆT</a:t>
            </a:r>
            <a:r>
              <a:rPr lang="vi-VN" sz="3200" b="1" dirty="0">
                <a:latin typeface="Cambria" charset="0"/>
                <a:ea typeface="Cambria" charset="0"/>
                <a:cs typeface="Cambria" charset="0"/>
              </a:rPr>
              <a:t> </a:t>
            </a:r>
            <a:r>
              <a:rPr lang="en-US" sz="3200" b="1" dirty="0">
                <a:latin typeface="Cambria" charset="0"/>
                <a:ea typeface="Cambria" charset="0"/>
                <a:cs typeface="Cambria" charset="0"/>
              </a:rPr>
              <a:t>LỚP 4</a:t>
            </a:r>
            <a:endParaRPr lang="en-US" sz="2400" b="1" dirty="0">
              <a:latin typeface="Cambria" charset="0"/>
              <a:ea typeface="Cambria" charset="0"/>
              <a:cs typeface="Cambria" charset="0"/>
            </a:endParaRPr>
          </a:p>
        </p:txBody>
      </p:sp>
      <p:sp>
        <p:nvSpPr>
          <p:cNvPr id="7" name="TextBox 6"/>
          <p:cNvSpPr txBox="1"/>
          <p:nvPr/>
        </p:nvSpPr>
        <p:spPr>
          <a:xfrm>
            <a:off x="3910017" y="5637049"/>
            <a:ext cx="4592924" cy="523220"/>
          </a:xfrm>
          <a:prstGeom prst="rect">
            <a:avLst/>
          </a:prstGeom>
          <a:noFill/>
        </p:spPr>
        <p:txBody>
          <a:bodyPr wrap="none" rtlCol="0">
            <a:spAutoFit/>
          </a:bodyPr>
          <a:lstStyle/>
          <a:p>
            <a:pPr lvl="1"/>
            <a:r>
              <a:rPr lang="en-US" sz="2800" b="1" dirty="0" err="1">
                <a:solidFill>
                  <a:srgbClr val="FF0000"/>
                </a:solidFill>
                <a:latin typeface="Cambria" charset="0"/>
                <a:ea typeface="Cambria" charset="0"/>
                <a:cs typeface="Cambria" charset="0"/>
              </a:rPr>
              <a:t>Đại</a:t>
            </a:r>
            <a:r>
              <a:rPr lang="en-US" sz="2800" b="1" dirty="0">
                <a:solidFill>
                  <a:srgbClr val="FF0000"/>
                </a:solidFill>
                <a:latin typeface="Cambria" charset="0"/>
                <a:ea typeface="Cambria" charset="0"/>
                <a:cs typeface="Cambria" charset="0"/>
              </a:rPr>
              <a:t> </a:t>
            </a:r>
            <a:r>
              <a:rPr lang="en-US" sz="2800" b="1" dirty="0" err="1">
                <a:solidFill>
                  <a:srgbClr val="FF0000"/>
                </a:solidFill>
                <a:latin typeface="Cambria" charset="0"/>
                <a:ea typeface="Cambria" charset="0"/>
                <a:cs typeface="Cambria" charset="0"/>
              </a:rPr>
              <a:t>Lộc</a:t>
            </a:r>
            <a:r>
              <a:rPr lang="en-US" sz="2800" b="1" dirty="0">
                <a:solidFill>
                  <a:srgbClr val="FF0000"/>
                </a:solidFill>
                <a:latin typeface="Cambria" charset="0"/>
                <a:ea typeface="Cambria" charset="0"/>
                <a:cs typeface="Cambria" charset="0"/>
              </a:rPr>
              <a:t>, </a:t>
            </a:r>
            <a:r>
              <a:rPr lang="en-US" sz="2800" b="1" dirty="0" err="1">
                <a:solidFill>
                  <a:srgbClr val="FF0000"/>
                </a:solidFill>
                <a:latin typeface="Cambria" charset="0"/>
                <a:ea typeface="Cambria" charset="0"/>
                <a:cs typeface="Cambria" charset="0"/>
              </a:rPr>
              <a:t>tháng</a:t>
            </a:r>
            <a:r>
              <a:rPr lang="en-US" sz="2800" b="1" dirty="0">
                <a:solidFill>
                  <a:srgbClr val="FF0000"/>
                </a:solidFill>
                <a:latin typeface="Cambria" charset="0"/>
                <a:ea typeface="Cambria" charset="0"/>
                <a:cs typeface="Cambria" charset="0"/>
              </a:rPr>
              <a:t> </a:t>
            </a:r>
            <a:r>
              <a:rPr lang="vi-VN" sz="2800" b="1" dirty="0">
                <a:solidFill>
                  <a:srgbClr val="FF0000"/>
                </a:solidFill>
                <a:latin typeface="Cambria" charset="0"/>
                <a:ea typeface="Cambria" charset="0"/>
                <a:cs typeface="Cambria" charset="0"/>
              </a:rPr>
              <a:t>1</a:t>
            </a:r>
            <a:r>
              <a:rPr lang="en-US" sz="2800" b="1" dirty="0">
                <a:solidFill>
                  <a:srgbClr val="FF0000"/>
                </a:solidFill>
                <a:latin typeface="Cambria" charset="0"/>
                <a:ea typeface="Cambria" charset="0"/>
                <a:cs typeface="Cambria" charset="0"/>
              </a:rPr>
              <a:t>2 - </a:t>
            </a:r>
            <a:r>
              <a:rPr lang="vi-VN" sz="2800" b="1" dirty="0">
                <a:solidFill>
                  <a:srgbClr val="FF0000"/>
                </a:solidFill>
                <a:latin typeface="Cambria" charset="0"/>
                <a:ea typeface="Cambria" charset="0"/>
                <a:cs typeface="Cambria" charset="0"/>
              </a:rPr>
              <a:t>20</a:t>
            </a:r>
            <a:r>
              <a:rPr lang="en-US" sz="2800" b="1" dirty="0">
                <a:solidFill>
                  <a:srgbClr val="FF0000"/>
                </a:solidFill>
                <a:latin typeface="Cambria" charset="0"/>
                <a:ea typeface="Cambria" charset="0"/>
                <a:cs typeface="Cambria" charset="0"/>
              </a:rPr>
              <a:t>23</a:t>
            </a:r>
          </a:p>
        </p:txBody>
      </p:sp>
    </p:spTree>
    <p:extLst>
      <p:ext uri="{BB962C8B-B14F-4D97-AF65-F5344CB8AC3E}">
        <p14:creationId xmlns:p14="http://schemas.microsoft.com/office/powerpoint/2010/main" val="3236233764"/>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AutoShape 4"/>
          <p:cNvSpPr>
            <a:spLocks noChangeArrowheads="1"/>
          </p:cNvSpPr>
          <p:nvPr/>
        </p:nvSpPr>
        <p:spPr bwMode="auto">
          <a:xfrm>
            <a:off x="756746" y="2137411"/>
            <a:ext cx="4907280" cy="3440430"/>
          </a:xfrm>
          <a:prstGeom prst="roundRect">
            <a:avLst>
              <a:gd name="adj" fmla="val 13745"/>
            </a:avLst>
          </a:prstGeom>
          <a:noFill/>
          <a:ln w="38100">
            <a:solidFill>
              <a:srgbClr val="C0C0C0"/>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endParaRPr lang="en-US" altLang="en-US" sz="2800" dirty="0">
              <a:solidFill>
                <a:srgbClr val="000000"/>
              </a:solidFill>
              <a:highlight>
                <a:srgbClr val="FFFF00"/>
              </a:highlight>
              <a:latin typeface="Cambria" charset="0"/>
              <a:ea typeface="Cambria" charset="0"/>
              <a:cs typeface="Cambria" charset="0"/>
            </a:endParaRPr>
          </a:p>
          <a:p>
            <a:r>
              <a:rPr lang="en-US" sz="3600" b="1" dirty="0" err="1">
                <a:solidFill>
                  <a:srgbClr val="0432FF"/>
                </a:solidFill>
                <a:latin typeface="Arial" panose="020B0604020202020204" pitchFamily="34" charset="0"/>
                <a:cs typeface="Arial" panose="020B0604020202020204" pitchFamily="34" charset="0"/>
              </a:rPr>
              <a:t>Văn</a:t>
            </a:r>
            <a:r>
              <a:rPr lang="en-US" sz="3600" b="1" dirty="0">
                <a:solidFill>
                  <a:srgbClr val="0432FF"/>
                </a:solidFill>
                <a:latin typeface="Arial" panose="020B0604020202020204" pitchFamily="34" charset="0"/>
                <a:cs typeface="Arial" panose="020B0604020202020204" pitchFamily="34" charset="0"/>
              </a:rPr>
              <a:t> </a:t>
            </a:r>
            <a:r>
              <a:rPr lang="en-US" sz="3600" b="1" dirty="0" err="1">
                <a:solidFill>
                  <a:srgbClr val="0432FF"/>
                </a:solidFill>
                <a:latin typeface="Arial" panose="020B0604020202020204" pitchFamily="34" charset="0"/>
                <a:cs typeface="Arial" panose="020B0604020202020204" pitchFamily="34" charset="0"/>
              </a:rPr>
              <a:t>bản</a:t>
            </a:r>
            <a:r>
              <a:rPr lang="en-US" sz="3600" b="1" dirty="0">
                <a:solidFill>
                  <a:srgbClr val="0432FF"/>
                </a:solidFill>
                <a:latin typeface="Arial" panose="020B0604020202020204" pitchFamily="34" charset="0"/>
                <a:cs typeface="Arial" panose="020B0604020202020204" pitchFamily="34" charset="0"/>
              </a:rPr>
              <a:t> </a:t>
            </a:r>
            <a:r>
              <a:rPr lang="en-US" sz="3600" b="1" dirty="0" err="1">
                <a:solidFill>
                  <a:srgbClr val="0432FF"/>
                </a:solidFill>
                <a:latin typeface="Arial" panose="020B0604020202020204" pitchFamily="34" charset="0"/>
                <a:cs typeface="Arial" panose="020B0604020202020204" pitchFamily="34" charset="0"/>
              </a:rPr>
              <a:t>văn</a:t>
            </a:r>
            <a:r>
              <a:rPr lang="en-US" sz="3600" b="1" dirty="0">
                <a:solidFill>
                  <a:srgbClr val="0432FF"/>
                </a:solidFill>
                <a:latin typeface="Arial" panose="020B0604020202020204" pitchFamily="34" charset="0"/>
                <a:cs typeface="Arial" panose="020B0604020202020204" pitchFamily="34" charset="0"/>
              </a:rPr>
              <a:t> </a:t>
            </a:r>
            <a:r>
              <a:rPr lang="en-US" sz="3600" b="1" dirty="0" err="1">
                <a:solidFill>
                  <a:srgbClr val="0432FF"/>
                </a:solidFill>
                <a:latin typeface="Arial" panose="020B0604020202020204" pitchFamily="34" charset="0"/>
                <a:cs typeface="Arial" panose="020B0604020202020204" pitchFamily="34" charset="0"/>
              </a:rPr>
              <a:t>học</a:t>
            </a:r>
            <a:endParaRPr lang="en-US" sz="3600" b="1" dirty="0">
              <a:solidFill>
                <a:srgbClr val="0432FF"/>
              </a:solidFill>
              <a:latin typeface="Arial" panose="020B0604020202020204" pitchFamily="34" charset="0"/>
              <a:cs typeface="Arial" panose="020B0604020202020204" pitchFamily="34" charset="0"/>
            </a:endParaRPr>
          </a:p>
          <a:p>
            <a:endParaRPr lang="en-US" sz="2800" dirty="0">
              <a:solidFill>
                <a:srgbClr val="002060"/>
              </a:solidFill>
              <a:latin typeface="Arial" panose="020B0604020202020204" pitchFamily="34" charset="0"/>
              <a:cs typeface="Arial" panose="020B0604020202020204" pitchFamily="34" charset="0"/>
            </a:endParaRPr>
          </a:p>
          <a:p>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Đọc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hiểu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nội</a:t>
            </a:r>
            <a:r>
              <a:rPr lang="en-US" sz="2800" b="1" dirty="0">
                <a:solidFill>
                  <a:srgbClr val="002060"/>
                </a:solidFill>
                <a:latin typeface="Arial" panose="020B0604020202020204" pitchFamily="34" charset="0"/>
                <a:cs typeface="Arial" panose="020B0604020202020204" pitchFamily="34" charset="0"/>
              </a:rPr>
              <a:t> dung</a:t>
            </a:r>
          </a:p>
          <a:p>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Đọc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hiểu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hình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thức</a:t>
            </a:r>
            <a:endParaRPr lang="en-US" sz="2800" b="1" dirty="0">
              <a:solidFill>
                <a:srgbClr val="002060"/>
              </a:solidFill>
              <a:latin typeface="Arial" panose="020B0604020202020204" pitchFamily="34" charset="0"/>
              <a:cs typeface="Arial" panose="020B0604020202020204" pitchFamily="34" charset="0"/>
            </a:endParaRPr>
          </a:p>
          <a:p>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Liên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hệ</a:t>
            </a:r>
            <a:r>
              <a:rPr lang="en-US" sz="2800" b="1" dirty="0">
                <a:solidFill>
                  <a:srgbClr val="002060"/>
                </a:solidFill>
                <a:latin typeface="Arial" panose="020B0604020202020204" pitchFamily="34" charset="0"/>
                <a:cs typeface="Arial" panose="020B0604020202020204" pitchFamily="34" charset="0"/>
              </a:rPr>
              <a:t>, so </a:t>
            </a:r>
            <a:r>
              <a:rPr lang="en-US" sz="2800" b="1" dirty="0" err="1">
                <a:solidFill>
                  <a:srgbClr val="002060"/>
                </a:solidFill>
                <a:latin typeface="Arial" panose="020B0604020202020204" pitchFamily="34" charset="0"/>
                <a:cs typeface="Arial" panose="020B0604020202020204" pitchFamily="34" charset="0"/>
              </a:rPr>
              <a:t>sánh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kết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nối</a:t>
            </a:r>
            <a:endParaRPr lang="en-US" sz="2800" b="1" dirty="0">
              <a:solidFill>
                <a:srgbClr val="002060"/>
              </a:solidFill>
              <a:latin typeface="Arial" panose="020B0604020202020204" pitchFamily="34" charset="0"/>
              <a:cs typeface="Arial" panose="020B0604020202020204" pitchFamily="34" charset="0"/>
            </a:endParaRPr>
          </a:p>
          <a:p>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Đọc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mở</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rộng</a:t>
            </a:r>
            <a:r>
              <a:rPr lang="en-US" sz="2800" dirty="0">
                <a:solidFill>
                  <a:srgbClr val="002060"/>
                </a:solidFill>
                <a:latin typeface="Arial" panose="020B0604020202020204" pitchFamily="34" charset="0"/>
                <a:cs typeface="Arial" panose="020B0604020202020204" pitchFamily="34" charset="0"/>
              </a:rPr>
              <a:t> </a:t>
            </a:r>
          </a:p>
          <a:p>
            <a:pPr algn="ctr"/>
            <a:endParaRPr lang="en-US" altLang="en-US" sz="2800" dirty="0">
              <a:solidFill>
                <a:srgbClr val="000000"/>
              </a:solidFill>
              <a:latin typeface="Cambria" charset="0"/>
              <a:ea typeface="Cambria" charset="0"/>
              <a:cs typeface="Cambria" charset="0"/>
            </a:endParaRPr>
          </a:p>
        </p:txBody>
      </p:sp>
      <p:sp>
        <p:nvSpPr>
          <p:cNvPr id="34" name="AutoShape 4"/>
          <p:cNvSpPr>
            <a:spLocks noChangeArrowheads="1"/>
          </p:cNvSpPr>
          <p:nvPr/>
        </p:nvSpPr>
        <p:spPr bwMode="auto">
          <a:xfrm>
            <a:off x="6297930" y="2137411"/>
            <a:ext cx="4823460" cy="3440430"/>
          </a:xfrm>
          <a:prstGeom prst="roundRect">
            <a:avLst>
              <a:gd name="adj" fmla="val 13745"/>
            </a:avLst>
          </a:prstGeom>
          <a:noFill/>
          <a:ln w="38100">
            <a:solidFill>
              <a:srgbClr val="C0C0C0"/>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600" b="1" dirty="0" err="1">
                <a:solidFill>
                  <a:srgbClr val="0432FF"/>
                </a:solidFill>
                <a:latin typeface="Arial" panose="020B0604020202020204" pitchFamily="34" charset="0"/>
                <a:cs typeface="Arial" panose="020B0604020202020204" pitchFamily="34" charset="0"/>
              </a:rPr>
              <a:t>Văn</a:t>
            </a:r>
            <a:r>
              <a:rPr lang="en-US" sz="3600" b="1" dirty="0">
                <a:solidFill>
                  <a:srgbClr val="0432FF"/>
                </a:solidFill>
                <a:latin typeface="Arial" panose="020B0604020202020204" pitchFamily="34" charset="0"/>
                <a:cs typeface="Arial" panose="020B0604020202020204" pitchFamily="34" charset="0"/>
              </a:rPr>
              <a:t> </a:t>
            </a:r>
            <a:r>
              <a:rPr lang="en-US" sz="3600" b="1" dirty="0" err="1">
                <a:solidFill>
                  <a:srgbClr val="0432FF"/>
                </a:solidFill>
                <a:latin typeface="Arial" panose="020B0604020202020204" pitchFamily="34" charset="0"/>
                <a:cs typeface="Arial" panose="020B0604020202020204" pitchFamily="34" charset="0"/>
              </a:rPr>
              <a:t>bản</a:t>
            </a:r>
            <a:r>
              <a:rPr lang="en-US" sz="3600" b="1" dirty="0">
                <a:solidFill>
                  <a:srgbClr val="0432FF"/>
                </a:solidFill>
                <a:latin typeface="Arial" panose="020B0604020202020204" pitchFamily="34" charset="0"/>
                <a:cs typeface="Arial" panose="020B0604020202020204" pitchFamily="34" charset="0"/>
              </a:rPr>
              <a:t> </a:t>
            </a:r>
            <a:r>
              <a:rPr lang="en-US" sz="3600" b="1" dirty="0" err="1">
                <a:solidFill>
                  <a:srgbClr val="0432FF"/>
                </a:solidFill>
                <a:latin typeface="Arial" panose="020B0604020202020204" pitchFamily="34" charset="0"/>
                <a:cs typeface="Arial" panose="020B0604020202020204" pitchFamily="34" charset="0"/>
              </a:rPr>
              <a:t>thông</a:t>
            </a:r>
            <a:r>
              <a:rPr lang="en-US" sz="3600" b="1" dirty="0">
                <a:solidFill>
                  <a:srgbClr val="0432FF"/>
                </a:solidFill>
                <a:latin typeface="Arial" panose="020B0604020202020204" pitchFamily="34" charset="0"/>
                <a:cs typeface="Arial" panose="020B0604020202020204" pitchFamily="34" charset="0"/>
              </a:rPr>
              <a:t> tin</a:t>
            </a:r>
          </a:p>
          <a:p>
            <a:endParaRPr lang="en-US" sz="2800" b="1" dirty="0">
              <a:solidFill>
                <a:srgbClr val="0432FF"/>
              </a:solidFill>
              <a:latin typeface="Arial" panose="020B0604020202020204" pitchFamily="34" charset="0"/>
              <a:cs typeface="Arial" panose="020B0604020202020204" pitchFamily="34" charset="0"/>
            </a:endParaRPr>
          </a:p>
          <a:p>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Đọc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hiểu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nội</a:t>
            </a:r>
            <a:r>
              <a:rPr lang="en-US" sz="2800" b="1" dirty="0">
                <a:solidFill>
                  <a:srgbClr val="002060"/>
                </a:solidFill>
                <a:latin typeface="Arial" panose="020B0604020202020204" pitchFamily="34" charset="0"/>
                <a:cs typeface="Arial" panose="020B0604020202020204" pitchFamily="34" charset="0"/>
              </a:rPr>
              <a:t> dung</a:t>
            </a:r>
          </a:p>
          <a:p>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Đọc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hiểu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hình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thức</a:t>
            </a:r>
            <a:endParaRPr lang="en-US" sz="2800" b="1" dirty="0">
              <a:solidFill>
                <a:srgbClr val="002060"/>
              </a:solidFill>
              <a:latin typeface="Arial" panose="020B0604020202020204" pitchFamily="34" charset="0"/>
              <a:cs typeface="Arial" panose="020B0604020202020204" pitchFamily="34" charset="0"/>
            </a:endParaRPr>
          </a:p>
          <a:p>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Liên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hệ</a:t>
            </a:r>
            <a:r>
              <a:rPr lang="en-US" sz="2800" b="1" dirty="0">
                <a:solidFill>
                  <a:srgbClr val="002060"/>
                </a:solidFill>
                <a:latin typeface="Arial" panose="020B0604020202020204" pitchFamily="34" charset="0"/>
                <a:cs typeface="Arial" panose="020B0604020202020204" pitchFamily="34" charset="0"/>
              </a:rPr>
              <a:t>, so </a:t>
            </a:r>
            <a:r>
              <a:rPr lang="en-US" sz="2800" b="1" dirty="0" err="1">
                <a:solidFill>
                  <a:srgbClr val="002060"/>
                </a:solidFill>
                <a:latin typeface="Arial" panose="020B0604020202020204" pitchFamily="34" charset="0"/>
                <a:cs typeface="Arial" panose="020B0604020202020204" pitchFamily="34" charset="0"/>
              </a:rPr>
              <a:t>sánh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kết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nối</a:t>
            </a:r>
            <a:endParaRPr lang="en-US" sz="2800" b="1" dirty="0">
              <a:solidFill>
                <a:srgbClr val="002060"/>
              </a:solidFill>
              <a:latin typeface="Arial" panose="020B0604020202020204" pitchFamily="34" charset="0"/>
              <a:cs typeface="Arial" panose="020B0604020202020204" pitchFamily="34" charset="0"/>
            </a:endParaRPr>
          </a:p>
          <a:p>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Đọc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mở</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rộng</a:t>
            </a:r>
            <a:r>
              <a:rPr lang="en-US" sz="2800" dirty="0">
                <a:solidFill>
                  <a:srgbClr val="002060"/>
                </a:solidFill>
                <a:latin typeface="Arial" panose="020B0604020202020204" pitchFamily="34" charset="0"/>
                <a:cs typeface="Arial" panose="020B0604020202020204" pitchFamily="34" charset="0"/>
              </a:rPr>
              <a:t> </a:t>
            </a:r>
          </a:p>
          <a:p>
            <a:endParaRPr lang="x-none" sz="2800" dirty="0"/>
          </a:p>
        </p:txBody>
      </p:sp>
      <p:sp>
        <p:nvSpPr>
          <p:cNvPr id="27" name="TextBox 26">
            <a:extLst>
              <a:ext uri="{FF2B5EF4-FFF2-40B4-BE49-F238E27FC236}">
                <a16:creationId xmlns:a16="http://schemas.microsoft.com/office/drawing/2014/main" id="{385FED65-54B8-E24E-8AFA-1F5E3D6D56B4}"/>
              </a:ext>
            </a:extLst>
          </p:cNvPr>
          <p:cNvSpPr txBox="1"/>
          <p:nvPr/>
        </p:nvSpPr>
        <p:spPr>
          <a:xfrm>
            <a:off x="2537460" y="934299"/>
            <a:ext cx="6915149"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Đánh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giá</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kĩ</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năng</a:t>
            </a:r>
            <a:r>
              <a:rPr lang="en-US" sz="4000" b="1" dirty="0">
                <a:solidFill>
                  <a:srgbClr val="FF0000"/>
                </a:solidFill>
                <a:latin typeface="Arial" panose="020B0604020202020204" pitchFamily="34" charset="0"/>
                <a:cs typeface="Arial" panose="020B0604020202020204" pitchFamily="34" charset="0"/>
              </a:rPr>
              <a:t> đ</a:t>
            </a:r>
            <a:r>
              <a:rPr lang="vi-VN" sz="4000" b="1" dirty="0">
                <a:solidFill>
                  <a:srgbClr val="FF0000"/>
                </a:solidFill>
                <a:cs typeface="Arial" panose="020B0604020202020204" pitchFamily="34" charset="0"/>
              </a:rPr>
              <a:t>ọc hiểu</a:t>
            </a:r>
            <a:endParaRPr lang="en-US" sz="4000" b="1" dirty="0">
              <a:solidFill>
                <a:srgbClr val="FF0000"/>
              </a:solidFill>
              <a:latin typeface="Cambria" charset="0"/>
              <a:ea typeface="Cambria" charset="0"/>
              <a:cs typeface="Cambria" charset="0"/>
            </a:endParaRPr>
          </a:p>
        </p:txBody>
      </p:sp>
    </p:spTree>
    <p:extLst>
      <p:ext uri="{BB962C8B-B14F-4D97-AF65-F5344CB8AC3E}">
        <p14:creationId xmlns:p14="http://schemas.microsoft.com/office/powerpoint/2010/main" val="324740665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6468"/>
                                        </p:tgtEl>
                                        <p:attrNameLst>
                                          <p:attrName>style.visibility</p:attrName>
                                        </p:attrNameLst>
                                      </p:cBhvr>
                                      <p:to>
                                        <p:strVal val="visible"/>
                                      </p:to>
                                    </p:set>
                                    <p:animEffect transition="in" filter="wipe(down)">
                                      <p:cBhvr>
                                        <p:cTn id="12" dur="500"/>
                                        <p:tgtEl>
                                          <p:spTgt spid="4464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heckerboard(across)">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animBg="1"/>
      <p:bldP spid="34"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2FEEB0-FA2E-4A1B-BCA5-93A6F80942F3}"/>
              </a:ext>
            </a:extLst>
          </p:cNvPr>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normAutofit/>
          </a:bodyPr>
          <a:lstStyle/>
          <a:p>
            <a:fld id="{1AD93096-5B34-4342-9326-69289CEAE4C2}" type="slidenum">
              <a:rPr lang="en-US" smtClean="0"/>
              <a:t>11</a:t>
            </a:fld>
            <a:endParaRPr lang="en-US" dirty="0">
              <a:solidFill>
                <a:srgbClr val="FFFFFF"/>
              </a:solidFill>
            </a:endParaRPr>
          </a:p>
        </p:txBody>
      </p:sp>
      <p:sp>
        <p:nvSpPr>
          <p:cNvPr id="23" name="Rectangle 22"/>
          <p:cNvSpPr/>
          <p:nvPr/>
        </p:nvSpPr>
        <p:spPr>
          <a:xfrm>
            <a:off x="3189249" y="1524000"/>
            <a:ext cx="6192876" cy="77315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YCCĐ </a:t>
            </a:r>
            <a:r>
              <a:rPr lang="en-US" sz="3200" b="1" dirty="0" err="1">
                <a:solidFill>
                  <a:schemeClr val="tx1"/>
                </a:solidFill>
                <a:latin typeface="Arial" panose="020B0604020202020204" pitchFamily="34" charset="0"/>
                <a:cs typeface="Arial" panose="020B0604020202020204" pitchFamily="34" charset="0"/>
              </a:rPr>
              <a:t>về</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kĩ</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năng</a:t>
            </a:r>
            <a:r>
              <a:rPr lang="vi-VN" sz="3200" b="1" dirty="0">
                <a:solidFill>
                  <a:schemeClr val="tx1"/>
                </a:solidFill>
                <a:latin typeface="Arial" panose="020B0604020202020204" pitchFamily="34" charset="0"/>
                <a:cs typeface="Arial" panose="020B0604020202020204" pitchFamily="34" charset="0"/>
              </a:rPr>
              <a:t> viết</a:t>
            </a:r>
            <a:endParaRPr lang="en-US" sz="3200" b="1" dirty="0">
              <a:solidFill>
                <a:schemeClr val="tx1"/>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H="1">
            <a:off x="2732049" y="2297151"/>
            <a:ext cx="2888166" cy="4475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5620215" y="2297151"/>
            <a:ext cx="3025699" cy="4876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rot="10800000" flipH="1" flipV="1">
            <a:off x="1561170" y="2784830"/>
            <a:ext cx="1984917" cy="57094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cs typeface="Arial" panose="020B0604020202020204" pitchFamily="34" charset="0"/>
              </a:rPr>
              <a:t>Kĩ thuật viết</a:t>
            </a:r>
            <a:endParaRPr lang="en-US" sz="2400" dirty="0">
              <a:solidFill>
                <a:schemeClr val="tx1"/>
              </a:solidFill>
              <a:latin typeface="Arial" panose="020B0604020202020204" pitchFamily="34" charset="0"/>
              <a:cs typeface="Arial" panose="020B0604020202020204" pitchFamily="34" charset="0"/>
            </a:endParaRPr>
          </a:p>
        </p:txBody>
      </p:sp>
      <p:sp>
        <p:nvSpPr>
          <p:cNvPr id="33" name="Rectangle 32"/>
          <p:cNvSpPr/>
          <p:nvPr/>
        </p:nvSpPr>
        <p:spPr>
          <a:xfrm rot="10800000" flipH="1" flipV="1">
            <a:off x="7653455" y="2856754"/>
            <a:ext cx="2427247" cy="5843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cs typeface="Arial" panose="020B0604020202020204" pitchFamily="34" charset="0"/>
              </a:rPr>
              <a:t>Viết văn bản</a:t>
            </a:r>
            <a:endParaRPr lang="en-US" sz="2400" dirty="0">
              <a:solidFill>
                <a:schemeClr val="tx1"/>
              </a:solidFill>
              <a:latin typeface="Arial" panose="020B0604020202020204" pitchFamily="34" charset="0"/>
              <a:cs typeface="Arial" panose="020B0604020202020204" pitchFamily="34" charset="0"/>
            </a:endParaRPr>
          </a:p>
        </p:txBody>
      </p:sp>
      <p:sp>
        <p:nvSpPr>
          <p:cNvPr id="37" name="Rectangle 36"/>
          <p:cNvSpPr/>
          <p:nvPr/>
        </p:nvSpPr>
        <p:spPr>
          <a:xfrm>
            <a:off x="1561169" y="3787636"/>
            <a:ext cx="933692" cy="259111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tx1"/>
                </a:solidFill>
                <a:effectLst/>
                <a:latin typeface="Arial" panose="020B0604020202020204" pitchFamily="34" charset="0"/>
                <a:ea typeface="Calibri" panose="020F0502020204030204" charset="0"/>
                <a:cs typeface="Arial" panose="020B0604020202020204" pitchFamily="34" charset="0"/>
              </a:rPr>
              <a:t>Viết đúng chữ viết thường, chữ số và chữ hoa...</a:t>
            </a:r>
            <a:endParaRPr lang="en-US" dirty="0">
              <a:solidFill>
                <a:schemeClr val="tx1"/>
              </a:solidFill>
              <a:latin typeface="Arial" panose="020B0604020202020204" pitchFamily="34" charset="0"/>
              <a:cs typeface="Arial" panose="020B0604020202020204" pitchFamily="34" charset="0"/>
            </a:endParaRPr>
          </a:p>
        </p:txBody>
      </p:sp>
      <p:sp>
        <p:nvSpPr>
          <p:cNvPr id="38" name="Rectangle 37"/>
          <p:cNvSpPr/>
          <p:nvPr/>
        </p:nvSpPr>
        <p:spPr>
          <a:xfrm>
            <a:off x="4015203" y="3787636"/>
            <a:ext cx="1154150" cy="259111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tx1"/>
                </a:solidFill>
                <a:effectLst/>
                <a:latin typeface="Arial" panose="020B0604020202020204" pitchFamily="34" charset="0"/>
                <a:ea typeface="Calibri" panose="020F0502020204030204" charset="0"/>
                <a:cs typeface="Arial" panose="020B0604020202020204" pitchFamily="34" charset="0"/>
              </a:rPr>
              <a:t>Viết </a:t>
            </a:r>
          </a:p>
          <a:p>
            <a:pPr algn="ctr"/>
            <a:r>
              <a:rPr lang="vi-VN" sz="1800" dirty="0">
                <a:solidFill>
                  <a:schemeClr val="tx1"/>
                </a:solidFill>
                <a:effectLst/>
                <a:latin typeface="Arial" panose="020B0604020202020204" pitchFamily="34" charset="0"/>
                <a:ea typeface="Calibri" panose="020F0502020204030204" charset="0"/>
                <a:cs typeface="Arial" panose="020B0604020202020204" pitchFamily="34" charset="0"/>
              </a:rPr>
              <a:t>đoạn văn với yêu cầu đúng từ, câu, trình bày đúng</a:t>
            </a:r>
            <a:endParaRPr lang="en-US"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2786920" y="3779101"/>
            <a:ext cx="1002443" cy="257639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anose="020B0604020202020204" pitchFamily="34" charset="0"/>
                <a:cs typeface="Arial" panose="020B0604020202020204" pitchFamily="34" charset="0"/>
              </a:rPr>
              <a:t>Viết đúng từ, đặt dấu thanh đúng vị trí..</a:t>
            </a:r>
            <a:endParaRPr lang="en-US" dirty="0">
              <a:solidFill>
                <a:schemeClr val="tx1"/>
              </a:solidFill>
              <a:latin typeface="Arial" panose="020B0604020202020204" pitchFamily="34" charset="0"/>
              <a:cs typeface="Arial" panose="020B0604020202020204" pitchFamily="34" charset="0"/>
            </a:endParaRPr>
          </a:p>
        </p:txBody>
      </p:sp>
      <p:sp>
        <p:nvSpPr>
          <p:cNvPr id="45" name="Rectangle 44"/>
          <p:cNvSpPr/>
          <p:nvPr/>
        </p:nvSpPr>
        <p:spPr>
          <a:xfrm>
            <a:off x="9107895" y="3770211"/>
            <a:ext cx="1616929" cy="25253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effectLst/>
                <a:latin typeface="Arial" panose="020B0604020202020204" pitchFamily="34" charset="0"/>
                <a:ea typeface="Calibri" panose="020F0502020204030204" charset="0"/>
                <a:cs typeface="Arial" panose="020B0604020202020204" pitchFamily="34" charset="0"/>
              </a:rPr>
              <a:t>Thực hành viết</a:t>
            </a:r>
            <a:r>
              <a:rPr lang="vi-VN" dirty="0">
                <a:solidFill>
                  <a:schemeClr val="tx1"/>
                </a:solidFill>
                <a:effectLst/>
                <a:latin typeface="Times New Roman" panose="02020603050405020304" pitchFamily="18" charset="0"/>
                <a:ea typeface="Calibri" panose="020F0502020204030204" charset="0"/>
              </a:rPr>
              <a:t>  </a:t>
            </a:r>
            <a:endParaRPr lang="en-US" dirty="0">
              <a:solidFill>
                <a:schemeClr val="tx1"/>
              </a:solidFill>
            </a:endParaRPr>
          </a:p>
        </p:txBody>
      </p:sp>
      <p:sp>
        <p:nvSpPr>
          <p:cNvPr id="46" name="Rectangle 45"/>
          <p:cNvSpPr/>
          <p:nvPr/>
        </p:nvSpPr>
        <p:spPr>
          <a:xfrm>
            <a:off x="7427179" y="3779101"/>
            <a:ext cx="868861" cy="251680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tx1"/>
                </a:solidFill>
                <a:effectLst/>
                <a:latin typeface="Arial" panose="020B0604020202020204" pitchFamily="34" charset="0"/>
                <a:ea typeface="Calibri" panose="020F0502020204030204" charset="0"/>
                <a:cs typeface="Arial" panose="020B0604020202020204" pitchFamily="34" charset="0"/>
              </a:rPr>
              <a:t>Quy trình viết</a:t>
            </a:r>
          </a:p>
        </p:txBody>
      </p:sp>
      <p:cxnSp>
        <p:nvCxnSpPr>
          <p:cNvPr id="51" name="Straight Arrow Connector 50"/>
          <p:cNvCxnSpPr>
            <a:endCxn id="19" idx="0"/>
          </p:cNvCxnSpPr>
          <p:nvPr/>
        </p:nvCxnSpPr>
        <p:spPr>
          <a:xfrm flipH="1">
            <a:off x="760925" y="3390944"/>
            <a:ext cx="1614286" cy="4318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endCxn id="37" idx="0"/>
          </p:cNvCxnSpPr>
          <p:nvPr/>
        </p:nvCxnSpPr>
        <p:spPr>
          <a:xfrm flipH="1">
            <a:off x="2028015" y="3355775"/>
            <a:ext cx="246834" cy="4318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p:nvPr/>
        </p:nvCxnSpPr>
        <p:spPr>
          <a:xfrm>
            <a:off x="2306389" y="3395918"/>
            <a:ext cx="1050661" cy="3221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6" name="Straight Arrow Connector 75"/>
          <p:cNvCxnSpPr>
            <a:endCxn id="45" idx="0"/>
          </p:cNvCxnSpPr>
          <p:nvPr/>
        </p:nvCxnSpPr>
        <p:spPr>
          <a:xfrm>
            <a:off x="8865217" y="3440725"/>
            <a:ext cx="1051143" cy="3294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6" name="Straight Arrow Connector 85"/>
          <p:cNvCxnSpPr>
            <a:stCxn id="33" idx="2"/>
          </p:cNvCxnSpPr>
          <p:nvPr/>
        </p:nvCxnSpPr>
        <p:spPr>
          <a:xfrm flipH="1">
            <a:off x="7861610" y="3441079"/>
            <a:ext cx="1005469" cy="2769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294079" y="3822805"/>
            <a:ext cx="933692" cy="259111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Tư thế viết</a:t>
            </a:r>
            <a:endParaRPr lang="en-US" dirty="0">
              <a:solidFill>
                <a:schemeClr val="tx1"/>
              </a:solidFill>
            </a:endParaRPr>
          </a:p>
        </p:txBody>
      </p:sp>
      <p:cxnSp>
        <p:nvCxnSpPr>
          <p:cNvPr id="11" name="Straight Arrow Connector 10"/>
          <p:cNvCxnSpPr>
            <a:endCxn id="38" idx="0"/>
          </p:cNvCxnSpPr>
          <p:nvPr/>
        </p:nvCxnSpPr>
        <p:spPr>
          <a:xfrm>
            <a:off x="2375211" y="3371579"/>
            <a:ext cx="2217067" cy="416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6"/>
          <p:cNvSpPr txBox="1"/>
          <p:nvPr/>
        </p:nvSpPr>
        <p:spPr>
          <a:xfrm>
            <a:off x="1561169" y="323493"/>
            <a:ext cx="8355191" cy="773151"/>
          </a:xfrm>
          <a:prstGeom prst="rect">
            <a:avLst/>
          </a:prstGeom>
        </p:spPr>
        <p:txBody>
          <a:bodyPr vert="horz" anchor="ctr">
            <a:normAutofit lnSpcReduction="10000"/>
          </a:bodyPr>
          <a:lstStyle>
            <a:lvl1pPr algn="l" rtl="0" eaLnBrk="1" latinLnBrk="0" hangingPunct="1">
              <a:spcBef>
                <a:spcPct val="0"/>
              </a:spcBef>
              <a:buNone/>
              <a:defRPr sz="3600" b="1" kern="12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defRPr>
            </a:lvl1pPr>
          </a:lstStyle>
          <a:p>
            <a:pPr algn="just"/>
            <a:r>
              <a:rPr lang="en-US" sz="2400" dirty="0">
                <a:solidFill>
                  <a:schemeClr val="bg1"/>
                </a:solidFill>
                <a:latin typeface="Arial" panose="020B0604020202020204" pitchFamily="34" charset="0"/>
                <a:ea typeface="Cambria" panose="02040503050406030204" pitchFamily="18" charset="0"/>
                <a:cs typeface="Arial" panose="020B0604020202020204" pitchFamily="34" charset="0"/>
              </a:rPr>
              <a:t>CHƯƠNG TRÌNH TIẾNG VIỆT LỚP 2</a:t>
            </a:r>
            <a:endParaRPr lang="vi-VN" sz="2400" dirty="0">
              <a:solidFill>
                <a:schemeClr val="bg1"/>
              </a:solidFill>
              <a:ea typeface="Cambria" panose="02040503050406030204" pitchFamily="18"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ĐÁNH GIÁ KĨ NĂNG VIẾT</a:t>
            </a:r>
          </a:p>
        </p:txBody>
      </p:sp>
    </p:spTree>
    <p:extLst>
      <p:ext uri="{BB962C8B-B14F-4D97-AF65-F5344CB8AC3E}">
        <p14:creationId xmlns:p14="http://schemas.microsoft.com/office/powerpoint/2010/main" val="2806686499"/>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502" name="Google Shape;502;p44"/>
          <p:cNvPicPr preferRelativeResize="0">
            <a:picLocks noGrp="1"/>
          </p:cNvPicPr>
          <p:nvPr>
            <p:ph type="pic" idx="4294967295"/>
          </p:nvPr>
        </p:nvPicPr>
        <p:blipFill rotWithShape="1">
          <a:blip r:embed="rId3">
            <a:alphaModFix/>
          </a:blip>
          <a:srcRect l="9958" t="10782" b="2260"/>
          <a:stretch/>
        </p:blipFill>
        <p:spPr>
          <a:xfrm>
            <a:off x="-127000" y="-71438"/>
            <a:ext cx="12319000" cy="6929438"/>
          </a:xfrm>
          <a:prstGeom prst="rect">
            <a:avLst/>
          </a:prstGeom>
          <a:noFill/>
          <a:ln>
            <a:noFill/>
          </a:ln>
        </p:spPr>
      </p:pic>
      <p:sp>
        <p:nvSpPr>
          <p:cNvPr id="5" name="TextBox 4">
            <a:extLst>
              <a:ext uri="{FF2B5EF4-FFF2-40B4-BE49-F238E27FC236}">
                <a16:creationId xmlns:a16="http://schemas.microsoft.com/office/drawing/2014/main" id="{A4B26E2C-C6BC-F5B5-E3FB-42750022A5DB}"/>
              </a:ext>
            </a:extLst>
          </p:cNvPr>
          <p:cNvSpPr txBox="1"/>
          <p:nvPr/>
        </p:nvSpPr>
        <p:spPr>
          <a:xfrm>
            <a:off x="7052882" y="985293"/>
            <a:ext cx="3714308" cy="748988"/>
          </a:xfrm>
          <a:prstGeom prst="rect">
            <a:avLst/>
          </a:prstGeom>
          <a:noFill/>
        </p:spPr>
        <p:txBody>
          <a:bodyPr wrap="square" rtlCol="0">
            <a:spAutoFit/>
          </a:bodyPr>
          <a:lstStyle/>
          <a:p>
            <a:pPr algn="ctr"/>
            <a:endParaRPr lang="en-US" sz="4267">
              <a:solidFill>
                <a:schemeClr val="accent3">
                  <a:lumMod val="75000"/>
                </a:schemeClr>
              </a:solidFill>
            </a:endParaRPr>
          </a:p>
        </p:txBody>
      </p:sp>
      <p:sp>
        <p:nvSpPr>
          <p:cNvPr id="2" name="Rectangle 1">
            <a:extLst>
              <a:ext uri="{FF2B5EF4-FFF2-40B4-BE49-F238E27FC236}">
                <a16:creationId xmlns:a16="http://schemas.microsoft.com/office/drawing/2014/main" id="{6508360C-CC4F-F8FB-12ED-B96399226800}"/>
              </a:ext>
            </a:extLst>
          </p:cNvPr>
          <p:cNvSpPr/>
          <p:nvPr/>
        </p:nvSpPr>
        <p:spPr>
          <a:xfrm>
            <a:off x="731386" y="1951673"/>
            <a:ext cx="9461692" cy="1477328"/>
          </a:xfrm>
          <a:prstGeom prst="rect">
            <a:avLst/>
          </a:prstGeom>
          <a:noFill/>
        </p:spPr>
        <p:txBody>
          <a:bodyPr wrap="square" lIns="121920" tIns="60960" rIns="121920" bIns="60960">
            <a:spAutoFit/>
            <a:scene3d>
              <a:camera prst="perspectiveLeft"/>
              <a:lightRig rig="soft" dir="t">
                <a:rot lat="0" lon="0" rev="15600000"/>
              </a:lightRig>
            </a:scene3d>
            <a:sp3d extrusionH="57150" prstMaterial="softEdge">
              <a:bevelT w="25400" h="38100"/>
            </a:sp3d>
          </a:bodyPr>
          <a:lstStyle/>
          <a:p>
            <a:pPr algn="ctr"/>
            <a:r>
              <a:rPr lang="vi-VN" sz="8800" b="1" dirty="0">
                <a:ln w="22225">
                  <a:solidFill>
                    <a:schemeClr val="accent2"/>
                  </a:solidFill>
                  <a:prstDash val="solid"/>
                </a:ln>
                <a:solidFill>
                  <a:schemeClr val="accent2">
                    <a:lumMod val="40000"/>
                    <a:lumOff val="60000"/>
                  </a:schemeClr>
                </a:solidFill>
              </a:rPr>
              <a:t>Đánh giá định kì</a:t>
            </a:r>
            <a:endParaRPr lang="en-US" sz="8800" b="1" dirty="0">
              <a:ln w="22225">
                <a:solidFill>
                  <a:schemeClr val="accent2"/>
                </a:solidFill>
                <a:prstDash val="solid"/>
              </a:ln>
              <a:solidFill>
                <a:schemeClr val="accent2">
                  <a:lumMod val="40000"/>
                  <a:lumOff val="60000"/>
                </a:schemeClr>
              </a:solidFill>
            </a:endParaRPr>
          </a:p>
        </p:txBody>
      </p:sp>
      <p:sp>
        <p:nvSpPr>
          <p:cNvPr id="3" name="Oval 2">
            <a:extLst>
              <a:ext uri="{FF2B5EF4-FFF2-40B4-BE49-F238E27FC236}">
                <a16:creationId xmlns:a16="http://schemas.microsoft.com/office/drawing/2014/main" id="{27369AC8-3CEE-DA28-E8C7-AEB0B8678A93}"/>
              </a:ext>
            </a:extLst>
          </p:cNvPr>
          <p:cNvSpPr/>
          <p:nvPr/>
        </p:nvSpPr>
        <p:spPr>
          <a:xfrm>
            <a:off x="510365" y="985293"/>
            <a:ext cx="1438937" cy="1052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231003"/>
              </a:buClr>
              <a:buSzPts val="2000"/>
              <a:defRPr/>
            </a:pPr>
            <a:r>
              <a:rPr lang="vi-VN" sz="2933" b="1" kern="0">
                <a:solidFill>
                  <a:srgbClr val="FDE6D9">
                    <a:lumMod val="25000"/>
                  </a:srgbClr>
                </a:solidFill>
                <a:latin typeface="Playfair Display"/>
                <a:sym typeface="Playfair Display"/>
              </a:rPr>
              <a:t>02 </a:t>
            </a: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73">
            <a:extLst>
              <a:ext uri="{FF2B5EF4-FFF2-40B4-BE49-F238E27FC236}">
                <a16:creationId xmlns:a16="http://schemas.microsoft.com/office/drawing/2014/main" id="{69231905-80BA-40B4-8EB8-38BDAA03A0DC}"/>
              </a:ext>
            </a:extLst>
          </p:cNvPr>
          <p:cNvSpPr txBox="1">
            <a:spLocks noChangeArrowheads="1"/>
          </p:cNvSpPr>
          <p:nvPr/>
        </p:nvSpPr>
        <p:spPr bwMode="gray">
          <a:xfrm>
            <a:off x="2251710" y="1505102"/>
            <a:ext cx="9006840" cy="5424562"/>
          </a:xfrm>
          <a:prstGeom prst="rect">
            <a:avLst/>
          </a:prstGeom>
          <a:noFill/>
          <a:ln w="12700" algn="ctr">
            <a:solidFill>
              <a:srgbClr val="D578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marL="0" lvl="0" indent="0" algn="just" defTabSz="914400">
              <a:defRPr/>
            </a:pPr>
            <a:endParaRPr lang="en-US" dirty="0">
              <a:solidFill>
                <a:srgbClr val="00B0F0"/>
              </a:solidFill>
            </a:endParaRPr>
          </a:p>
          <a:p>
            <a:pPr algn="just">
              <a:lnSpc>
                <a:spcPts val="3500"/>
              </a:lnSpc>
              <a:buFont typeface="Symbol" pitchFamily="2" charset="2"/>
              <a:buChar char="Þ"/>
            </a:pPr>
            <a:r>
              <a:rPr lang="vi-VN" dirty="0">
                <a:solidFill>
                  <a:srgbClr val="0070C0"/>
                </a:solidFill>
              </a:rPr>
              <a:t>là đánh giá kết quả giáo dục </a:t>
            </a:r>
            <a:r>
              <a:rPr lang="en-US" dirty="0">
                <a:solidFill>
                  <a:srgbClr val="0070C0"/>
                </a:solidFill>
              </a:rPr>
              <a:t>HS</a:t>
            </a:r>
            <a:r>
              <a:rPr lang="vi-VN" dirty="0">
                <a:solidFill>
                  <a:srgbClr val="0070C0"/>
                </a:solidFill>
              </a:rPr>
              <a:t> sau một giai đoạn học tập, rèn luyện</a:t>
            </a:r>
          </a:p>
          <a:p>
            <a:pPr algn="just">
              <a:lnSpc>
                <a:spcPts val="3500"/>
              </a:lnSpc>
              <a:buFont typeface="Symbol" pitchFamily="2" charset="2"/>
              <a:buChar char="Þ"/>
            </a:pPr>
            <a:r>
              <a:rPr lang="vi-VN" dirty="0">
                <a:solidFill>
                  <a:srgbClr val="0070C0"/>
                </a:solidFill>
              </a:rPr>
              <a:t>nhằm xác định mức độ hoàn thành nhiệm vụ học tập</a:t>
            </a:r>
            <a:r>
              <a:rPr lang="en-US" dirty="0">
                <a:solidFill>
                  <a:srgbClr val="0070C0"/>
                </a:solidFill>
              </a:rPr>
              <a:t>, </a:t>
            </a:r>
            <a:r>
              <a:rPr lang="en-US" dirty="0" err="1">
                <a:solidFill>
                  <a:srgbClr val="0070C0"/>
                </a:solidFill>
              </a:rPr>
              <a:t>rèn</a:t>
            </a:r>
            <a:r>
              <a:rPr lang="en-US" dirty="0">
                <a:solidFill>
                  <a:srgbClr val="0070C0"/>
                </a:solidFill>
              </a:rPr>
              <a:t> </a:t>
            </a:r>
            <a:r>
              <a:rPr lang="en-US" dirty="0" err="1">
                <a:solidFill>
                  <a:srgbClr val="0070C0"/>
                </a:solidFill>
              </a:rPr>
              <a:t>luyện</a:t>
            </a:r>
            <a:r>
              <a:rPr lang="vi-VN" dirty="0">
                <a:solidFill>
                  <a:srgbClr val="0070C0"/>
                </a:solidFill>
              </a:rPr>
              <a:t> của </a:t>
            </a:r>
            <a:r>
              <a:rPr lang="en-US" dirty="0">
                <a:solidFill>
                  <a:srgbClr val="0070C0"/>
                </a:solidFill>
              </a:rPr>
              <a:t>HS </a:t>
            </a:r>
            <a:r>
              <a:rPr lang="vi-VN" dirty="0">
                <a:solidFill>
                  <a:srgbClr val="0070C0"/>
                </a:solidFill>
              </a:rPr>
              <a:t>theo yêu cầu cần đạt và biểu hiện cụ thể về các thành phần năng lực của từng môn học, hoạt động giáo dục được quy định trong chương trình </a:t>
            </a:r>
            <a:r>
              <a:rPr lang="en-US" dirty="0">
                <a:solidFill>
                  <a:srgbClr val="0070C0"/>
                </a:solidFill>
              </a:rPr>
              <a:t>GDPT</a:t>
            </a:r>
            <a:r>
              <a:rPr lang="vi-VN" dirty="0">
                <a:solidFill>
                  <a:srgbClr val="0070C0"/>
                </a:solidFill>
              </a:rPr>
              <a:t> cấp tiểu học và sự hình thành, phát triển phẩm chất, năng lực </a:t>
            </a:r>
            <a:r>
              <a:rPr lang="en-US" dirty="0">
                <a:solidFill>
                  <a:srgbClr val="0070C0"/>
                </a:solidFill>
              </a:rPr>
              <a:t>HS.</a:t>
            </a:r>
          </a:p>
          <a:p>
            <a:pPr marL="0" lvl="0" indent="0" algn="just" defTabSz="914400">
              <a:defRPr/>
            </a:pPr>
            <a:endParaRPr lang="en-US" dirty="0">
              <a:solidFill>
                <a:srgbClr val="00B0F0"/>
              </a:solidFill>
            </a:endParaRPr>
          </a:p>
          <a:p>
            <a:pPr marL="0" lvl="0" indent="0" algn="just" defTabSz="914400">
              <a:defRPr/>
            </a:pPr>
            <a:r>
              <a:rPr lang="vi-VN" dirty="0">
                <a:solidFill>
                  <a:srgbClr val="00B0F0"/>
                </a:solidFill>
              </a:rPr>
              <a:t> </a:t>
            </a:r>
            <a:endParaRPr lang="en-US" dirty="0">
              <a:solidFill>
                <a:srgbClr val="00B0F0"/>
              </a:solidFill>
            </a:endParaRPr>
          </a:p>
        </p:txBody>
      </p:sp>
      <p:sp>
        <p:nvSpPr>
          <p:cNvPr id="50180" name="AutoShape 3">
            <a:extLst>
              <a:ext uri="{FF2B5EF4-FFF2-40B4-BE49-F238E27FC236}">
                <a16:creationId xmlns:a16="http://schemas.microsoft.com/office/drawing/2014/main" id="{F281527C-27CD-49E4-9D79-07EEE7A5E3A2}"/>
              </a:ext>
            </a:extLst>
          </p:cNvPr>
          <p:cNvSpPr>
            <a:spLocks noChangeArrowheads="1"/>
          </p:cNvSpPr>
          <p:nvPr/>
        </p:nvSpPr>
        <p:spPr bwMode="ltGray">
          <a:xfrm>
            <a:off x="362337" y="1564103"/>
            <a:ext cx="1762125" cy="4049619"/>
          </a:xfrm>
          <a:prstGeom prst="rightArrow">
            <a:avLst>
              <a:gd name="adj1" fmla="val 79306"/>
              <a:gd name="adj2" fmla="val 32394"/>
            </a:avLst>
          </a:prstGeom>
          <a:solidFill>
            <a:srgbClr val="D578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4342" name="Text Box 73">
            <a:extLst>
              <a:ext uri="{FF2B5EF4-FFF2-40B4-BE49-F238E27FC236}">
                <a16:creationId xmlns:a16="http://schemas.microsoft.com/office/drawing/2014/main" id="{3FC04836-3B1C-49C6-A06C-485C7F1E2888}"/>
              </a:ext>
            </a:extLst>
          </p:cNvPr>
          <p:cNvSpPr txBox="1">
            <a:spLocks noChangeArrowheads="1"/>
          </p:cNvSpPr>
          <p:nvPr/>
        </p:nvSpPr>
        <p:spPr bwMode="gray">
          <a:xfrm>
            <a:off x="474561" y="2241885"/>
            <a:ext cx="1289319" cy="283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nSpc>
                <a:spcPct val="130000"/>
              </a:lnSpc>
              <a:buClr>
                <a:schemeClr val="hlink"/>
              </a:buClr>
              <a:buFont typeface="Wingdings" panose="05000000000000000000" pitchFamily="2" charset="2"/>
              <a:buNone/>
            </a:pPr>
            <a:r>
              <a:rPr lang="en-US" altLang="en-US" dirty="0" err="1">
                <a:solidFill>
                  <a:schemeClr val="bg1"/>
                </a:solidFill>
                <a:cs typeface="Times New Roman" panose="02020603050405020304" pitchFamily="18" charset="0"/>
              </a:rPr>
              <a:t>Đánh</a:t>
            </a:r>
            <a:r>
              <a:rPr lang="en-US" altLang="en-US" dirty="0">
                <a:solidFill>
                  <a:schemeClr val="bg1"/>
                </a:solidFill>
                <a:cs typeface="Times New Roman" panose="02020603050405020304" pitchFamily="18" charset="0"/>
              </a:rPr>
              <a:t> </a:t>
            </a:r>
            <a:r>
              <a:rPr lang="en-US" altLang="en-US" dirty="0" err="1">
                <a:solidFill>
                  <a:schemeClr val="bg1"/>
                </a:solidFill>
                <a:cs typeface="Times New Roman" panose="02020603050405020304" pitchFamily="18" charset="0"/>
              </a:rPr>
              <a:t>giá</a:t>
            </a:r>
            <a:r>
              <a:rPr lang="en-US" altLang="en-US" dirty="0">
                <a:solidFill>
                  <a:schemeClr val="bg1"/>
                </a:solidFill>
                <a:cs typeface="Times New Roman" panose="02020603050405020304" pitchFamily="18" charset="0"/>
              </a:rPr>
              <a:t> </a:t>
            </a:r>
            <a:r>
              <a:rPr lang="en-US" altLang="en-US" dirty="0" err="1">
                <a:solidFill>
                  <a:schemeClr val="bg1"/>
                </a:solidFill>
                <a:cs typeface="Times New Roman" panose="02020603050405020304" pitchFamily="18" charset="0"/>
              </a:rPr>
              <a:t>định</a:t>
            </a:r>
            <a:r>
              <a:rPr lang="en-US" altLang="en-US" dirty="0">
                <a:solidFill>
                  <a:schemeClr val="bg1"/>
                </a:solidFill>
                <a:cs typeface="Times New Roman" panose="02020603050405020304" pitchFamily="18" charset="0"/>
              </a:rPr>
              <a:t> </a:t>
            </a:r>
            <a:r>
              <a:rPr lang="en-US" altLang="en-US" dirty="0" err="1">
                <a:solidFill>
                  <a:schemeClr val="bg1"/>
                </a:solidFill>
                <a:cs typeface="Times New Roman" panose="02020603050405020304" pitchFamily="18" charset="0"/>
              </a:rPr>
              <a:t>kì</a:t>
            </a:r>
            <a:r>
              <a:rPr lang="en-US" altLang="en-US" dirty="0">
                <a:solidFill>
                  <a:schemeClr val="bg1"/>
                </a:solidFill>
                <a:cs typeface="Times New Roman" panose="02020603050405020304" pitchFamily="18" charset="0"/>
              </a:rPr>
              <a:t> </a:t>
            </a:r>
            <a:r>
              <a:rPr lang="en-US" altLang="en-US" dirty="0" err="1">
                <a:solidFill>
                  <a:schemeClr val="bg1"/>
                </a:solidFill>
                <a:cs typeface="Times New Roman" panose="02020603050405020304" pitchFamily="18" charset="0"/>
              </a:rPr>
              <a:t>là</a:t>
            </a:r>
            <a:r>
              <a:rPr lang="en-US" altLang="en-US" dirty="0">
                <a:solidFill>
                  <a:schemeClr val="bg1"/>
                </a:solidFill>
                <a:cs typeface="Times New Roman" panose="02020603050405020304" pitchFamily="18" charset="0"/>
              </a:rPr>
              <a:t> </a:t>
            </a:r>
            <a:r>
              <a:rPr lang="en-US" altLang="en-US" dirty="0" err="1">
                <a:solidFill>
                  <a:schemeClr val="bg1"/>
                </a:solidFill>
                <a:cs typeface="Times New Roman" panose="02020603050405020304" pitchFamily="18" charset="0"/>
              </a:rPr>
              <a:t>gì</a:t>
            </a:r>
            <a:r>
              <a:rPr lang="en-US" altLang="en-US" dirty="0">
                <a:solidFill>
                  <a:schemeClr val="bg1"/>
                </a:solidFill>
                <a:cs typeface="Times New Roman" panose="02020603050405020304" pitchFamily="18" charset="0"/>
              </a:rPr>
              <a:t>?</a:t>
            </a:r>
          </a:p>
        </p:txBody>
      </p:sp>
      <p:sp>
        <p:nvSpPr>
          <p:cNvPr id="8" name="Snip Single Corner Rectangle 7">
            <a:extLst>
              <a:ext uri="{FF2B5EF4-FFF2-40B4-BE49-F238E27FC236}">
                <a16:creationId xmlns:a16="http://schemas.microsoft.com/office/drawing/2014/main" id="{F32DA52E-37C8-476F-B569-7F381DC8E4D5}"/>
              </a:ext>
            </a:extLst>
          </p:cNvPr>
          <p:cNvSpPr/>
          <p:nvPr/>
        </p:nvSpPr>
        <p:spPr>
          <a:xfrm flipH="1">
            <a:off x="1643603" y="170531"/>
            <a:ext cx="9711161" cy="777205"/>
          </a:xfrm>
          <a:prstGeom prst="snip1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r>
              <a:rPr lang="en-US" sz="2800" b="1" dirty="0">
                <a:solidFill>
                  <a:srgbClr val="FF0000"/>
                </a:solidFill>
                <a:latin typeface="Arial" panose="020B0604020202020204" pitchFamily="34" charset="0"/>
                <a:cs typeface="Arial" panose="020B0604020202020204" pitchFamily="34" charset="0"/>
              </a:rPr>
              <a:t>QUY ĐỊNH VỀ ĐÁNH GIÁ ĐỊNH KÌ TRONG THÔNG T</a:t>
            </a:r>
            <a:r>
              <a:rPr lang="vi-VN" sz="2800" b="1" dirty="0">
                <a:solidFill>
                  <a:srgbClr val="FF0000"/>
                </a:solidFill>
                <a:cs typeface="Arial" panose="020B0604020202020204" pitchFamily="34" charset="0"/>
              </a:rPr>
              <a:t>Ư</a:t>
            </a:r>
            <a:r>
              <a:rPr lang="en-US" sz="2800" b="1" dirty="0">
                <a:solidFill>
                  <a:srgbClr val="FF0000"/>
                </a:solidFill>
                <a:latin typeface="Arial" panose="020B0604020202020204" pitchFamily="34" charset="0"/>
                <a:cs typeface="Arial" panose="020B0604020202020204" pitchFamily="34" charset="0"/>
              </a:rPr>
              <a:t> 27</a:t>
            </a:r>
          </a:p>
        </p:txBody>
      </p:sp>
    </p:spTree>
    <p:extLst>
      <p:ext uri="{BB962C8B-B14F-4D97-AF65-F5344CB8AC3E}">
        <p14:creationId xmlns:p14="http://schemas.microsoft.com/office/powerpoint/2010/main" val="56634692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37883" y="584201"/>
            <a:ext cx="11134164" cy="97948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1000"/>
              </a:spcBef>
              <a:defRPr/>
            </a:pPr>
            <a:r>
              <a:rPr lang="en-US" sz="3200" b="1" dirty="0">
                <a:solidFill>
                  <a:srgbClr val="FF0000"/>
                </a:solidFill>
                <a:latin typeface="Arial" panose="020B0604020202020204" pitchFamily="34" charset="0"/>
                <a:cs typeface="Arial" panose="020B0604020202020204" pitchFamily="34" charset="0"/>
              </a:rPr>
              <a:t>ĐÁNH GIÁ ĐỊNH KÌ MÔN TIẾNG VIỆT LỚP 4</a:t>
            </a:r>
          </a:p>
        </p:txBody>
      </p:sp>
      <p:sp>
        <p:nvSpPr>
          <p:cNvPr id="10" name="Date Placeholder 9"/>
          <p:cNvSpPr>
            <a:spLocks noGrp="1"/>
          </p:cNvSpPr>
          <p:nvPr>
            <p:ph type="dt" sz="half" idx="10"/>
          </p:nvPr>
        </p:nvSpPr>
        <p:spPr/>
        <p:txBody>
          <a:bodyPr/>
          <a:lstStyle/>
          <a:p>
            <a:pPr>
              <a:defRPr/>
            </a:pPr>
            <a:fld id="{8C32C301-78CF-446A-B44B-6B5A8C183EF7}" type="datetime1">
              <a:rPr lang="en-US" smtClean="0"/>
              <a:pPr>
                <a:defRPr/>
              </a:pPr>
              <a:t>12/8/2023</a:t>
            </a:fld>
            <a:endParaRPr lang="en-US"/>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B2C1A1-D271-4E7C-8E9E-6469EE143109}" type="slidenum">
              <a:rPr lang="en-US" altLang="vi-VN">
                <a:solidFill>
                  <a:srgbClr val="898989"/>
                </a:solidFill>
                <a:latin typeface="Calibri" panose="020F0502020204030204" pitchFamily="34" charset="0"/>
              </a:rPr>
              <a:pPr eaLnBrk="1" hangingPunct="1"/>
              <a:t>14</a:t>
            </a:fld>
            <a:endParaRPr lang="en-US" altLang="vi-VN">
              <a:solidFill>
                <a:srgbClr val="898989"/>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1270252796"/>
              </p:ext>
            </p:extLst>
          </p:nvPr>
        </p:nvGraphicFramePr>
        <p:xfrm>
          <a:off x="2398816" y="2209800"/>
          <a:ext cx="78119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506410"/>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9BDB-C234-311F-4588-9A61BCA9BF51}"/>
              </a:ext>
            </a:extLst>
          </p:cNvPr>
          <p:cNvSpPr>
            <a:spLocks noGrp="1"/>
          </p:cNvSpPr>
          <p:nvPr>
            <p:ph type="title"/>
          </p:nvPr>
        </p:nvSpPr>
        <p:spPr>
          <a:xfrm>
            <a:off x="294968" y="1052052"/>
            <a:ext cx="11897032" cy="4430089"/>
          </a:xfrm>
        </p:spPr>
        <p:txBody>
          <a:bodyPr>
            <a:normAutofit fontScale="90000"/>
          </a:bodyPr>
          <a:lstStyle/>
          <a:p>
            <a:br>
              <a:rPr lang="en-US" sz="3600" b="1" i="0" dirty="0">
                <a:solidFill>
                  <a:srgbClr val="2E2E2E"/>
                </a:solidFill>
                <a:effectLst/>
              </a:rPr>
            </a:br>
            <a:br>
              <a:rPr lang="en-US" sz="3600" b="1" i="0" dirty="0">
                <a:solidFill>
                  <a:srgbClr val="2E2E2E"/>
                </a:solidFill>
                <a:effectLst/>
              </a:rPr>
            </a:br>
            <a:br>
              <a:rPr lang="en-US" sz="3600" b="1" i="0" dirty="0">
                <a:solidFill>
                  <a:srgbClr val="2E2E2E"/>
                </a:solidFill>
                <a:effectLst/>
              </a:rPr>
            </a:br>
            <a:r>
              <a:rPr lang="vi-VN" sz="3600" b="1" i="0" dirty="0">
                <a:solidFill>
                  <a:srgbClr val="2E2E2E"/>
                </a:solidFill>
                <a:effectLst/>
              </a:rPr>
              <a:t>1. Đánh giá định kỳ về nội dung học tập các môn học, hoạt động giáo dục</a:t>
            </a:r>
            <a:br>
              <a:rPr lang="vi-VN" sz="3600" b="0" i="0" dirty="0">
                <a:solidFill>
                  <a:srgbClr val="2E2E2E"/>
                </a:solidFill>
                <a:effectLst/>
              </a:rPr>
            </a:br>
            <a:r>
              <a:rPr lang="vi-VN" sz="3600" b="0" i="0" dirty="0">
                <a:solidFill>
                  <a:srgbClr val="2E2E2E"/>
                </a:solidFill>
                <a:effectLst/>
              </a:rPr>
              <a:t>a) Vào giữa học kỳ I, cuối học kỳ I, giữa học kỳ II và cuối năm học, giáo viên dạy môn học căn cứ vào quá trình đánh giá thường xuyên và yêu cầu cần đạt, biểu hiện cụ thể về các thành phần năng lực của từng môn học, hoạt động giáo dục để đánh giá học sinh đối với từng môn học, hoạt động giáo dục theo các mức sau:</a:t>
            </a:r>
            <a:br>
              <a:rPr lang="vi-VN" sz="3600" b="0" i="0" dirty="0">
                <a:solidFill>
                  <a:srgbClr val="2E2E2E"/>
                </a:solidFill>
                <a:effectLst/>
              </a:rPr>
            </a:br>
            <a:r>
              <a:rPr lang="vi-VN" sz="3600" b="0" i="0" dirty="0">
                <a:solidFill>
                  <a:srgbClr val="2E2E2E"/>
                </a:solidFill>
                <a:effectLst/>
              </a:rPr>
              <a:t>- Hoàn thành tốt</a:t>
            </a:r>
            <a:r>
              <a:rPr lang="en-US" sz="3600" b="0" i="0" dirty="0">
                <a:solidFill>
                  <a:srgbClr val="2E2E2E"/>
                </a:solidFill>
                <a:effectLst/>
              </a:rPr>
              <a:t> (T)</a:t>
            </a:r>
            <a:br>
              <a:rPr lang="en-US" sz="3600" b="0" i="0" dirty="0">
                <a:solidFill>
                  <a:srgbClr val="2E2E2E"/>
                </a:solidFill>
                <a:effectLst/>
              </a:rPr>
            </a:br>
            <a:r>
              <a:rPr lang="vi-VN" sz="3600" b="0" i="0" dirty="0">
                <a:solidFill>
                  <a:srgbClr val="2E2E2E"/>
                </a:solidFill>
                <a:effectLst/>
              </a:rPr>
              <a:t>- Hoàn thành</a:t>
            </a:r>
            <a:r>
              <a:rPr lang="en-US" sz="3600" b="0" i="0" dirty="0">
                <a:solidFill>
                  <a:srgbClr val="2E2E2E"/>
                </a:solidFill>
                <a:effectLst/>
              </a:rPr>
              <a:t> (H)</a:t>
            </a:r>
            <a:br>
              <a:rPr lang="en-US" sz="3600" b="0" i="0" dirty="0">
                <a:solidFill>
                  <a:srgbClr val="2E2E2E"/>
                </a:solidFill>
                <a:effectLst/>
              </a:rPr>
            </a:br>
            <a:r>
              <a:rPr lang="vi-VN" sz="3600" b="0" i="0" dirty="0">
                <a:solidFill>
                  <a:srgbClr val="2E2E2E"/>
                </a:solidFill>
                <a:effectLst/>
              </a:rPr>
              <a:t>- Chưa hoàn thành</a:t>
            </a:r>
            <a:r>
              <a:rPr lang="en-US" sz="3600" b="0" i="0" dirty="0">
                <a:solidFill>
                  <a:srgbClr val="2E2E2E"/>
                </a:solidFill>
                <a:effectLst/>
              </a:rPr>
              <a:t> (C)</a:t>
            </a:r>
            <a:endParaRPr lang="en-US" sz="3600" dirty="0"/>
          </a:p>
        </p:txBody>
      </p:sp>
      <p:sp>
        <p:nvSpPr>
          <p:cNvPr id="4" name="Footer Placeholder 3">
            <a:extLst>
              <a:ext uri="{FF2B5EF4-FFF2-40B4-BE49-F238E27FC236}">
                <a16:creationId xmlns:a16="http://schemas.microsoft.com/office/drawing/2014/main" id="{146F18DA-0236-6AD4-8C3C-D564994BDEDC}"/>
              </a:ext>
            </a:extLst>
          </p:cNvPr>
          <p:cNvSpPr>
            <a:spLocks noGrp="1"/>
          </p:cNvSpPr>
          <p:nvPr>
            <p:ph type="ftr" sz="quarter" idx="11"/>
          </p:nvPr>
        </p:nvSpPr>
        <p:spPr/>
        <p:txBody>
          <a:bodyPr/>
          <a:lstStyle/>
          <a:p>
            <a:r>
              <a:rPr lang="en-US"/>
              <a:t>@taphuanchuongtrinhNV2018</a:t>
            </a:r>
            <a:endParaRPr lang="en-US" dirty="0"/>
          </a:p>
        </p:txBody>
      </p:sp>
      <p:sp>
        <p:nvSpPr>
          <p:cNvPr id="5" name="Slide Number Placeholder 4">
            <a:extLst>
              <a:ext uri="{FF2B5EF4-FFF2-40B4-BE49-F238E27FC236}">
                <a16:creationId xmlns:a16="http://schemas.microsoft.com/office/drawing/2014/main" id="{F7BA2385-54E3-6544-1E99-F3D4CE44953A}"/>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280839304"/>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E990-A8ED-405B-8629-CBFC5E631290}"/>
              </a:ext>
            </a:extLst>
          </p:cNvPr>
          <p:cNvSpPr>
            <a:spLocks noGrp="1"/>
          </p:cNvSpPr>
          <p:nvPr>
            <p:ph type="title"/>
          </p:nvPr>
        </p:nvSpPr>
        <p:spPr>
          <a:xfrm>
            <a:off x="294968" y="1012723"/>
            <a:ext cx="11897032" cy="3163038"/>
          </a:xfrm>
        </p:spPr>
        <p:txBody>
          <a:bodyPr>
            <a:noAutofit/>
          </a:bodyPr>
          <a:lstStyle/>
          <a:p>
            <a:r>
              <a:rPr lang="vi-VN" sz="3200" b="1" i="0" dirty="0">
                <a:solidFill>
                  <a:srgbClr val="2E2E2E"/>
                </a:solidFill>
                <a:effectLst/>
              </a:rPr>
              <a:t>1. Đánh giá định kỳ về nội dung học tập các môn học, hoạt động giáo dục </a:t>
            </a:r>
            <a:br>
              <a:rPr lang="en-US" sz="3200" b="1" i="0" dirty="0">
                <a:solidFill>
                  <a:srgbClr val="2E2E2E"/>
                </a:solidFill>
                <a:effectLst/>
              </a:rPr>
            </a:br>
            <a:r>
              <a:rPr lang="en-US" sz="3200" b="0" i="0" dirty="0">
                <a:solidFill>
                  <a:srgbClr val="2E2E2E"/>
                </a:solidFill>
                <a:effectLst/>
                <a:latin typeface="Times New Roman" panose="02020603050405020304" pitchFamily="18" charset="0"/>
                <a:cs typeface="Times New Roman" panose="02020603050405020304" pitchFamily="18" charset="0"/>
              </a:rPr>
              <a:t>b) </a:t>
            </a:r>
            <a:r>
              <a:rPr lang="en-US" sz="3200" b="0" i="0" dirty="0" err="1">
                <a:solidFill>
                  <a:srgbClr val="2E2E2E"/>
                </a:solidFill>
                <a:effectLst/>
                <a:latin typeface="Times New Roman" panose="02020603050405020304" pitchFamily="18" charset="0"/>
                <a:cs typeface="Times New Roman" panose="02020603050405020304" pitchFamily="18" charset="0"/>
              </a:rPr>
              <a:t>Vào</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cuối</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học</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kỳ</a:t>
            </a:r>
            <a:r>
              <a:rPr lang="en-US" sz="3200" b="0" i="0" dirty="0">
                <a:solidFill>
                  <a:srgbClr val="2E2E2E"/>
                </a:solidFill>
                <a:effectLst/>
                <a:latin typeface="Times New Roman" panose="02020603050405020304" pitchFamily="18" charset="0"/>
                <a:cs typeface="Times New Roman" panose="02020603050405020304" pitchFamily="18" charset="0"/>
              </a:rPr>
              <a:t> I </a:t>
            </a:r>
            <a:r>
              <a:rPr lang="en-US" sz="3200" b="0" i="0" dirty="0" err="1">
                <a:solidFill>
                  <a:srgbClr val="2E2E2E"/>
                </a:solidFill>
                <a:effectLst/>
                <a:latin typeface="Times New Roman" panose="02020603050405020304" pitchFamily="18" charset="0"/>
                <a:cs typeface="Times New Roman" panose="02020603050405020304" pitchFamily="18" charset="0"/>
              </a:rPr>
              <a:t>và</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cuối</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năm</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học</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đối</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với</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các</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môn</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học</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bắt</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buộc</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Tiếng</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Việt</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Toán</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Ngoại</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ngữ</a:t>
            </a:r>
            <a:r>
              <a:rPr lang="en-US" sz="3200" b="0" i="0" dirty="0">
                <a:solidFill>
                  <a:srgbClr val="2E2E2E"/>
                </a:solidFill>
                <a:effectLst/>
                <a:latin typeface="Times New Roman" panose="02020603050405020304" pitchFamily="18" charset="0"/>
                <a:cs typeface="Times New Roman" panose="02020603050405020304" pitchFamily="18" charset="0"/>
              </a:rPr>
              <a:t> 1, </a:t>
            </a:r>
            <a:r>
              <a:rPr lang="en-US" sz="3200" b="0" i="0" dirty="0" err="1">
                <a:solidFill>
                  <a:srgbClr val="2E2E2E"/>
                </a:solidFill>
                <a:effectLst/>
                <a:latin typeface="Times New Roman" panose="02020603050405020304" pitchFamily="18" charset="0"/>
                <a:cs typeface="Times New Roman" panose="02020603050405020304" pitchFamily="18" charset="0"/>
              </a:rPr>
              <a:t>Lịch</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sử</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và</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Địa</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lý</a:t>
            </a:r>
            <a:r>
              <a:rPr lang="en-US" sz="3200" b="0" i="0" dirty="0">
                <a:solidFill>
                  <a:srgbClr val="2E2E2E"/>
                </a:solidFill>
                <a:effectLst/>
                <a:latin typeface="Times New Roman" panose="02020603050405020304" pitchFamily="18" charset="0"/>
                <a:cs typeface="Times New Roman" panose="02020603050405020304" pitchFamily="18" charset="0"/>
              </a:rPr>
              <a:t>, Khoa </a:t>
            </a:r>
            <a:r>
              <a:rPr lang="en-US" sz="3200" b="0" i="0" dirty="0" err="1">
                <a:solidFill>
                  <a:srgbClr val="2E2E2E"/>
                </a:solidFill>
                <a:effectLst/>
                <a:latin typeface="Times New Roman" panose="02020603050405020304" pitchFamily="18" charset="0"/>
                <a:cs typeface="Times New Roman" panose="02020603050405020304" pitchFamily="18" charset="0"/>
              </a:rPr>
              <a:t>học</a:t>
            </a:r>
            <a:r>
              <a:rPr lang="en-US" sz="3200" b="0" i="0" dirty="0">
                <a:solidFill>
                  <a:srgbClr val="2E2E2E"/>
                </a:solidFill>
                <a:effectLst/>
                <a:latin typeface="Times New Roman" panose="02020603050405020304" pitchFamily="18" charset="0"/>
                <a:cs typeface="Times New Roman" panose="02020603050405020304" pitchFamily="18" charset="0"/>
              </a:rPr>
              <a:t>, Tin </a:t>
            </a:r>
            <a:r>
              <a:rPr lang="en-US" sz="3200" b="0" i="0" dirty="0" err="1">
                <a:solidFill>
                  <a:srgbClr val="2E2E2E"/>
                </a:solidFill>
                <a:effectLst/>
                <a:latin typeface="Times New Roman" panose="02020603050405020304" pitchFamily="18" charset="0"/>
                <a:cs typeface="Times New Roman" panose="02020603050405020304" pitchFamily="18" charset="0"/>
              </a:rPr>
              <a:t>học</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và</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Công</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nghệ</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có</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bài</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kiểm</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tra</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định</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kỳ</a:t>
            </a:r>
            <a:r>
              <a:rPr lang="en-US" sz="3200" b="0" i="0" dirty="0">
                <a:solidFill>
                  <a:srgbClr val="2E2E2E"/>
                </a:solidFill>
                <a:effectLst/>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b="0" i="0" dirty="0" err="1">
                <a:solidFill>
                  <a:srgbClr val="2E2E2E"/>
                </a:solidFill>
                <a:effectLst/>
                <a:latin typeface="Times New Roman" panose="02020603050405020304" pitchFamily="18" charset="0"/>
                <a:cs typeface="Times New Roman" panose="02020603050405020304" pitchFamily="18" charset="0"/>
              </a:rPr>
              <a:t>Đối</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với</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lớp</a:t>
            </a:r>
            <a:r>
              <a:rPr lang="en-US" sz="3200" b="0" i="0" dirty="0">
                <a:solidFill>
                  <a:srgbClr val="2E2E2E"/>
                </a:solidFill>
                <a:effectLst/>
                <a:latin typeface="Times New Roman" panose="02020603050405020304" pitchFamily="18" charset="0"/>
                <a:cs typeface="Times New Roman" panose="02020603050405020304" pitchFamily="18" charset="0"/>
              </a:rPr>
              <a:t> 4, </a:t>
            </a:r>
            <a:r>
              <a:rPr lang="en-US" sz="3200" b="0" i="0" dirty="0" err="1">
                <a:solidFill>
                  <a:srgbClr val="2E2E2E"/>
                </a:solidFill>
                <a:effectLst/>
                <a:latin typeface="Times New Roman" panose="02020603050405020304" pitchFamily="18" charset="0"/>
                <a:cs typeface="Times New Roman" panose="02020603050405020304" pitchFamily="18" charset="0"/>
              </a:rPr>
              <a:t>lớp</a:t>
            </a:r>
            <a:r>
              <a:rPr lang="en-US" sz="3200" b="0" i="0" dirty="0">
                <a:solidFill>
                  <a:srgbClr val="2E2E2E"/>
                </a:solidFill>
                <a:effectLst/>
                <a:latin typeface="Times New Roman" panose="02020603050405020304" pitchFamily="18" charset="0"/>
                <a:cs typeface="Times New Roman" panose="02020603050405020304" pitchFamily="18" charset="0"/>
              </a:rPr>
              <a:t> 5, </a:t>
            </a:r>
            <a:r>
              <a:rPr lang="en-US" sz="3200" b="0" i="0" dirty="0" err="1">
                <a:solidFill>
                  <a:srgbClr val="2E2E2E"/>
                </a:solidFill>
                <a:effectLst/>
                <a:latin typeface="Times New Roman" panose="02020603050405020304" pitchFamily="18" charset="0"/>
                <a:cs typeface="Times New Roman" panose="02020603050405020304" pitchFamily="18" charset="0"/>
              </a:rPr>
              <a:t>có</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thêm</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bài</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kiểm</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tra</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định</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kỳ</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môn</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Tiếng</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Việt</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môn</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Toán</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vào</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giữa</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học</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kỳ</a:t>
            </a:r>
            <a:r>
              <a:rPr lang="en-US" sz="3200" b="0" i="0" dirty="0">
                <a:solidFill>
                  <a:srgbClr val="2E2E2E"/>
                </a:solidFill>
                <a:effectLst/>
                <a:latin typeface="Times New Roman" panose="02020603050405020304" pitchFamily="18" charset="0"/>
                <a:cs typeface="Times New Roman" panose="02020603050405020304" pitchFamily="18" charset="0"/>
              </a:rPr>
              <a:t> I </a:t>
            </a:r>
            <a:r>
              <a:rPr lang="en-US" sz="3200" b="0" i="0" dirty="0" err="1">
                <a:solidFill>
                  <a:srgbClr val="2E2E2E"/>
                </a:solidFill>
                <a:effectLst/>
                <a:latin typeface="Times New Roman" panose="02020603050405020304" pitchFamily="18" charset="0"/>
                <a:cs typeface="Times New Roman" panose="02020603050405020304" pitchFamily="18" charset="0"/>
              </a:rPr>
              <a:t>và</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giữa</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học</a:t>
            </a:r>
            <a:r>
              <a:rPr lang="en-US" sz="3200" b="0" i="0" dirty="0">
                <a:solidFill>
                  <a:srgbClr val="2E2E2E"/>
                </a:solidFill>
                <a:effectLst/>
                <a:latin typeface="Times New Roman" panose="02020603050405020304" pitchFamily="18" charset="0"/>
                <a:cs typeface="Times New Roman" panose="02020603050405020304" pitchFamily="18" charset="0"/>
              </a:rPr>
              <a:t> </a:t>
            </a:r>
            <a:r>
              <a:rPr lang="en-US" sz="3200" b="0" i="0" dirty="0" err="1">
                <a:solidFill>
                  <a:srgbClr val="2E2E2E"/>
                </a:solidFill>
                <a:effectLst/>
                <a:latin typeface="Times New Roman" panose="02020603050405020304" pitchFamily="18" charset="0"/>
                <a:cs typeface="Times New Roman" panose="02020603050405020304" pitchFamily="18" charset="0"/>
              </a:rPr>
              <a:t>kỳ</a:t>
            </a:r>
            <a:r>
              <a:rPr lang="en-US" sz="3200" b="0" i="0" dirty="0">
                <a:solidFill>
                  <a:srgbClr val="2E2E2E"/>
                </a:solidFill>
                <a:effectLst/>
                <a:latin typeface="Times New Roman" panose="02020603050405020304" pitchFamily="18" charset="0"/>
                <a:cs typeface="Times New Roman" panose="02020603050405020304" pitchFamily="18" charset="0"/>
              </a:rPr>
              <a:t> II</a:t>
            </a:r>
            <a:r>
              <a:rPr lang="en-US" sz="3200" b="0" i="0" dirty="0">
                <a:solidFill>
                  <a:srgbClr val="2E2E2E"/>
                </a:solidFill>
                <a:effectLst/>
              </a:rPr>
              <a:t>.</a:t>
            </a:r>
            <a:endParaRPr lang="en-US" sz="3200" dirty="0"/>
          </a:p>
        </p:txBody>
      </p:sp>
      <p:sp>
        <p:nvSpPr>
          <p:cNvPr id="4" name="Footer Placeholder 3">
            <a:extLst>
              <a:ext uri="{FF2B5EF4-FFF2-40B4-BE49-F238E27FC236}">
                <a16:creationId xmlns:a16="http://schemas.microsoft.com/office/drawing/2014/main" id="{637755C7-1337-2FC1-0718-E448E213DAB6}"/>
              </a:ext>
            </a:extLst>
          </p:cNvPr>
          <p:cNvSpPr>
            <a:spLocks noGrp="1"/>
          </p:cNvSpPr>
          <p:nvPr>
            <p:ph type="ftr" sz="quarter" idx="11"/>
          </p:nvPr>
        </p:nvSpPr>
        <p:spPr/>
        <p:txBody>
          <a:bodyPr/>
          <a:lstStyle/>
          <a:p>
            <a:r>
              <a:rPr lang="en-US"/>
              <a:t>@taphuanchuongtrinhNV2018</a:t>
            </a:r>
            <a:endParaRPr lang="en-US" dirty="0"/>
          </a:p>
        </p:txBody>
      </p:sp>
      <p:sp>
        <p:nvSpPr>
          <p:cNvPr id="5" name="Slide Number Placeholder 4">
            <a:extLst>
              <a:ext uri="{FF2B5EF4-FFF2-40B4-BE49-F238E27FC236}">
                <a16:creationId xmlns:a16="http://schemas.microsoft.com/office/drawing/2014/main" id="{EBEB65C1-053F-A52E-E09A-FAA21B5D97C5}"/>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45733410"/>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A6A0-DCD1-AD14-EB56-7ED84C8A7DF8}"/>
              </a:ext>
            </a:extLst>
          </p:cNvPr>
          <p:cNvSpPr>
            <a:spLocks noGrp="1"/>
          </p:cNvSpPr>
          <p:nvPr>
            <p:ph type="title"/>
          </p:nvPr>
        </p:nvSpPr>
        <p:spPr>
          <a:xfrm>
            <a:off x="157316" y="1036320"/>
            <a:ext cx="12191999" cy="4785360"/>
          </a:xfrm>
        </p:spPr>
        <p:txBody>
          <a:bodyPr>
            <a:noAutofit/>
          </a:bodyPr>
          <a:lstStyle/>
          <a:p>
            <a:r>
              <a:rPr lang="vi-VN" sz="3200" b="1" i="0" dirty="0">
                <a:solidFill>
                  <a:srgbClr val="2E2E2E"/>
                </a:solidFill>
                <a:effectLst/>
              </a:rPr>
              <a:t>1. Đánh giá định kỳ về nội dung học tập các môn học, hoạt động giáo dục </a:t>
            </a:r>
            <a:br>
              <a:rPr lang="en-US" sz="3200" b="0" i="0" dirty="0">
                <a:solidFill>
                  <a:srgbClr val="2E2E2E"/>
                </a:solidFill>
                <a:effectLst/>
              </a:rPr>
            </a:br>
            <a:r>
              <a:rPr lang="vi-VN" sz="3200" b="0" i="0" dirty="0">
                <a:solidFill>
                  <a:srgbClr val="2E2E2E"/>
                </a:solidFill>
                <a:effectLst/>
              </a:rPr>
              <a:t>c) Đề kiểm tra định kỳ phù hợp với yêu cầu cần đạt và các biểu hiện cụ thể về các thành phần năng lực của môn học, gồm các câu hỏi, bài tập được thiết kế theo các mức như sau:</a:t>
            </a:r>
            <a:br>
              <a:rPr lang="vi-VN" sz="3200" dirty="0"/>
            </a:br>
            <a:r>
              <a:rPr lang="vi-VN" sz="3200" b="0" i="0" dirty="0">
                <a:solidFill>
                  <a:srgbClr val="2E2E2E"/>
                </a:solidFill>
                <a:effectLst/>
              </a:rPr>
              <a:t>- Mức 1: Nhận biết, nhắc lại hoặc mô tả được nội dung đã học và áp dụng trực tiếp để giải quyết một số tình huống, vấn đề quen thuộc trong học tập;</a:t>
            </a:r>
            <a:br>
              <a:rPr lang="vi-VN" sz="3200" dirty="0"/>
            </a:br>
            <a:r>
              <a:rPr lang="vi-VN" sz="3200" b="0" i="0" dirty="0">
                <a:solidFill>
                  <a:srgbClr val="2E2E2E"/>
                </a:solidFill>
                <a:effectLst/>
              </a:rPr>
              <a:t>- Mức 2: Kết nối, sắp xếp được một số nội dung đã học để giải quyết vấn đề có nội dung tương tự;</a:t>
            </a:r>
            <a:br>
              <a:rPr lang="vi-VN" sz="3200" dirty="0"/>
            </a:br>
            <a:r>
              <a:rPr lang="vi-VN" sz="3200" b="0" i="0" dirty="0">
                <a:solidFill>
                  <a:srgbClr val="2E2E2E"/>
                </a:solidFill>
                <a:effectLst/>
              </a:rPr>
              <a:t>- Mức 3: Vận dụng các nội dung đã học để giải quyết một số vấn đề mới hoặc đưa ra những phản hồi hợp lý trong học tập và cuộc sống.</a:t>
            </a:r>
            <a:endParaRPr lang="en-US" sz="3200" dirty="0"/>
          </a:p>
        </p:txBody>
      </p:sp>
      <p:sp>
        <p:nvSpPr>
          <p:cNvPr id="4" name="Footer Placeholder 3">
            <a:extLst>
              <a:ext uri="{FF2B5EF4-FFF2-40B4-BE49-F238E27FC236}">
                <a16:creationId xmlns:a16="http://schemas.microsoft.com/office/drawing/2014/main" id="{AA232405-EA72-0ED5-6704-0F26A5E696DC}"/>
              </a:ext>
            </a:extLst>
          </p:cNvPr>
          <p:cNvSpPr>
            <a:spLocks noGrp="1"/>
          </p:cNvSpPr>
          <p:nvPr>
            <p:ph type="ftr" sz="quarter" idx="11"/>
          </p:nvPr>
        </p:nvSpPr>
        <p:spPr/>
        <p:txBody>
          <a:bodyPr/>
          <a:lstStyle/>
          <a:p>
            <a:r>
              <a:rPr lang="en-US"/>
              <a:t>@taphuanchuongtrinhNV2018</a:t>
            </a:r>
            <a:endParaRPr lang="en-US" dirty="0"/>
          </a:p>
        </p:txBody>
      </p:sp>
      <p:sp>
        <p:nvSpPr>
          <p:cNvPr id="5" name="Slide Number Placeholder 4">
            <a:extLst>
              <a:ext uri="{FF2B5EF4-FFF2-40B4-BE49-F238E27FC236}">
                <a16:creationId xmlns:a16="http://schemas.microsoft.com/office/drawing/2014/main" id="{5C030108-765E-CEA0-E10C-63A00CAA95AF}"/>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591569053"/>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93C7A-C56A-C083-F46D-3BDEF60CEE2C}"/>
              </a:ext>
            </a:extLst>
          </p:cNvPr>
          <p:cNvSpPr>
            <a:spLocks noGrp="1"/>
          </p:cNvSpPr>
          <p:nvPr>
            <p:ph idx="1"/>
          </p:nvPr>
        </p:nvSpPr>
        <p:spPr>
          <a:xfrm>
            <a:off x="0" y="59856"/>
            <a:ext cx="12260826" cy="6765054"/>
          </a:xfrm>
        </p:spPr>
        <p:txBody>
          <a:bodyPr>
            <a:normAutofit fontScale="25000" lnSpcReduction="20000"/>
          </a:bodyPr>
          <a:lstStyle/>
          <a:p>
            <a:pPr algn="l">
              <a:lnSpc>
                <a:spcPct val="120000"/>
              </a:lnSpc>
            </a:pPr>
            <a:r>
              <a:rPr lang="vi-VN" sz="12800" b="1" i="0" dirty="0">
                <a:solidFill>
                  <a:srgbClr val="2E2E2E"/>
                </a:solidFill>
                <a:effectLst/>
                <a:latin typeface="Times New Roman" panose="02020603050405020304" pitchFamily="18" charset="0"/>
                <a:cs typeface="Times New Roman" panose="02020603050405020304" pitchFamily="18" charset="0"/>
              </a:rPr>
              <a:t>2. Đánh giá định kỳ về sự hình thành và phát triển phẩm chất, năng lực</a:t>
            </a:r>
            <a:br>
              <a:rPr lang="vi-VN" sz="12800" b="0" i="0" dirty="0">
                <a:solidFill>
                  <a:srgbClr val="2E2E2E"/>
                </a:solidFill>
                <a:effectLst/>
                <a:latin typeface="Times New Roman" panose="02020603050405020304" pitchFamily="18" charset="0"/>
                <a:cs typeface="Times New Roman" panose="02020603050405020304" pitchFamily="18" charset="0"/>
              </a:rPr>
            </a:br>
            <a:r>
              <a:rPr lang="vi-VN" sz="12800" b="0" i="0" dirty="0">
                <a:solidFill>
                  <a:srgbClr val="2E2E2E"/>
                </a:solidFill>
                <a:effectLst/>
                <a:latin typeface="Times New Roman" panose="02020603050405020304" pitchFamily="18" charset="0"/>
                <a:cs typeface="Times New Roman" panose="02020603050405020304" pitchFamily="18" charset="0"/>
              </a:rPr>
              <a:t>Vào giữa học kỳ I, cuối học kỳ I, giữa học kỳ II và cuối năm học, giáo viên chủ nhiệm phối hợp với các giáo viên dạy cùng lớp, thông qua các nhận xét, các biểu hiện trong quá trình đánh giá thường xuyên về sự hình thành và phát triển từng phẩm chất chủ yếu, năng lực cốt lõi của mỗi học sinh, đánh giá theo các mức sau:</a:t>
            </a:r>
          </a:p>
          <a:p>
            <a:pPr algn="l">
              <a:lnSpc>
                <a:spcPct val="120000"/>
              </a:lnSpc>
            </a:pPr>
            <a:r>
              <a:rPr lang="vi-VN" sz="12800" b="0" i="0" dirty="0">
                <a:solidFill>
                  <a:srgbClr val="2E2E2E"/>
                </a:solidFill>
                <a:effectLst/>
                <a:latin typeface="Times New Roman" panose="02020603050405020304" pitchFamily="18" charset="0"/>
                <a:cs typeface="Times New Roman" panose="02020603050405020304" pitchFamily="18" charset="0"/>
              </a:rPr>
              <a:t>a) Tốt: Đáp ứng tốt yêu cầu giáo dục, biểu hiện rõ và thường xuyên.</a:t>
            </a:r>
          </a:p>
          <a:p>
            <a:pPr algn="l">
              <a:lnSpc>
                <a:spcPct val="120000"/>
              </a:lnSpc>
            </a:pPr>
            <a:r>
              <a:rPr lang="vi-VN" sz="12800" b="0" i="0" dirty="0">
                <a:solidFill>
                  <a:srgbClr val="2E2E2E"/>
                </a:solidFill>
                <a:effectLst/>
                <a:latin typeface="Times New Roman" panose="02020603050405020304" pitchFamily="18" charset="0"/>
                <a:cs typeface="Times New Roman" panose="02020603050405020304" pitchFamily="18" charset="0"/>
              </a:rPr>
              <a:t>b) Đạt: Đáp ứng được yêu cầu giáo dục, biểu hiện nhưng chưa thường xuyên.</a:t>
            </a:r>
          </a:p>
          <a:p>
            <a:pPr algn="l">
              <a:lnSpc>
                <a:spcPct val="120000"/>
              </a:lnSpc>
            </a:pPr>
            <a:r>
              <a:rPr lang="vi-VN" sz="12800" b="0" i="0" dirty="0">
                <a:solidFill>
                  <a:srgbClr val="2E2E2E"/>
                </a:solidFill>
                <a:effectLst/>
                <a:latin typeface="Times New Roman" panose="02020603050405020304" pitchFamily="18" charset="0"/>
                <a:cs typeface="Times New Roman" panose="02020603050405020304" pitchFamily="18" charset="0"/>
              </a:rPr>
              <a:t>c) Cần cố gắng: Chưa đáp ứng được đầy đủ yêu cầu giáo dục, biểu hiện chưa rõ.</a:t>
            </a:r>
          </a:p>
          <a:p>
            <a:endParaRPr lang="en-US" dirty="0"/>
          </a:p>
        </p:txBody>
      </p:sp>
      <p:sp>
        <p:nvSpPr>
          <p:cNvPr id="4" name="Footer Placeholder 3">
            <a:extLst>
              <a:ext uri="{FF2B5EF4-FFF2-40B4-BE49-F238E27FC236}">
                <a16:creationId xmlns:a16="http://schemas.microsoft.com/office/drawing/2014/main" id="{ED6D3DFC-501D-46E6-BC99-F232762A3FD6}"/>
              </a:ext>
            </a:extLst>
          </p:cNvPr>
          <p:cNvSpPr>
            <a:spLocks noGrp="1"/>
          </p:cNvSpPr>
          <p:nvPr>
            <p:ph type="ftr" sz="quarter" idx="11"/>
          </p:nvPr>
        </p:nvSpPr>
        <p:spPr/>
        <p:txBody>
          <a:bodyPr/>
          <a:lstStyle/>
          <a:p>
            <a:r>
              <a:rPr lang="en-US"/>
              <a:t>@taphuanchuongtrinhNV2018</a:t>
            </a:r>
            <a:endParaRPr lang="en-US" dirty="0"/>
          </a:p>
        </p:txBody>
      </p:sp>
      <p:sp>
        <p:nvSpPr>
          <p:cNvPr id="5" name="Slide Number Placeholder 4">
            <a:extLst>
              <a:ext uri="{FF2B5EF4-FFF2-40B4-BE49-F238E27FC236}">
                <a16:creationId xmlns:a16="http://schemas.microsoft.com/office/drawing/2014/main" id="{1C1596D8-B4C9-1839-2076-268144A9DAAD}"/>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580722402"/>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CF633-55BB-0942-06F1-4A23EE743F75}"/>
              </a:ext>
            </a:extLst>
          </p:cNvPr>
          <p:cNvSpPr>
            <a:spLocks noGrp="1"/>
          </p:cNvSpPr>
          <p:nvPr>
            <p:ph idx="1"/>
          </p:nvPr>
        </p:nvSpPr>
        <p:spPr>
          <a:xfrm>
            <a:off x="94390" y="164416"/>
            <a:ext cx="12097610" cy="6660493"/>
          </a:xfrm>
        </p:spPr>
        <p:txBody>
          <a:bodyPr>
            <a:noAutofit/>
          </a:bodyPr>
          <a:lstStyle/>
          <a:p>
            <a:r>
              <a:rPr lang="en-US" sz="3200" b="1" i="0" dirty="0" err="1">
                <a:solidFill>
                  <a:srgbClr val="2E2E2E"/>
                </a:solidFill>
                <a:effectLst/>
                <a:latin typeface="Times New Roman" panose="02020603050405020304" pitchFamily="18" charset="0"/>
                <a:cs typeface="Times New Roman" panose="02020603050405020304" pitchFamily="18" charset="0"/>
              </a:rPr>
              <a:t>Cuối</a:t>
            </a:r>
            <a:r>
              <a:rPr lang="en-US" sz="3200" b="1" i="0" dirty="0">
                <a:solidFill>
                  <a:srgbClr val="2E2E2E"/>
                </a:solidFill>
                <a:effectLst/>
                <a:latin typeface="Times New Roman" panose="02020603050405020304" pitchFamily="18" charset="0"/>
                <a:cs typeface="Times New Roman" panose="02020603050405020304" pitchFamily="18" charset="0"/>
              </a:rPr>
              <a:t> </a:t>
            </a:r>
            <a:r>
              <a:rPr lang="en-US" sz="3200" b="1" i="0" dirty="0" err="1">
                <a:solidFill>
                  <a:srgbClr val="2E2E2E"/>
                </a:solidFill>
                <a:effectLst/>
                <a:latin typeface="Times New Roman" panose="02020603050405020304" pitchFamily="18" charset="0"/>
                <a:cs typeface="Times New Roman" panose="02020603050405020304" pitchFamily="18" charset="0"/>
              </a:rPr>
              <a:t>năm</a:t>
            </a:r>
            <a:r>
              <a:rPr lang="en-US" sz="3200" b="1" i="0" dirty="0">
                <a:solidFill>
                  <a:srgbClr val="2E2E2E"/>
                </a:solidFill>
                <a:effectLst/>
                <a:latin typeface="Times New Roman" panose="02020603050405020304" pitchFamily="18" charset="0"/>
                <a:cs typeface="Times New Roman" panose="02020603050405020304" pitchFamily="18" charset="0"/>
              </a:rPr>
              <a:t>, đ</a:t>
            </a:r>
            <a:r>
              <a:rPr lang="vi-VN" sz="3200" b="1" i="0" dirty="0">
                <a:solidFill>
                  <a:srgbClr val="2E2E2E"/>
                </a:solidFill>
                <a:effectLst/>
                <a:latin typeface="Times New Roman" panose="02020603050405020304" pitchFamily="18" charset="0"/>
                <a:cs typeface="Times New Roman" panose="02020603050405020304" pitchFamily="18" charset="0"/>
              </a:rPr>
              <a:t>ánh giá kết quả giáo dục học sinh theo bốn mức:</a:t>
            </a:r>
            <a:br>
              <a:rPr lang="vi-VN" sz="3200" b="1" dirty="0">
                <a:latin typeface="Times New Roman" panose="02020603050405020304" pitchFamily="18" charset="0"/>
                <a:cs typeface="Times New Roman" panose="02020603050405020304" pitchFamily="18" charset="0"/>
              </a:rPr>
            </a:br>
            <a:r>
              <a:rPr lang="vi-VN" sz="3200" b="1" i="0" dirty="0">
                <a:solidFill>
                  <a:srgbClr val="2E2E2E"/>
                </a:solidFill>
                <a:effectLst/>
                <a:latin typeface="Times New Roman" panose="02020603050405020304" pitchFamily="18" charset="0"/>
                <a:cs typeface="Times New Roman" panose="02020603050405020304" pitchFamily="18" charset="0"/>
              </a:rPr>
              <a:t>- Hoàn thành xuất sắc: </a:t>
            </a:r>
            <a:r>
              <a:rPr lang="vi-VN" sz="3200" b="0" i="0" dirty="0">
                <a:solidFill>
                  <a:srgbClr val="2E2E2E"/>
                </a:solidFill>
                <a:effectLst/>
                <a:latin typeface="Times New Roman" panose="02020603050405020304" pitchFamily="18" charset="0"/>
                <a:cs typeface="Times New Roman" panose="02020603050405020304" pitchFamily="18" charset="0"/>
              </a:rPr>
              <a:t>Những học sinh có kết quả đánh giá các môn học, hoạt động giáo dục đạt mức Hoàn thành tốt; các phẩm chất, năng lực đạt mức Tốt; bài kiểm tra định kỳ cuối năm học của các môn học đạt 9 điểm trở lên;</a:t>
            </a:r>
            <a:br>
              <a:rPr lang="vi-VN" sz="3200" dirty="0">
                <a:latin typeface="Times New Roman" panose="02020603050405020304" pitchFamily="18" charset="0"/>
                <a:cs typeface="Times New Roman" panose="02020603050405020304" pitchFamily="18" charset="0"/>
              </a:rPr>
            </a:br>
            <a:r>
              <a:rPr lang="vi-VN" sz="3200" b="1" i="0" dirty="0">
                <a:solidFill>
                  <a:srgbClr val="2E2E2E"/>
                </a:solidFill>
                <a:effectLst/>
                <a:latin typeface="Times New Roman" panose="02020603050405020304" pitchFamily="18" charset="0"/>
                <a:cs typeface="Times New Roman" panose="02020603050405020304" pitchFamily="18" charset="0"/>
              </a:rPr>
              <a:t>- Hoàn thành tốt: </a:t>
            </a:r>
            <a:r>
              <a:rPr lang="vi-VN" sz="3200" b="0" i="0" dirty="0">
                <a:solidFill>
                  <a:srgbClr val="2E2E2E"/>
                </a:solidFill>
                <a:effectLst/>
                <a:latin typeface="Times New Roman" panose="02020603050405020304" pitchFamily="18" charset="0"/>
                <a:cs typeface="Times New Roman" panose="02020603050405020304" pitchFamily="18" charset="0"/>
              </a:rPr>
              <a:t>Những học sinh chưa đạt mức Hoàn thành xuất sắc, nhưng có kết quả đánh giá các môn học, hoạt động giáo dục đạt mức Hoàn thành tốt; các phẩm chất, năng lực đạt mức Tốt; bài kiểm tra định kỳ cuối năm học các môn học đạt 7 điểm trở lên;</a:t>
            </a:r>
            <a:br>
              <a:rPr lang="vi-VN" sz="3200" dirty="0">
                <a:latin typeface="Times New Roman" panose="02020603050405020304" pitchFamily="18" charset="0"/>
                <a:cs typeface="Times New Roman" panose="02020603050405020304" pitchFamily="18" charset="0"/>
              </a:rPr>
            </a:br>
            <a:r>
              <a:rPr lang="vi-VN" sz="3200" b="1" i="0" dirty="0">
                <a:solidFill>
                  <a:srgbClr val="2E2E2E"/>
                </a:solidFill>
                <a:effectLst/>
                <a:latin typeface="Times New Roman" panose="02020603050405020304" pitchFamily="18" charset="0"/>
                <a:cs typeface="Times New Roman" panose="02020603050405020304" pitchFamily="18" charset="0"/>
              </a:rPr>
              <a:t>- Hoàn thành: </a:t>
            </a:r>
            <a:r>
              <a:rPr lang="vi-VN" sz="3200" b="0" i="0" dirty="0">
                <a:solidFill>
                  <a:srgbClr val="2E2E2E"/>
                </a:solidFill>
                <a:effectLst/>
                <a:latin typeface="Times New Roman" panose="02020603050405020304" pitchFamily="18" charset="0"/>
                <a:cs typeface="Times New Roman" panose="02020603050405020304" pitchFamily="18" charset="0"/>
              </a:rPr>
              <a:t>Những học sinh chưa đạt mức Hoàn thành xuất sắc và Hoàn thành tốt, nhưng có kết quả đánh giá các môn học, hoạt động giáo dục đạt mức Hoàn thành tốt hoặc Hoàn thành; các phẩm chất, năng lực đạt mức Tốt hoặc Đạt; bài kiểm tra định kỳ cuối năm học các môn học đạt 5 điểm trở lên;</a:t>
            </a:r>
            <a:br>
              <a:rPr lang="vi-VN" sz="3200" dirty="0">
                <a:latin typeface="Times New Roman" panose="02020603050405020304" pitchFamily="18" charset="0"/>
                <a:cs typeface="Times New Roman" panose="02020603050405020304" pitchFamily="18" charset="0"/>
              </a:rPr>
            </a:br>
            <a:r>
              <a:rPr lang="vi-VN" sz="3200" b="1" i="0" dirty="0">
                <a:solidFill>
                  <a:srgbClr val="2E2E2E"/>
                </a:solidFill>
                <a:effectLst/>
                <a:latin typeface="Times New Roman" panose="02020603050405020304" pitchFamily="18" charset="0"/>
                <a:cs typeface="Times New Roman" panose="02020603050405020304" pitchFamily="18" charset="0"/>
              </a:rPr>
              <a:t>- Chưa hoàn thành: </a:t>
            </a:r>
            <a:r>
              <a:rPr lang="vi-VN" sz="3200" b="0" i="0" dirty="0">
                <a:solidFill>
                  <a:srgbClr val="2E2E2E"/>
                </a:solidFill>
                <a:effectLst/>
                <a:latin typeface="Times New Roman" panose="02020603050405020304" pitchFamily="18" charset="0"/>
                <a:cs typeface="Times New Roman" panose="02020603050405020304" pitchFamily="18" charset="0"/>
              </a:rPr>
              <a:t>Những học sinh không thuộc các đối tượng trên.</a:t>
            </a:r>
            <a:endParaRPr lang="en-US"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8D20FB9-7D05-E092-0DDE-CED5CF74687A}"/>
              </a:ext>
            </a:extLst>
          </p:cNvPr>
          <p:cNvSpPr>
            <a:spLocks noGrp="1"/>
          </p:cNvSpPr>
          <p:nvPr>
            <p:ph type="ftr" sz="quarter" idx="11"/>
          </p:nvPr>
        </p:nvSpPr>
        <p:spPr/>
        <p:txBody>
          <a:bodyPr/>
          <a:lstStyle/>
          <a:p>
            <a:r>
              <a:rPr lang="en-US"/>
              <a:t>@taphuanchuongtrinhNV2018</a:t>
            </a:r>
            <a:endParaRPr lang="en-US" dirty="0"/>
          </a:p>
        </p:txBody>
      </p:sp>
      <p:sp>
        <p:nvSpPr>
          <p:cNvPr id="5" name="Slide Number Placeholder 4">
            <a:extLst>
              <a:ext uri="{FF2B5EF4-FFF2-40B4-BE49-F238E27FC236}">
                <a16:creationId xmlns:a16="http://schemas.microsoft.com/office/drawing/2014/main" id="{B7B890E3-08EF-C756-58FE-6E97C415C6DC}"/>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669452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812800" y="2383775"/>
            <a:ext cx="8737600" cy="299944"/>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ound Diagonal Corner Rectangle 17"/>
          <p:cNvSpPr/>
          <p:nvPr/>
        </p:nvSpPr>
        <p:spPr>
          <a:xfrm flipV="1">
            <a:off x="1133435" y="246753"/>
            <a:ext cx="8253633" cy="1023853"/>
          </a:xfrm>
          <a:prstGeom prst="round2DiagRect">
            <a:avLst/>
          </a:prstGeom>
          <a:solidFill>
            <a:srgbClr val="F6B7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320799" y="513263"/>
            <a:ext cx="8229601" cy="523220"/>
          </a:xfrm>
          <a:prstGeom prst="rect">
            <a:avLst/>
          </a:prstGeom>
        </p:spPr>
        <p:txBody>
          <a:bodyPr wrap="square">
            <a:spAutoFit/>
          </a:bodyPr>
          <a:lstStyle/>
          <a:p>
            <a:pPr algn="ctr"/>
            <a:r>
              <a:rPr lang="en-US" sz="2800" b="1" dirty="0">
                <a:solidFill>
                  <a:srgbClr val="FF0000"/>
                </a:solidFill>
                <a:latin typeface="Arial" panose="020B0604020202020204" pitchFamily="34" charset="0"/>
                <a:cs typeface="Arial" panose="020B0604020202020204" pitchFamily="34" charset="0"/>
              </a:rPr>
              <a:t>THẾ NÀO LÀ ĐÁNH GIÁ HỌC SINH TIỂU HỌC?</a:t>
            </a:r>
          </a:p>
        </p:txBody>
      </p:sp>
      <p:sp>
        <p:nvSpPr>
          <p:cNvPr id="16" name="Rounded Rectangle 15"/>
          <p:cNvSpPr/>
          <p:nvPr/>
        </p:nvSpPr>
        <p:spPr>
          <a:xfrm>
            <a:off x="2988863" y="1783921"/>
            <a:ext cx="4149766" cy="1966276"/>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Google Shape;230;p27"/>
          <p:cNvSpPr/>
          <p:nvPr/>
        </p:nvSpPr>
        <p:spPr>
          <a:xfrm>
            <a:off x="1219200" y="1804663"/>
            <a:ext cx="1569888" cy="3785909"/>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txBody>
          <a:bodyPr spcFirstLastPara="1" wrap="square" lIns="121900" tIns="121900" rIns="121900" bIns="121900" anchor="ctr" anchorCtr="0">
            <a:noAutofit/>
          </a:bodyPr>
          <a:lstStyle/>
          <a:p>
            <a:pPr lvl="0" algn="ctr"/>
            <a:r>
              <a:rPr lang="pt-BR" b="1" dirty="0" err="1">
                <a:solidFill>
                  <a:srgbClr val="0070C0"/>
                </a:solidFill>
                <a:latin typeface="Arial" panose="020B0604020202020204" pitchFamily="34" charset="0"/>
                <a:cs typeface="Arial" panose="020B0604020202020204" pitchFamily="34" charset="0"/>
              </a:rPr>
              <a:t>là</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quá</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trình</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thu</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thập</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xử</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lý</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thông</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tin</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thông</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qua</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các</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hoạt</a:t>
            </a:r>
            <a:r>
              <a:rPr lang="pt-BR" b="1" dirty="0">
                <a:solidFill>
                  <a:srgbClr val="0070C0"/>
                </a:solidFill>
                <a:latin typeface="Arial" panose="020B0604020202020204" pitchFamily="34" charset="0"/>
                <a:cs typeface="Arial" panose="020B0604020202020204" pitchFamily="34" charset="0"/>
              </a:rPr>
              <a:t> </a:t>
            </a:r>
            <a:r>
              <a:rPr lang="pt-BR" b="1" dirty="0" err="1">
                <a:solidFill>
                  <a:srgbClr val="0070C0"/>
                </a:solidFill>
                <a:latin typeface="Arial" panose="020B0604020202020204" pitchFamily="34" charset="0"/>
                <a:cs typeface="Arial" panose="020B0604020202020204" pitchFamily="34" charset="0"/>
              </a:rPr>
              <a:t>động</a:t>
            </a:r>
            <a:endParaRPr dirty="0">
              <a:solidFill>
                <a:srgbClr val="0070C0"/>
              </a:solidFill>
              <a:latin typeface="Sniglet"/>
              <a:ea typeface="Sniglet"/>
              <a:cs typeface="Sniglet"/>
              <a:sym typeface="Sniglet"/>
            </a:endParaRPr>
          </a:p>
        </p:txBody>
      </p:sp>
      <p:sp>
        <p:nvSpPr>
          <p:cNvPr id="14" name="Rounded Rectangle 13"/>
          <p:cNvSpPr/>
          <p:nvPr/>
        </p:nvSpPr>
        <p:spPr>
          <a:xfrm>
            <a:off x="2944404" y="4263512"/>
            <a:ext cx="4149766" cy="1266133"/>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3185098" y="1600200"/>
            <a:ext cx="3962401" cy="1938992"/>
          </a:xfrm>
          <a:prstGeom prst="rect">
            <a:avLst/>
          </a:prstGeom>
        </p:spPr>
        <p:txBody>
          <a:bodyPr wrap="square">
            <a:spAutoFit/>
          </a:bodyPr>
          <a:lstStyle/>
          <a:p>
            <a:pPr algn="just"/>
            <a:endParaRPr lang="pt-BR" sz="2400" b="1" dirty="0">
              <a:solidFill>
                <a:srgbClr val="0070C0"/>
              </a:solidFill>
              <a:latin typeface="Arial" panose="020B0604020202020204" pitchFamily="34" charset="0"/>
              <a:cs typeface="Arial" panose="020B0604020202020204" pitchFamily="34" charset="0"/>
            </a:endParaRPr>
          </a:p>
          <a:p>
            <a:pPr algn="just"/>
            <a:r>
              <a:rPr lang="pt-BR" sz="2400" b="1" dirty="0" err="1">
                <a:solidFill>
                  <a:srgbClr val="0070C0"/>
                </a:solidFill>
                <a:latin typeface="Arial" panose="020B0604020202020204" pitchFamily="34" charset="0"/>
                <a:cs typeface="Arial" panose="020B0604020202020204" pitchFamily="34" charset="0"/>
              </a:rPr>
              <a:t>quan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sát</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theo</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dõi</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trao</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đổi</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kiểm</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tra</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nhận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xét</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quá</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trình</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học</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tập</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rèn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luyện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của</a:t>
            </a:r>
            <a:r>
              <a:rPr lang="pt-BR" sz="2400" b="1" dirty="0">
                <a:solidFill>
                  <a:srgbClr val="0070C0"/>
                </a:solidFill>
                <a:latin typeface="Arial" panose="020B0604020202020204" pitchFamily="34" charset="0"/>
                <a:cs typeface="Arial" panose="020B0604020202020204" pitchFamily="34" charset="0"/>
              </a:rPr>
              <a:t> HS</a:t>
            </a:r>
          </a:p>
        </p:txBody>
      </p:sp>
      <p:sp>
        <p:nvSpPr>
          <p:cNvPr id="25" name="Rectangle 24"/>
          <p:cNvSpPr/>
          <p:nvPr/>
        </p:nvSpPr>
        <p:spPr>
          <a:xfrm>
            <a:off x="3185100" y="4538644"/>
            <a:ext cx="3962400" cy="830997"/>
          </a:xfrm>
          <a:prstGeom prst="rect">
            <a:avLst/>
          </a:prstGeom>
        </p:spPr>
        <p:txBody>
          <a:bodyPr wrap="square">
            <a:spAutoFit/>
          </a:bodyPr>
          <a:lstStyle/>
          <a:p>
            <a:pPr algn="just"/>
            <a:r>
              <a:rPr lang="pt-BR" sz="2400" b="1" dirty="0" err="1">
                <a:solidFill>
                  <a:srgbClr val="0070C0"/>
                </a:solidFill>
                <a:latin typeface="Arial" panose="020B0604020202020204" pitchFamily="34" charset="0"/>
                <a:cs typeface="Arial" panose="020B0604020202020204" pitchFamily="34" charset="0"/>
              </a:rPr>
              <a:t>tư</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vấn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hướng</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dẫn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động</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viên</a:t>
            </a:r>
            <a:r>
              <a:rPr lang="pt-BR" sz="2400" b="1" dirty="0">
                <a:solidFill>
                  <a:srgbClr val="0070C0"/>
                </a:solidFill>
                <a:latin typeface="Arial" panose="020B0604020202020204" pitchFamily="34" charset="0"/>
                <a:cs typeface="Arial" panose="020B0604020202020204" pitchFamily="34" charset="0"/>
              </a:rPr>
              <a:t> HS</a:t>
            </a:r>
          </a:p>
        </p:txBody>
      </p:sp>
      <p:sp>
        <p:nvSpPr>
          <p:cNvPr id="15" name="Rounded Rectangle 15">
            <a:extLst>
              <a:ext uri="{FF2B5EF4-FFF2-40B4-BE49-F238E27FC236}">
                <a16:creationId xmlns:a16="http://schemas.microsoft.com/office/drawing/2014/main" id="{106B881A-2B6A-49AE-9DA0-308212D2792A}"/>
              </a:ext>
            </a:extLst>
          </p:cNvPr>
          <p:cNvSpPr/>
          <p:nvPr/>
        </p:nvSpPr>
        <p:spPr>
          <a:xfrm>
            <a:off x="7210343" y="2805492"/>
            <a:ext cx="4149766" cy="3412427"/>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b="1" dirty="0">
              <a:solidFill>
                <a:srgbClr val="0070C0"/>
              </a:solidFill>
              <a:latin typeface="Arial" panose="020B0604020202020204" pitchFamily="34" charset="0"/>
              <a:cs typeface="Arial" panose="020B0604020202020204" pitchFamily="34" charset="0"/>
            </a:endParaRPr>
          </a:p>
          <a:p>
            <a:pPr algn="just"/>
            <a:r>
              <a:rPr lang="pt-BR" sz="2400" b="1" dirty="0" err="1">
                <a:solidFill>
                  <a:srgbClr val="0070C0"/>
                </a:solidFill>
                <a:latin typeface="Arial" panose="020B0604020202020204" pitchFamily="34" charset="0"/>
                <a:cs typeface="Arial" panose="020B0604020202020204" pitchFamily="34" charset="0"/>
              </a:rPr>
              <a:t>Diễn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giải</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thông</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tin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định</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tính</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hoặc</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định</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lượng</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về</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kết</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quả</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học</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tập</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rèn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luyện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sự</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hình</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thành</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và</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phát</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triển</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một</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số</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phẩm</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chất</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năng</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lực</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của</a:t>
            </a:r>
            <a:r>
              <a:rPr lang="pt-BR" sz="2400" b="1" dirty="0">
                <a:solidFill>
                  <a:srgbClr val="0070C0"/>
                </a:solidFill>
                <a:latin typeface="Arial" panose="020B0604020202020204" pitchFamily="34" charset="0"/>
                <a:cs typeface="Arial" panose="020B0604020202020204" pitchFamily="34" charset="0"/>
              </a:rPr>
              <a:t> HS </a:t>
            </a:r>
            <a:r>
              <a:rPr lang="pt-BR" sz="2400" b="1" dirty="0" err="1">
                <a:solidFill>
                  <a:srgbClr val="0070C0"/>
                </a:solidFill>
                <a:latin typeface="Arial" panose="020B0604020202020204" pitchFamily="34" charset="0"/>
                <a:cs typeface="Arial" panose="020B0604020202020204" pitchFamily="34" charset="0"/>
              </a:rPr>
              <a:t>tiểu</a:t>
            </a:r>
            <a:r>
              <a:rPr lang="pt-BR" sz="2400" b="1" dirty="0">
                <a:solidFill>
                  <a:srgbClr val="0070C0"/>
                </a:solidFill>
                <a:latin typeface="Arial" panose="020B0604020202020204" pitchFamily="34" charset="0"/>
                <a:cs typeface="Arial" panose="020B0604020202020204" pitchFamily="34" charset="0"/>
              </a:rPr>
              <a:t> </a:t>
            </a:r>
            <a:r>
              <a:rPr lang="pt-BR" sz="2400" b="1" dirty="0" err="1">
                <a:solidFill>
                  <a:srgbClr val="0070C0"/>
                </a:solidFill>
                <a:latin typeface="Arial" panose="020B0604020202020204" pitchFamily="34" charset="0"/>
                <a:cs typeface="Arial" panose="020B0604020202020204" pitchFamily="34" charset="0"/>
              </a:rPr>
              <a:t>học</a:t>
            </a:r>
            <a:r>
              <a:rPr lang="pt-BR" sz="2400" b="1" dirty="0">
                <a:solidFill>
                  <a:srgbClr val="0070C0"/>
                </a:solidFill>
                <a:latin typeface="Arial" panose="020B0604020202020204" pitchFamily="34" charset="0"/>
                <a:cs typeface="Arial" panose="020B0604020202020204" pitchFamily="34" charset="0"/>
              </a:rPr>
              <a:t>.</a:t>
            </a:r>
            <a:r>
              <a:rPr lang="x-none" sz="2400" b="1" dirty="0">
                <a:solidFill>
                  <a:srgbClr val="0070C0"/>
                </a:solidFill>
                <a:latin typeface="Arial" panose="020B0604020202020204" pitchFamily="34"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a:p>
            <a:pPr lvl="0" algn="ctr"/>
            <a:endParaRPr lang="en-US" sz="2400" b="1" dirty="0">
              <a:solidFill>
                <a:srgbClr val="FF0000"/>
              </a:solidFill>
              <a:latin typeface="Sniglet"/>
              <a:ea typeface="Sniglet"/>
              <a:cs typeface="Sniglet"/>
              <a:sym typeface="Sniglet"/>
            </a:endParaRPr>
          </a:p>
          <a:p>
            <a:pPr algn="ctr"/>
            <a:endParaRPr lang="en-US" sz="2400" dirty="0"/>
          </a:p>
        </p:txBody>
      </p:sp>
    </p:spTree>
    <p:extLst>
      <p:ext uri="{BB962C8B-B14F-4D97-AF65-F5344CB8AC3E}">
        <p14:creationId xmlns:p14="http://schemas.microsoft.com/office/powerpoint/2010/main" val="23279876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animBg="1"/>
      <p:bldP spid="19" grpId="0"/>
      <p:bldP spid="16" grpId="0" animBg="1"/>
      <p:bldP spid="44" grpId="0" animBg="1"/>
      <p:bldP spid="14" grpId="0" animBg="1"/>
      <p:bldP spid="20" grpId="0"/>
      <p:bldP spid="25"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AutoShape 4"/>
          <p:cNvSpPr>
            <a:spLocks noChangeArrowheads="1"/>
          </p:cNvSpPr>
          <p:nvPr/>
        </p:nvSpPr>
        <p:spPr bwMode="auto">
          <a:xfrm>
            <a:off x="756746" y="1851661"/>
            <a:ext cx="5598335" cy="4217671"/>
          </a:xfrm>
          <a:prstGeom prst="roundRect">
            <a:avLst>
              <a:gd name="adj" fmla="val 13745"/>
            </a:avLst>
          </a:prstGeom>
          <a:noFill/>
          <a:ln w="38100">
            <a:solidFill>
              <a:srgbClr val="C0C0C0"/>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endParaRPr lang="en-US" altLang="en-US" sz="2800" dirty="0">
              <a:latin typeface="Cambria" charset="0"/>
              <a:ea typeface="Cambria" charset="0"/>
              <a:cs typeface="Cambria" charset="0"/>
            </a:endParaRPr>
          </a:p>
          <a:p>
            <a:endParaRPr lang="en-US" sz="1400" dirty="0"/>
          </a:p>
          <a:p>
            <a:endParaRPr lang="en-US" sz="1400" dirty="0"/>
          </a:p>
          <a:p>
            <a:endParaRPr lang="en-US" sz="1400" dirty="0"/>
          </a:p>
          <a:p>
            <a:endParaRPr lang="en-US" sz="1400" dirty="0"/>
          </a:p>
          <a:p>
            <a:endParaRPr lang="en-US" sz="1400" dirty="0"/>
          </a:p>
          <a:p>
            <a:endParaRPr lang="en-US" sz="1400" dirty="0"/>
          </a:p>
          <a:p>
            <a:pPr algn="ctr"/>
            <a:endParaRPr lang="en-US" sz="2000" b="1" u="sng" dirty="0">
              <a:solidFill>
                <a:srgbClr val="FF0000"/>
              </a:solidFill>
              <a:latin typeface="Arial" panose="020B0604020202020204" pitchFamily="34" charset="0"/>
              <a:cs typeface="Arial" panose="020B0604020202020204" pitchFamily="34" charset="0"/>
            </a:endParaRPr>
          </a:p>
          <a:p>
            <a:pPr algn="ctr"/>
            <a:r>
              <a:rPr lang="en-US" sz="2000" b="1" u="sng" dirty="0">
                <a:solidFill>
                  <a:srgbClr val="FF0000"/>
                </a:solidFill>
                <a:latin typeface="Arial" panose="020B0604020202020204" pitchFamily="34" charset="0"/>
                <a:cs typeface="Arial" panose="020B0604020202020204" pitchFamily="34" charset="0"/>
              </a:rPr>
              <a:t>THÔNG TƯ 22 (4 </a:t>
            </a:r>
            <a:r>
              <a:rPr lang="en-US" sz="2000" b="1" u="sng" dirty="0" err="1">
                <a:solidFill>
                  <a:srgbClr val="FF0000"/>
                </a:solidFill>
                <a:latin typeface="Arial" panose="020B0604020202020204" pitchFamily="34" charset="0"/>
                <a:cs typeface="Arial" panose="020B0604020202020204" pitchFamily="34" charset="0"/>
              </a:rPr>
              <a:t>mức</a:t>
            </a:r>
            <a:r>
              <a:rPr lang="en-US" sz="2000" b="1" u="sng" dirty="0">
                <a:solidFill>
                  <a:srgbClr val="FF0000"/>
                </a:solidFill>
                <a:latin typeface="Arial" panose="020B0604020202020204" pitchFamily="34" charset="0"/>
                <a:cs typeface="Arial" panose="020B0604020202020204" pitchFamily="34" charset="0"/>
              </a:rPr>
              <a:t>)</a:t>
            </a:r>
          </a:p>
          <a:p>
            <a:r>
              <a:rPr lang="vi-VN" sz="2000" b="1" dirty="0">
                <a:solidFill>
                  <a:srgbClr val="FF0000"/>
                </a:solidFill>
                <a:latin typeface="Arial" panose="020B0604020202020204" pitchFamily="34" charset="0"/>
                <a:cs typeface="Arial" panose="020B0604020202020204" pitchFamily="34" charset="0"/>
              </a:rPr>
              <a:t>- </a:t>
            </a:r>
            <a:r>
              <a:rPr lang="vi-VN" sz="2000" b="1" i="1" dirty="0">
                <a:solidFill>
                  <a:srgbClr val="FF0000"/>
                </a:solidFill>
                <a:latin typeface="Arial" panose="020B0604020202020204" pitchFamily="34" charset="0"/>
                <a:cs typeface="Arial" panose="020B0604020202020204" pitchFamily="34" charset="0"/>
              </a:rPr>
              <a:t>Mức 1</a:t>
            </a:r>
            <a:r>
              <a:rPr lang="vi-VN" sz="2000" b="1" i="1" dirty="0">
                <a:solidFill>
                  <a:srgbClr val="0070C0"/>
                </a:solidFill>
                <a:latin typeface="Arial" panose="020B0604020202020204" pitchFamily="34" charset="0"/>
                <a:cs typeface="Arial" panose="020B0604020202020204" pitchFamily="34" charset="0"/>
              </a:rPr>
              <a:t>: </a:t>
            </a:r>
            <a:r>
              <a:rPr lang="pt-BR" sz="2000" dirty="0">
                <a:solidFill>
                  <a:srgbClr val="0070C0"/>
                </a:solidFill>
                <a:latin typeface="Arial" panose="020B0604020202020204" pitchFamily="34" charset="0"/>
                <a:cs typeface="Arial" panose="020B0604020202020204" pitchFamily="34" charset="0"/>
              </a:rPr>
              <a:t>nhận biết, nhắc lại được kiến thức, kĩ năng đã học; </a:t>
            </a:r>
            <a:endParaRPr lang="en-US" sz="2000" dirty="0">
              <a:solidFill>
                <a:srgbClr val="0070C0"/>
              </a:solidFill>
              <a:latin typeface="Arial" panose="020B0604020202020204" pitchFamily="34" charset="0"/>
              <a:cs typeface="Arial" panose="020B0604020202020204" pitchFamily="34" charset="0"/>
            </a:endParaRPr>
          </a:p>
          <a:p>
            <a:r>
              <a:rPr lang="pt-BR" sz="2000" b="1" dirty="0">
                <a:solidFill>
                  <a:srgbClr val="FF0000"/>
                </a:solidFill>
                <a:latin typeface="Arial" panose="020B0604020202020204" pitchFamily="34" charset="0"/>
                <a:cs typeface="Arial" panose="020B0604020202020204" pitchFamily="34" charset="0"/>
              </a:rPr>
              <a:t>- </a:t>
            </a:r>
            <a:r>
              <a:rPr lang="pt-BR" sz="2000" b="1" i="1" dirty="0">
                <a:solidFill>
                  <a:srgbClr val="FF0000"/>
                </a:solidFill>
                <a:latin typeface="Arial" panose="020B0604020202020204" pitchFamily="34" charset="0"/>
                <a:cs typeface="Arial" panose="020B0604020202020204" pitchFamily="34" charset="0"/>
              </a:rPr>
              <a:t>Mức 2</a:t>
            </a:r>
            <a:r>
              <a:rPr lang="pt-BR" sz="2000" b="1" dirty="0">
                <a:solidFill>
                  <a:srgbClr val="FF0000"/>
                </a:solidFill>
                <a:latin typeface="Arial" panose="020B0604020202020204" pitchFamily="34" charset="0"/>
                <a:cs typeface="Arial" panose="020B0604020202020204" pitchFamily="34" charset="0"/>
              </a:rPr>
              <a:t>:</a:t>
            </a:r>
            <a:r>
              <a:rPr lang="pt-BR" sz="2000" dirty="0">
                <a:solidFill>
                  <a:srgbClr val="FF0000"/>
                </a:solidFill>
                <a:latin typeface="Arial" panose="020B0604020202020204" pitchFamily="34" charset="0"/>
                <a:cs typeface="Arial" panose="020B0604020202020204" pitchFamily="34" charset="0"/>
              </a:rPr>
              <a:t> </a:t>
            </a:r>
            <a:r>
              <a:rPr lang="pt-BR" sz="2000" dirty="0">
                <a:solidFill>
                  <a:srgbClr val="0070C0"/>
                </a:solidFill>
                <a:latin typeface="Arial" panose="020B0604020202020204" pitchFamily="34" charset="0"/>
                <a:cs typeface="Arial" panose="020B0604020202020204" pitchFamily="34" charset="0"/>
              </a:rPr>
              <a:t>hiểu kiến thức, kĩ năng đã học, trình bày, giải thích được kiến thức theo cách hiểu của </a:t>
            </a:r>
            <a:r>
              <a:rPr lang="pt-BR" sz="2000" i="1" dirty="0">
                <a:solidFill>
                  <a:srgbClr val="0070C0"/>
                </a:solidFill>
                <a:latin typeface="Arial" panose="020B0604020202020204" pitchFamily="34" charset="0"/>
                <a:cs typeface="Arial" panose="020B0604020202020204" pitchFamily="34" charset="0"/>
              </a:rPr>
              <a:t>cá nhân;</a:t>
            </a:r>
            <a:endParaRPr lang="en-US" sz="2000" i="1" dirty="0">
              <a:solidFill>
                <a:srgbClr val="0070C0"/>
              </a:solidFill>
              <a:latin typeface="Arial" panose="020B0604020202020204" pitchFamily="34" charset="0"/>
              <a:cs typeface="Arial" panose="020B0604020202020204" pitchFamily="34" charset="0"/>
            </a:endParaRPr>
          </a:p>
          <a:p>
            <a:r>
              <a:rPr lang="pt-BR" sz="2000" b="1" i="1" dirty="0">
                <a:solidFill>
                  <a:srgbClr val="FF0000"/>
                </a:solidFill>
                <a:latin typeface="Arial" panose="020B0604020202020204" pitchFamily="34" charset="0"/>
                <a:cs typeface="Arial" panose="020B0604020202020204" pitchFamily="34" charset="0"/>
              </a:rPr>
              <a:t>- Mức 3</a:t>
            </a:r>
            <a:r>
              <a:rPr lang="pt-BR" sz="2000" b="1" dirty="0">
                <a:solidFill>
                  <a:srgbClr val="FF0000"/>
                </a:solidFill>
                <a:latin typeface="Arial" panose="020B0604020202020204" pitchFamily="34" charset="0"/>
                <a:cs typeface="Arial" panose="020B0604020202020204" pitchFamily="34" charset="0"/>
              </a:rPr>
              <a:t>: </a:t>
            </a:r>
            <a:r>
              <a:rPr lang="pt-BR" sz="2000" dirty="0">
                <a:solidFill>
                  <a:srgbClr val="0070C0"/>
                </a:solidFill>
                <a:latin typeface="Arial" panose="020B0604020202020204" pitchFamily="34" charset="0"/>
                <a:cs typeface="Arial" panose="020B0604020202020204" pitchFamily="34" charset="0"/>
              </a:rPr>
              <a:t>biết vận dụng kiến thức, kĩ năng đã học để giải quyết những vấn đề quen thuộc, tương tự trong học tập, cuộc sống;</a:t>
            </a:r>
            <a:endParaRPr lang="en-US" sz="2000" dirty="0">
              <a:solidFill>
                <a:srgbClr val="0070C0"/>
              </a:solidFill>
              <a:latin typeface="Arial" panose="020B0604020202020204" pitchFamily="34" charset="0"/>
              <a:cs typeface="Arial" panose="020B0604020202020204" pitchFamily="34" charset="0"/>
            </a:endParaRPr>
          </a:p>
          <a:p>
            <a:r>
              <a:rPr lang="pt-BR" sz="2000" b="1" dirty="0">
                <a:solidFill>
                  <a:srgbClr val="FF0000"/>
                </a:solidFill>
                <a:latin typeface="Arial" panose="020B0604020202020204" pitchFamily="34" charset="0"/>
                <a:cs typeface="Arial" panose="020B0604020202020204" pitchFamily="34" charset="0"/>
              </a:rPr>
              <a:t>- </a:t>
            </a:r>
            <a:r>
              <a:rPr lang="pt-BR" sz="2000" b="1" i="1" dirty="0">
                <a:solidFill>
                  <a:srgbClr val="FF0000"/>
                </a:solidFill>
                <a:latin typeface="Arial" panose="020B0604020202020204" pitchFamily="34" charset="0"/>
                <a:cs typeface="Arial" panose="020B0604020202020204" pitchFamily="34" charset="0"/>
              </a:rPr>
              <a:t>Mức 4</a:t>
            </a:r>
            <a:r>
              <a:rPr lang="pt-BR" sz="2000" b="1" dirty="0">
                <a:solidFill>
                  <a:srgbClr val="FF0000"/>
                </a:solidFill>
                <a:latin typeface="Arial" panose="020B0604020202020204" pitchFamily="34" charset="0"/>
                <a:cs typeface="Arial" panose="020B0604020202020204" pitchFamily="34" charset="0"/>
              </a:rPr>
              <a:t>: </a:t>
            </a:r>
            <a:r>
              <a:rPr lang="pt-BR" sz="2000" dirty="0">
                <a:solidFill>
                  <a:srgbClr val="0070C0"/>
                </a:solidFill>
                <a:latin typeface="Arial" panose="020B0604020202020204" pitchFamily="34" charset="0"/>
                <a:cs typeface="Arial" panose="020B0604020202020204" pitchFamily="34" charset="0"/>
              </a:rPr>
              <a:t>vận dụng các kiến thức, kĩ năng đã học để giải quyết vấn đề mới hoặc đưa ra những phản hồi hợp lý trong học tập, cuộc sống một cách linh hoạt;</a:t>
            </a:r>
            <a:endParaRPr lang="en-US" sz="2000" dirty="0">
              <a:solidFill>
                <a:srgbClr val="0070C0"/>
              </a:solidFill>
              <a:latin typeface="Arial" panose="020B0604020202020204" pitchFamily="34" charset="0"/>
              <a:cs typeface="Arial" panose="020B0604020202020204" pitchFamily="34" charset="0"/>
            </a:endParaRPr>
          </a:p>
          <a:p>
            <a:pPr algn="ctr"/>
            <a:endParaRPr lang="en-US" sz="3600" b="1" dirty="0">
              <a:ln w="0"/>
              <a:solidFill>
                <a:schemeClr val="accent2">
                  <a:lumMod val="75000"/>
                </a:schemeClr>
              </a:solidFill>
              <a:effectLst>
                <a:outerShdw blurRad="38100" dist="19050" dir="2700000" algn="tl" rotWithShape="0">
                  <a:schemeClr val="dk1">
                    <a:alpha val="40000"/>
                  </a:schemeClr>
                </a:outerShdw>
              </a:effectLst>
            </a:endParaRPr>
          </a:p>
          <a:p>
            <a:pPr algn="ctr"/>
            <a:endParaRPr lang="en-US" sz="2800" i="1" dirty="0"/>
          </a:p>
          <a:p>
            <a:pPr marL="457189" indent="-457189" algn="ctr">
              <a:buFontTx/>
              <a:buChar char="-"/>
            </a:pPr>
            <a:endParaRPr lang="en-US" sz="2800" dirty="0"/>
          </a:p>
          <a:p>
            <a:pPr marL="457189" indent="-457189" algn="ctr">
              <a:buFontTx/>
              <a:buChar char="-"/>
            </a:pPr>
            <a:endParaRPr lang="en-US" sz="2800" dirty="0"/>
          </a:p>
          <a:p>
            <a:pPr algn="ctr"/>
            <a:endParaRPr lang="en-US" altLang="en-US" sz="2800" dirty="0">
              <a:latin typeface="Cambria" charset="0"/>
              <a:ea typeface="Cambria" charset="0"/>
              <a:cs typeface="Cambria" charset="0"/>
            </a:endParaRPr>
          </a:p>
        </p:txBody>
      </p:sp>
      <p:sp>
        <p:nvSpPr>
          <p:cNvPr id="34" name="AutoShape 4"/>
          <p:cNvSpPr>
            <a:spLocks noChangeArrowheads="1"/>
          </p:cNvSpPr>
          <p:nvPr/>
        </p:nvSpPr>
        <p:spPr bwMode="auto">
          <a:xfrm>
            <a:off x="6457951" y="1851661"/>
            <a:ext cx="5124451" cy="4217671"/>
          </a:xfrm>
          <a:prstGeom prst="roundRect">
            <a:avLst>
              <a:gd name="adj" fmla="val 13745"/>
            </a:avLst>
          </a:prstGeom>
          <a:noFill/>
          <a:ln w="38100">
            <a:solidFill>
              <a:srgbClr val="C0C0C0"/>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2000" b="1" u="sng" dirty="0">
                <a:solidFill>
                  <a:srgbClr val="FF0000"/>
                </a:solidFill>
                <a:latin typeface="Arial" panose="020B0604020202020204" pitchFamily="34" charset="0"/>
                <a:cs typeface="Arial" panose="020B0604020202020204" pitchFamily="34" charset="0"/>
              </a:rPr>
              <a:t>THÔNG TƯ 27 (3 </a:t>
            </a:r>
            <a:r>
              <a:rPr lang="en-US" sz="2000" b="1" u="sng" dirty="0" err="1">
                <a:solidFill>
                  <a:srgbClr val="FF0000"/>
                </a:solidFill>
                <a:latin typeface="Arial" panose="020B0604020202020204" pitchFamily="34" charset="0"/>
                <a:cs typeface="Arial" panose="020B0604020202020204" pitchFamily="34" charset="0"/>
              </a:rPr>
              <a:t>mức</a:t>
            </a:r>
            <a:r>
              <a:rPr lang="en-US" sz="2000" b="1" u="sng" dirty="0">
                <a:solidFill>
                  <a:srgbClr val="FF0000"/>
                </a:solidFill>
                <a:latin typeface="Arial" panose="020B0604020202020204" pitchFamily="34" charset="0"/>
                <a:cs typeface="Arial" panose="020B0604020202020204" pitchFamily="34" charset="0"/>
              </a:rPr>
              <a:t>)</a:t>
            </a:r>
          </a:p>
          <a:p>
            <a:r>
              <a:rPr lang="en-US" sz="2000" b="1" dirty="0">
                <a:solidFill>
                  <a:srgbClr val="FF0000"/>
                </a:solidFill>
                <a:latin typeface="Arial" panose="020B0604020202020204" pitchFamily="34" charset="0"/>
                <a:cs typeface="Arial" panose="020B0604020202020204" pitchFamily="34" charset="0"/>
              </a:rPr>
              <a:t>- </a:t>
            </a:r>
            <a:r>
              <a:rPr lang="vi-VN" sz="2000" b="1" i="1" dirty="0">
                <a:solidFill>
                  <a:srgbClr val="FF0000"/>
                </a:solidFill>
                <a:latin typeface="Arial" panose="020B0604020202020204" pitchFamily="34" charset="0"/>
                <a:cs typeface="Arial" panose="020B0604020202020204" pitchFamily="34" charset="0"/>
              </a:rPr>
              <a:t>Mức 1</a:t>
            </a:r>
            <a:r>
              <a:rPr lang="vi-VN" sz="2000" b="1" dirty="0">
                <a:solidFill>
                  <a:srgbClr val="FF000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N</a:t>
            </a:r>
            <a:r>
              <a:rPr lang="vi-VN" sz="2000" dirty="0">
                <a:solidFill>
                  <a:srgbClr val="0070C0"/>
                </a:solidFill>
                <a:latin typeface="Arial" panose="020B0604020202020204" pitchFamily="34" charset="0"/>
                <a:cs typeface="Arial" panose="020B0604020202020204" pitchFamily="34" charset="0"/>
              </a:rPr>
              <a:t>hận biết, nhắc lại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hoặc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mô</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tả</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nội</a:t>
            </a:r>
            <a:r>
              <a:rPr lang="en-US" sz="2000" dirty="0">
                <a:solidFill>
                  <a:srgbClr val="0070C0"/>
                </a:solidFill>
                <a:latin typeface="Arial" panose="020B0604020202020204" pitchFamily="34" charset="0"/>
                <a:cs typeface="Arial" panose="020B0604020202020204" pitchFamily="34" charset="0"/>
              </a:rPr>
              <a:t> dung</a:t>
            </a:r>
            <a:r>
              <a:rPr lang="vi-VN" sz="2000" dirty="0">
                <a:solidFill>
                  <a:srgbClr val="0070C0"/>
                </a:solidFill>
                <a:latin typeface="Arial" panose="020B0604020202020204" pitchFamily="34" charset="0"/>
                <a:cs typeface="Arial" panose="020B0604020202020204" pitchFamily="34" charset="0"/>
              </a:rPr>
              <a:t> đã học và áp dụng trực tiếp để giải quyết </a:t>
            </a:r>
            <a:r>
              <a:rPr lang="en-US" sz="2000" dirty="0" err="1">
                <a:solidFill>
                  <a:srgbClr val="0070C0"/>
                </a:solidFill>
                <a:latin typeface="Arial" panose="020B0604020202020204" pitchFamily="34" charset="0"/>
                <a:cs typeface="Arial" panose="020B0604020202020204" pitchFamily="34" charset="0"/>
              </a:rPr>
              <a:t>một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số</a:t>
            </a:r>
            <a:r>
              <a:rPr lang="vi-VN" sz="2000" dirty="0">
                <a:solidFill>
                  <a:srgbClr val="0070C0"/>
                </a:solidFill>
                <a:latin typeface="Arial" panose="020B0604020202020204" pitchFamily="34" charset="0"/>
                <a:cs typeface="Arial" panose="020B0604020202020204" pitchFamily="34" charset="0"/>
              </a:rPr>
              <a:t> tình huống, vấn đề </a:t>
            </a:r>
            <a:r>
              <a:rPr lang="en-US" sz="2000" dirty="0" err="1">
                <a:solidFill>
                  <a:srgbClr val="0070C0"/>
                </a:solidFill>
                <a:latin typeface="Arial" panose="020B0604020202020204" pitchFamily="34" charset="0"/>
                <a:cs typeface="Arial" panose="020B0604020202020204" pitchFamily="34" charset="0"/>
              </a:rPr>
              <a:t>quen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thuộc</a:t>
            </a:r>
            <a:r>
              <a:rPr lang="en-US" sz="2000" dirty="0">
                <a:solidFill>
                  <a:srgbClr val="0070C0"/>
                </a:solidFill>
                <a:latin typeface="Arial" panose="020B0604020202020204" pitchFamily="34" charset="0"/>
                <a:cs typeface="Arial" panose="020B0604020202020204" pitchFamily="34" charset="0"/>
              </a:rPr>
              <a:t> </a:t>
            </a:r>
            <a:r>
              <a:rPr lang="vi-VN" sz="2000" dirty="0">
                <a:solidFill>
                  <a:srgbClr val="0070C0"/>
                </a:solidFill>
                <a:latin typeface="Arial" panose="020B0604020202020204" pitchFamily="34" charset="0"/>
                <a:cs typeface="Arial" panose="020B0604020202020204" pitchFamily="34" charset="0"/>
              </a:rPr>
              <a:t>trong học tập</a:t>
            </a:r>
            <a:r>
              <a:rPr lang="en-US" sz="2000" dirty="0">
                <a:solidFill>
                  <a:srgbClr val="0070C0"/>
                </a:solidFill>
                <a:latin typeface="Arial" panose="020B0604020202020204" pitchFamily="34" charset="0"/>
                <a:cs typeface="Arial" panose="020B0604020202020204" pitchFamily="34" charset="0"/>
              </a:rPr>
              <a:t>;</a:t>
            </a:r>
          </a:p>
          <a:p>
            <a:r>
              <a:rPr lang="en-US" sz="2000" b="1" dirty="0">
                <a:solidFill>
                  <a:srgbClr val="FF0000"/>
                </a:solidFill>
                <a:latin typeface="Arial" panose="020B0604020202020204" pitchFamily="34" charset="0"/>
                <a:cs typeface="Arial" panose="020B0604020202020204" pitchFamily="34" charset="0"/>
              </a:rPr>
              <a:t>-</a:t>
            </a:r>
            <a:r>
              <a:rPr lang="vi-VN" sz="2000" b="1" dirty="0">
                <a:solidFill>
                  <a:srgbClr val="FF0000"/>
                </a:solidFill>
                <a:latin typeface="Arial" panose="020B0604020202020204" pitchFamily="34" charset="0"/>
                <a:cs typeface="Arial" panose="020B0604020202020204" pitchFamily="34" charset="0"/>
              </a:rPr>
              <a:t> </a:t>
            </a:r>
            <a:r>
              <a:rPr lang="vi-VN" sz="2000" b="1" i="1" dirty="0">
                <a:solidFill>
                  <a:srgbClr val="FF0000"/>
                </a:solidFill>
                <a:latin typeface="Arial" panose="020B0604020202020204" pitchFamily="34" charset="0"/>
                <a:cs typeface="Arial" panose="020B0604020202020204" pitchFamily="34" charset="0"/>
              </a:rPr>
              <a:t>Mức 2</a:t>
            </a:r>
            <a:r>
              <a:rPr lang="vi-VN" sz="2000" b="1" dirty="0">
                <a:solidFill>
                  <a:srgbClr val="FF000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K</a:t>
            </a:r>
            <a:r>
              <a:rPr lang="vi-VN" sz="2000" dirty="0">
                <a:solidFill>
                  <a:srgbClr val="0070C0"/>
                </a:solidFill>
                <a:latin typeface="Arial" panose="020B0604020202020204" pitchFamily="34" charset="0"/>
                <a:cs typeface="Arial" panose="020B0604020202020204" pitchFamily="34" charset="0"/>
              </a:rPr>
              <a:t>ết nối, sắp xếp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một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số</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nội</a:t>
            </a:r>
            <a:r>
              <a:rPr lang="en-US" sz="2000" dirty="0">
                <a:solidFill>
                  <a:srgbClr val="0070C0"/>
                </a:solidFill>
                <a:latin typeface="Arial" panose="020B0604020202020204" pitchFamily="34" charset="0"/>
                <a:cs typeface="Arial" panose="020B0604020202020204" pitchFamily="34" charset="0"/>
              </a:rPr>
              <a:t> dung </a:t>
            </a:r>
            <a:r>
              <a:rPr lang="vi-VN" sz="2000" dirty="0">
                <a:solidFill>
                  <a:srgbClr val="0070C0"/>
                </a:solidFill>
                <a:latin typeface="Arial" panose="020B0604020202020204" pitchFamily="34" charset="0"/>
                <a:cs typeface="Arial" panose="020B0604020202020204" pitchFamily="34" charset="0"/>
              </a:rPr>
              <a:t>đã học để giải quyết </a:t>
            </a:r>
            <a:r>
              <a:rPr lang="en-US" sz="2000" dirty="0" err="1">
                <a:solidFill>
                  <a:srgbClr val="0070C0"/>
                </a:solidFill>
                <a:latin typeface="Arial" panose="020B0604020202020204" pitchFamily="34" charset="0"/>
                <a:cs typeface="Arial" panose="020B0604020202020204" pitchFamily="34" charset="0"/>
              </a:rPr>
              <a:t>vấn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đề</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có</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nội</a:t>
            </a:r>
            <a:r>
              <a:rPr lang="en-US" sz="2000" dirty="0">
                <a:solidFill>
                  <a:srgbClr val="0070C0"/>
                </a:solidFill>
                <a:latin typeface="Arial" panose="020B0604020202020204" pitchFamily="34" charset="0"/>
                <a:cs typeface="Arial" panose="020B0604020202020204" pitchFamily="34" charset="0"/>
              </a:rPr>
              <a:t> dung </a:t>
            </a:r>
            <a:r>
              <a:rPr lang="en-US" sz="2000" dirty="0" err="1">
                <a:solidFill>
                  <a:srgbClr val="0070C0"/>
                </a:solidFill>
                <a:latin typeface="Arial" panose="020B0604020202020204" pitchFamily="34" charset="0"/>
                <a:cs typeface="Arial" panose="020B0604020202020204" pitchFamily="34" charset="0"/>
              </a:rPr>
              <a:t>tương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tự</a:t>
            </a:r>
            <a:r>
              <a:rPr lang="en-US" sz="2000" dirty="0">
                <a:solidFill>
                  <a:srgbClr val="0070C0"/>
                </a:solidFill>
                <a:latin typeface="Arial" panose="020B0604020202020204" pitchFamily="34" charset="0"/>
                <a:cs typeface="Arial" panose="020B0604020202020204" pitchFamily="34" charset="0"/>
              </a:rPr>
              <a:t>;</a:t>
            </a:r>
            <a:r>
              <a:rPr lang="vi-VN" sz="2000" dirty="0">
                <a:solidFill>
                  <a:srgbClr val="0070C0"/>
                </a:solidFill>
                <a:latin typeface="Arial" panose="020B0604020202020204" pitchFamily="34" charset="0"/>
                <a:cs typeface="Arial" panose="020B0604020202020204" pitchFamily="34" charset="0"/>
              </a:rPr>
              <a:t> </a:t>
            </a:r>
            <a:endParaRPr lang="en-US" sz="2000" dirty="0">
              <a:solidFill>
                <a:srgbClr val="0070C0"/>
              </a:solidFill>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a:t>
            </a:r>
            <a:r>
              <a:rPr lang="vi-VN" sz="2000" b="1" dirty="0">
                <a:solidFill>
                  <a:srgbClr val="FF0000"/>
                </a:solidFill>
                <a:latin typeface="Arial" panose="020B0604020202020204" pitchFamily="34" charset="0"/>
                <a:cs typeface="Arial" panose="020B0604020202020204" pitchFamily="34" charset="0"/>
              </a:rPr>
              <a:t> </a:t>
            </a:r>
            <a:r>
              <a:rPr lang="vi-VN" sz="2000" b="1" i="1" dirty="0">
                <a:solidFill>
                  <a:srgbClr val="FF0000"/>
                </a:solidFill>
                <a:latin typeface="Arial" panose="020B0604020202020204" pitchFamily="34" charset="0"/>
                <a:cs typeface="Arial" panose="020B0604020202020204" pitchFamily="34" charset="0"/>
              </a:rPr>
              <a:t>Mức 3</a:t>
            </a:r>
            <a:r>
              <a:rPr lang="vi-VN" sz="2000" b="1" dirty="0">
                <a:solidFill>
                  <a:srgbClr val="FF000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V</a:t>
            </a:r>
            <a:r>
              <a:rPr lang="vi-VN" sz="2000" dirty="0">
                <a:solidFill>
                  <a:srgbClr val="0070C0"/>
                </a:solidFill>
                <a:latin typeface="Arial" panose="020B0604020202020204" pitchFamily="34" charset="0"/>
                <a:cs typeface="Arial" panose="020B0604020202020204" pitchFamily="34" charset="0"/>
              </a:rPr>
              <a:t>ận dụng các </a:t>
            </a:r>
            <a:r>
              <a:rPr lang="en-US" sz="2000" dirty="0" err="1">
                <a:solidFill>
                  <a:srgbClr val="0070C0"/>
                </a:solidFill>
                <a:latin typeface="Arial" panose="020B0604020202020204" pitchFamily="34" charset="0"/>
                <a:cs typeface="Arial" panose="020B0604020202020204" pitchFamily="34" charset="0"/>
              </a:rPr>
              <a:t>nội</a:t>
            </a:r>
            <a:r>
              <a:rPr lang="en-US" sz="2000" dirty="0">
                <a:solidFill>
                  <a:srgbClr val="0070C0"/>
                </a:solidFill>
                <a:latin typeface="Arial" panose="020B0604020202020204" pitchFamily="34" charset="0"/>
                <a:cs typeface="Arial" panose="020B0604020202020204" pitchFamily="34" charset="0"/>
              </a:rPr>
              <a:t> dung </a:t>
            </a:r>
            <a:r>
              <a:rPr lang="en-US" sz="2000" dirty="0" err="1">
                <a:solidFill>
                  <a:srgbClr val="0070C0"/>
                </a:solidFill>
                <a:latin typeface="Arial" panose="020B0604020202020204" pitchFamily="34" charset="0"/>
                <a:cs typeface="Arial" panose="020B0604020202020204" pitchFamily="34" charset="0"/>
              </a:rPr>
              <a:t>đã</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học</a:t>
            </a:r>
            <a:r>
              <a:rPr lang="vi-VN" sz="2000" dirty="0">
                <a:solidFill>
                  <a:srgbClr val="0070C0"/>
                </a:solidFill>
                <a:latin typeface="Arial" panose="020B0604020202020204" pitchFamily="34" charset="0"/>
                <a:cs typeface="Arial" panose="020B0604020202020204" pitchFamily="34" charset="0"/>
              </a:rPr>
              <a:t> để giải quyết </a:t>
            </a:r>
            <a:r>
              <a:rPr lang="en-US" sz="2000" dirty="0" err="1">
                <a:solidFill>
                  <a:srgbClr val="0070C0"/>
                </a:solidFill>
                <a:latin typeface="Arial" panose="020B0604020202020204" pitchFamily="34" charset="0"/>
                <a:cs typeface="Arial" panose="020B0604020202020204" pitchFamily="34" charset="0"/>
              </a:rPr>
              <a:t>một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số</a:t>
            </a:r>
            <a:r>
              <a:rPr lang="vi-VN" sz="2000" dirty="0">
                <a:solidFill>
                  <a:srgbClr val="0070C0"/>
                </a:solidFill>
                <a:latin typeface="Arial" panose="020B0604020202020204" pitchFamily="34" charset="0"/>
                <a:cs typeface="Arial" panose="020B0604020202020204" pitchFamily="34" charset="0"/>
              </a:rPr>
              <a:t> vấn đề mới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hoặc</a:t>
            </a:r>
            <a:r>
              <a:rPr lang="vi-VN" sz="2000" dirty="0">
                <a:solidFill>
                  <a:srgbClr val="0070C0"/>
                </a:solidFill>
                <a:latin typeface="Arial" panose="020B0604020202020204" pitchFamily="34" charset="0"/>
                <a:cs typeface="Arial" panose="020B0604020202020204" pitchFamily="34" charset="0"/>
              </a:rPr>
              <a:t> đưa ra những phản hồi hợp lý trong học tập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và</a:t>
            </a:r>
            <a:r>
              <a:rPr lang="vi-VN" sz="2000" dirty="0">
                <a:solidFill>
                  <a:srgbClr val="0070C0"/>
                </a:solidFill>
                <a:latin typeface="Arial" panose="020B0604020202020204" pitchFamily="34" charset="0"/>
                <a:cs typeface="Arial" panose="020B0604020202020204" pitchFamily="34" charset="0"/>
              </a:rPr>
              <a:t> cuộc sống.</a:t>
            </a:r>
            <a:endParaRPr lang="en-US" sz="2000" dirty="0">
              <a:solidFill>
                <a:srgbClr val="0070C0"/>
              </a:solidFill>
              <a:latin typeface="Arial" panose="020B0604020202020204" pitchFamily="34" charset="0"/>
              <a:cs typeface="Arial" panose="020B0604020202020204" pitchFamily="34" charset="0"/>
            </a:endParaRPr>
          </a:p>
          <a:p>
            <a:endParaRPr lang="x-none" sz="2800" dirty="0"/>
          </a:p>
        </p:txBody>
      </p:sp>
      <p:sp>
        <p:nvSpPr>
          <p:cNvPr id="27" name="TextBox 26">
            <a:extLst>
              <a:ext uri="{FF2B5EF4-FFF2-40B4-BE49-F238E27FC236}">
                <a16:creationId xmlns:a16="http://schemas.microsoft.com/office/drawing/2014/main" id="{385FED65-54B8-E24E-8AFA-1F5E3D6D56B4}"/>
              </a:ext>
            </a:extLst>
          </p:cNvPr>
          <p:cNvSpPr txBox="1"/>
          <p:nvPr/>
        </p:nvSpPr>
        <p:spPr>
          <a:xfrm>
            <a:off x="756746" y="934299"/>
            <a:ext cx="10678511" cy="707886"/>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SO SÁNH VỀ QUY ĐỊNH VỀ RA ĐỀ KIỂM TRA ĐỊNH KÌ</a:t>
            </a:r>
          </a:p>
          <a:p>
            <a:pPr algn="ctr"/>
            <a:r>
              <a:rPr lang="en-US" sz="2000" b="1" dirty="0">
                <a:solidFill>
                  <a:srgbClr val="FF0000"/>
                </a:solidFill>
                <a:latin typeface="Arial" panose="020B0604020202020204" pitchFamily="34" charset="0"/>
                <a:cs typeface="Arial" panose="020B0604020202020204" pitchFamily="34" charset="0"/>
              </a:rPr>
              <a:t> TRONG THÔNG T</a:t>
            </a:r>
            <a:r>
              <a:rPr lang="vi-VN" sz="2000" b="1" dirty="0">
                <a:solidFill>
                  <a:srgbClr val="FF0000"/>
                </a:solidFill>
                <a:cs typeface="Arial" panose="020B0604020202020204" pitchFamily="34" charset="0"/>
              </a:rPr>
              <a:t>Ư</a:t>
            </a:r>
            <a:r>
              <a:rPr lang="en-US" sz="2000" b="1" dirty="0">
                <a:solidFill>
                  <a:srgbClr val="FF0000"/>
                </a:solidFill>
                <a:latin typeface="Arial" panose="020B0604020202020204" pitchFamily="34" charset="0"/>
                <a:cs typeface="Arial" panose="020B0604020202020204" pitchFamily="34" charset="0"/>
              </a:rPr>
              <a:t> 22 VÀ THÔNG TƯ 27</a:t>
            </a:r>
          </a:p>
        </p:txBody>
      </p:sp>
    </p:spTree>
    <p:extLst>
      <p:ext uri="{BB962C8B-B14F-4D97-AF65-F5344CB8AC3E}">
        <p14:creationId xmlns:p14="http://schemas.microsoft.com/office/powerpoint/2010/main" val="185168894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6468"/>
                                        </p:tgtEl>
                                        <p:attrNameLst>
                                          <p:attrName>style.visibility</p:attrName>
                                        </p:attrNameLst>
                                      </p:cBhvr>
                                      <p:to>
                                        <p:strVal val="visible"/>
                                      </p:to>
                                    </p:set>
                                    <p:animEffect transition="in" filter="wipe(down)">
                                      <p:cBhvr>
                                        <p:cTn id="12" dur="500"/>
                                        <p:tgtEl>
                                          <p:spTgt spid="4464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heckerboard(across)">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animBg="1"/>
      <p:bldP spid="34"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CAEED6CB-C88F-4209-9D3C-726B9B6CBD90}"/>
              </a:ext>
            </a:extLst>
          </p:cNvPr>
          <p:cNvSpPr>
            <a:spLocks noGrp="1"/>
          </p:cNvSpPr>
          <p:nvPr>
            <p:ph type="dt" sz="half" idx="10"/>
          </p:nvPr>
        </p:nvSpPr>
        <p:spPr>
          <a:xfrm>
            <a:off x="1463041" y="8613047"/>
            <a:ext cx="3296361" cy="486833"/>
          </a:xfrm>
          <a:prstGeom prst="rect">
            <a:avLst/>
          </a:prstGeom>
        </p:spPr>
        <p:txBody>
          <a:bodyPr vert="horz" lIns="121920" tIns="60960" rIns="121920" bIns="60960" rtlCol="0" anchor="ctr"/>
          <a:lstStyle>
            <a:defPPr>
              <a:defRPr lang="en-US"/>
            </a:defPPr>
            <a:lvl1pPr marL="0" algn="l" defTabSz="609585" rtl="0" eaLnBrk="1" latinLnBrk="0" hangingPunct="1">
              <a:defRPr sz="1200" kern="1200">
                <a:solidFill>
                  <a:srgbClr val="FFFFFF"/>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fld id="{28F765CB-39FB-DD44-8344-AB20326B4E99}" type="datetime1">
              <a:rPr lang="en-US" smtClean="0"/>
              <a:pPr>
                <a:defRPr/>
              </a:pPr>
              <a:t>12/8/2023</a:t>
            </a:fld>
            <a:endParaRPr lang="en-US"/>
          </a:p>
        </p:txBody>
      </p:sp>
      <p:sp>
        <p:nvSpPr>
          <p:cNvPr id="16" name="Rectangle 15">
            <a:extLst>
              <a:ext uri="{FF2B5EF4-FFF2-40B4-BE49-F238E27FC236}">
                <a16:creationId xmlns:a16="http://schemas.microsoft.com/office/drawing/2014/main" id="{2A72E22F-68FF-42EF-889A-503C31EB3A4B}"/>
              </a:ext>
            </a:extLst>
          </p:cNvPr>
          <p:cNvSpPr/>
          <p:nvPr/>
        </p:nvSpPr>
        <p:spPr>
          <a:xfrm>
            <a:off x="0" y="54529"/>
            <a:ext cx="12192000" cy="727075"/>
          </a:xfrm>
          <a:prstGeom prst="rect">
            <a:avLst/>
          </a:prstGeom>
          <a:solidFill>
            <a:srgbClr val="89C1E3"/>
          </a:solidFill>
          <a:ln w="25400" cap="flat" cmpd="sng" algn="ctr">
            <a:solidFill>
              <a:srgbClr val="4F81BD">
                <a:shade val="50000"/>
              </a:srgbClr>
            </a:solidFill>
            <a:prstDash val="solid"/>
          </a:ln>
          <a:effectLst/>
        </p:spPr>
        <p:txBody>
          <a:bodyPr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sz="2800" b="1" dirty="0">
                <a:latin typeface="Arial" panose="020B0604020202020204" pitchFamily="34" charset="0"/>
              </a:rPr>
              <a:t>ĐIỂM MỚI TRONG THÔNG T</a:t>
            </a:r>
            <a:r>
              <a:rPr lang="vi-VN" sz="2800" b="1" dirty="0">
                <a:latin typeface="Arial" panose="020B0604020202020204" pitchFamily="34" charset="0"/>
              </a:rPr>
              <a:t>Ư</a:t>
            </a:r>
            <a:r>
              <a:rPr lang="en-US" sz="2800" b="1" dirty="0">
                <a:latin typeface="Arial" panose="020B0604020202020204" pitchFamily="34" charset="0"/>
              </a:rPr>
              <a:t> 27</a:t>
            </a:r>
            <a:r>
              <a:rPr lang="vi-VN" sz="2800" b="1" dirty="0">
                <a:latin typeface="Arial" panose="020B0604020202020204" pitchFamily="34" charset="0"/>
              </a:rPr>
              <a:t> </a:t>
            </a:r>
            <a:r>
              <a:rPr lang="en-US" sz="2800" b="1" dirty="0">
                <a:latin typeface="Arial" panose="020B0604020202020204" pitchFamily="34" charset="0"/>
              </a:rPr>
              <a:t>VỀ RA ĐỀ KIỂM TRA ĐỊNH KÌ </a:t>
            </a:r>
          </a:p>
        </p:txBody>
      </p:sp>
      <p:sp>
        <p:nvSpPr>
          <p:cNvPr id="10" name="Date Placeholder 9">
            <a:extLst>
              <a:ext uri="{FF2B5EF4-FFF2-40B4-BE49-F238E27FC236}">
                <a16:creationId xmlns:a16="http://schemas.microsoft.com/office/drawing/2014/main" id="{4D0ED0AE-7F17-40C0-BD24-59592C8D43E7}"/>
              </a:ext>
            </a:extLst>
          </p:cNvPr>
          <p:cNvSpPr txBox="1">
            <a:spLocks noGrp="1"/>
          </p:cNvSpPr>
          <p:nvPr/>
        </p:nvSpPr>
        <p:spPr>
          <a:xfrm>
            <a:off x="609600" y="6356351"/>
            <a:ext cx="2844800" cy="365125"/>
          </a:xfrm>
          <a:prstGeom prst="rect">
            <a:avLst/>
          </a:prstGeom>
          <a:noFill/>
        </p:spPr>
        <p:txBody>
          <a:bodyPr anchor="ctr"/>
          <a:lstStyle/>
          <a:p>
            <a:pPr>
              <a:defRPr/>
            </a:pPr>
            <a:fld id="{8C32C301-78CF-446A-B44B-6B5A8C183EF7}" type="datetime1">
              <a:rPr lang="en-US" sz="1200">
                <a:solidFill>
                  <a:prstClr val="black">
                    <a:tint val="75000"/>
                  </a:prstClr>
                </a:solidFill>
              </a:rPr>
              <a:pPr>
                <a:defRPr/>
              </a:pPr>
              <a:t>12/8/2023</a:t>
            </a:fld>
            <a:endParaRPr lang="en-US" sz="1200">
              <a:solidFill>
                <a:prstClr val="black">
                  <a:tint val="75000"/>
                </a:prstClr>
              </a:solidFill>
            </a:endParaRPr>
          </a:p>
        </p:txBody>
      </p:sp>
      <p:sp>
        <p:nvSpPr>
          <p:cNvPr id="371717" name="Slide Number Placeholder 10">
            <a:extLst>
              <a:ext uri="{FF2B5EF4-FFF2-40B4-BE49-F238E27FC236}">
                <a16:creationId xmlns:a16="http://schemas.microsoft.com/office/drawing/2014/main" id="{67E81A3B-1DEC-4CC3-A40D-86DE04AF8050}"/>
              </a:ext>
            </a:extLst>
          </p:cNvPr>
          <p:cNvSpPr txBox="1">
            <a:spLocks noGrp="1" noChangeArrowheads="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FontTx/>
              <a:buNone/>
            </a:pPr>
            <a:fld id="{59184F17-835A-4691-877F-5022E2BF0675}" type="slidenum">
              <a:rPr lang="en-US" altLang="vi-VN" sz="700">
                <a:solidFill>
                  <a:srgbClr val="898989"/>
                </a:solidFill>
              </a:rPr>
              <a:pPr algn="r" eaLnBrk="1" hangingPunct="1">
                <a:spcBef>
                  <a:spcPct val="0"/>
                </a:spcBef>
                <a:buFontTx/>
                <a:buNone/>
              </a:pPr>
              <a:t>21</a:t>
            </a:fld>
            <a:endParaRPr lang="en-US" altLang="vi-VN" sz="700">
              <a:solidFill>
                <a:srgbClr val="898989"/>
              </a:solidFill>
            </a:endParaRPr>
          </a:p>
        </p:txBody>
      </p:sp>
      <p:graphicFrame>
        <p:nvGraphicFramePr>
          <p:cNvPr id="2" name="Diagram 1">
            <a:extLst>
              <a:ext uri="{FF2B5EF4-FFF2-40B4-BE49-F238E27FC236}">
                <a16:creationId xmlns:a16="http://schemas.microsoft.com/office/drawing/2014/main" id="{80411646-AE5F-4152-BDCC-54BAA4BCC2E5}"/>
              </a:ext>
            </a:extLst>
          </p:cNvPr>
          <p:cNvGraphicFramePr/>
          <p:nvPr/>
        </p:nvGraphicFramePr>
        <p:xfrm>
          <a:off x="2715683" y="1211581"/>
          <a:ext cx="8128000" cy="4762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a:extLst>
              <a:ext uri="{FF2B5EF4-FFF2-40B4-BE49-F238E27FC236}">
                <a16:creationId xmlns:a16="http://schemas.microsoft.com/office/drawing/2014/main" id="{E6FFE136-6EBA-4551-93B9-21355AC845A7}"/>
              </a:ext>
            </a:extLst>
          </p:cNvPr>
          <p:cNvSpPr/>
          <p:nvPr/>
        </p:nvSpPr>
        <p:spPr>
          <a:xfrm>
            <a:off x="446088" y="938214"/>
            <a:ext cx="1619251" cy="5392737"/>
          </a:xfrm>
          <a:prstGeom prst="roundRect">
            <a:avLst/>
          </a:prstGeom>
          <a:solidFill>
            <a:srgbClr val="E9E8B6"/>
          </a:solidFill>
          <a:ln w="25400" cap="flat" cmpd="sng" algn="ctr">
            <a:solidFill>
              <a:srgbClr val="4F81BD">
                <a:shade val="50000"/>
              </a:srgbClr>
            </a:solidFill>
            <a:prstDash val="solid"/>
          </a:ln>
          <a:effectLst/>
        </p:spPr>
        <p:txBody>
          <a:bodyPr lIns="0" rIns="0" anchor="ctr"/>
          <a:lstStyle/>
          <a:p>
            <a:pPr algn="ctr"/>
            <a:r>
              <a:rPr lang="en-US" sz="1400" b="1" i="1" dirty="0" err="1">
                <a:solidFill>
                  <a:srgbClr val="FF0000"/>
                </a:solidFill>
                <a:latin typeface="Arial" panose="020B0604020202020204" pitchFamily="34" charset="0"/>
                <a:cs typeface="Arial" panose="020B0604020202020204" pitchFamily="34" charset="0"/>
              </a:rPr>
              <a:t>Thông</a:t>
            </a:r>
            <a:r>
              <a:rPr lang="en-US" sz="1400" b="1" i="1" dirty="0">
                <a:solidFill>
                  <a:srgbClr val="FF0000"/>
                </a:solidFill>
                <a:latin typeface="Arial" panose="020B0604020202020204" pitchFamily="34" charset="0"/>
                <a:cs typeface="Arial" panose="020B0604020202020204" pitchFamily="34" charset="0"/>
              </a:rPr>
              <a:t> </a:t>
            </a:r>
            <a:r>
              <a:rPr lang="en-US" sz="1400" b="1" i="1" dirty="0" err="1">
                <a:solidFill>
                  <a:srgbClr val="FF0000"/>
                </a:solidFill>
                <a:latin typeface="Arial" panose="020B0604020202020204" pitchFamily="34" charset="0"/>
                <a:cs typeface="Arial" panose="020B0604020202020204" pitchFamily="34" charset="0"/>
              </a:rPr>
              <a:t>tư</a:t>
            </a:r>
            <a:r>
              <a:rPr lang="en-US" sz="1400" b="1" i="1" dirty="0">
                <a:solidFill>
                  <a:srgbClr val="FF0000"/>
                </a:solidFill>
                <a:latin typeface="Arial" panose="020B0604020202020204" pitchFamily="34" charset="0"/>
                <a:cs typeface="Arial" panose="020B0604020202020204" pitchFamily="34" charset="0"/>
              </a:rPr>
              <a:t> </a:t>
            </a:r>
            <a:r>
              <a:rPr lang="en-US" sz="1400" b="1" i="1" dirty="0" err="1">
                <a:solidFill>
                  <a:srgbClr val="FF0000"/>
                </a:solidFill>
                <a:latin typeface="Arial" panose="020B0604020202020204" pitchFamily="34" charset="0"/>
                <a:cs typeface="Arial" panose="020B0604020202020204" pitchFamily="34" charset="0"/>
              </a:rPr>
              <a:t>số</a:t>
            </a:r>
            <a:r>
              <a:rPr lang="en-US" sz="1400" b="1" i="1" dirty="0">
                <a:solidFill>
                  <a:srgbClr val="FF0000"/>
                </a:solidFill>
                <a:latin typeface="Arial" panose="020B0604020202020204" pitchFamily="34" charset="0"/>
                <a:cs typeface="Arial" panose="020B0604020202020204" pitchFamily="34" charset="0"/>
              </a:rPr>
              <a:t> </a:t>
            </a:r>
          </a:p>
          <a:p>
            <a:pPr algn="ctr"/>
            <a:r>
              <a:rPr lang="en-US" sz="1400" b="1" i="1" dirty="0">
                <a:solidFill>
                  <a:srgbClr val="FF0000"/>
                </a:solidFill>
                <a:latin typeface="Arial" panose="020B0604020202020204" pitchFamily="34" charset="0"/>
                <a:cs typeface="Arial" panose="020B0604020202020204" pitchFamily="34" charset="0"/>
              </a:rPr>
              <a:t>27/2020/TT –BGDĐT </a:t>
            </a:r>
            <a:r>
              <a:rPr lang="en-US" sz="1400" b="1" i="1" dirty="0" err="1">
                <a:solidFill>
                  <a:srgbClr val="FF0000"/>
                </a:solidFill>
                <a:latin typeface="Arial" panose="020B0604020202020204" pitchFamily="34" charset="0"/>
                <a:cs typeface="Arial" panose="020B0604020202020204" pitchFamily="34" charset="0"/>
              </a:rPr>
              <a:t>ngày</a:t>
            </a:r>
            <a:r>
              <a:rPr lang="en-US" sz="1400" b="1" i="1" dirty="0">
                <a:solidFill>
                  <a:srgbClr val="FF0000"/>
                </a:solidFill>
                <a:latin typeface="Arial" panose="020B0604020202020204" pitchFamily="34" charset="0"/>
                <a:cs typeface="Arial" panose="020B0604020202020204" pitchFamily="34" charset="0"/>
              </a:rPr>
              <a:t> 04/9/2020 </a:t>
            </a:r>
            <a:endParaRPr lang="en-US"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63396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C596B1-6CAF-0489-1D8F-D6705D556C29}"/>
              </a:ext>
            </a:extLst>
          </p:cNvPr>
          <p:cNvSpPr/>
          <p:nvPr/>
        </p:nvSpPr>
        <p:spPr>
          <a:xfrm>
            <a:off x="701750" y="131579"/>
            <a:ext cx="1070487" cy="704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231003"/>
              </a:buClr>
              <a:buSzPts val="2000"/>
              <a:defRPr/>
            </a:pPr>
            <a:r>
              <a:rPr lang="vi-VN" sz="2933" b="1" kern="0">
                <a:solidFill>
                  <a:srgbClr val="FDE6D9">
                    <a:lumMod val="25000"/>
                  </a:srgbClr>
                </a:solidFill>
                <a:latin typeface="Playfair Display"/>
                <a:sym typeface="Playfair Display"/>
              </a:rPr>
              <a:t>02 </a:t>
            </a:r>
          </a:p>
        </p:txBody>
      </p:sp>
      <p:cxnSp>
        <p:nvCxnSpPr>
          <p:cNvPr id="11" name="Connector: Elbow 10">
            <a:extLst>
              <a:ext uri="{FF2B5EF4-FFF2-40B4-BE49-F238E27FC236}">
                <a16:creationId xmlns:a16="http://schemas.microsoft.com/office/drawing/2014/main" id="{1743690B-AE61-64F4-73AA-A0C213115929}"/>
              </a:ext>
            </a:extLst>
          </p:cNvPr>
          <p:cNvCxnSpPr>
            <a:cxnSpLocks/>
          </p:cNvCxnSpPr>
          <p:nvPr/>
        </p:nvCxnSpPr>
        <p:spPr>
          <a:xfrm rot="10800000" flipH="1" flipV="1">
            <a:off x="5777168" y="313394"/>
            <a:ext cx="2146401" cy="826593"/>
          </a:xfrm>
          <a:prstGeom prst="bentConnector3">
            <a:avLst>
              <a:gd name="adj1" fmla="val 127804"/>
            </a:avLst>
          </a:prstGeom>
          <a:ln w="19050">
            <a:solidFill>
              <a:schemeClr val="accent3">
                <a:lumMod val="75000"/>
              </a:schemeClr>
            </a:solidFill>
          </a:ln>
        </p:spPr>
        <p:style>
          <a:lnRef idx="1">
            <a:schemeClr val="dk1"/>
          </a:lnRef>
          <a:fillRef idx="0">
            <a:schemeClr val="dk1"/>
          </a:fillRef>
          <a:effectRef idx="0">
            <a:schemeClr val="dk1"/>
          </a:effectRef>
          <a:fontRef idx="minor">
            <a:schemeClr val="tx1"/>
          </a:fontRef>
        </p:style>
      </p:cxnSp>
      <p:sp>
        <p:nvSpPr>
          <p:cNvPr id="19" name="Rectangle: Rounded Corners 18">
            <a:extLst>
              <a:ext uri="{FF2B5EF4-FFF2-40B4-BE49-F238E27FC236}">
                <a16:creationId xmlns:a16="http://schemas.microsoft.com/office/drawing/2014/main" id="{ACF19163-EF56-26D2-54CC-114C03936F8E}"/>
              </a:ext>
            </a:extLst>
          </p:cNvPr>
          <p:cNvSpPr/>
          <p:nvPr/>
        </p:nvSpPr>
        <p:spPr>
          <a:xfrm>
            <a:off x="2890895" y="836429"/>
            <a:ext cx="7200019" cy="673395"/>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133" b="1" kern="0" dirty="0">
                <a:solidFill>
                  <a:srgbClr val="F8F1ED"/>
                </a:solidFill>
                <a:latin typeface="Times New Roman" panose="02020603050405020304" pitchFamily="18" charset="0"/>
                <a:cs typeface="Times New Roman" panose="02020603050405020304" pitchFamily="18" charset="0"/>
                <a:sym typeface="Arial"/>
              </a:rPr>
              <a:t>Xây dựng câu hỏi, bài tập đánh giá </a:t>
            </a:r>
          </a:p>
          <a:p>
            <a:pPr algn="ctr" defTabSz="1219170">
              <a:buClr>
                <a:srgbClr val="000000"/>
              </a:buClr>
              <a:defRPr/>
            </a:pPr>
            <a:r>
              <a:rPr lang="vi-VN" sz="2133" b="1" kern="0" dirty="0">
                <a:solidFill>
                  <a:srgbClr val="F8F1ED"/>
                </a:solidFill>
                <a:latin typeface="Times New Roman" panose="02020603050405020304" pitchFamily="18" charset="0"/>
                <a:cs typeface="Times New Roman" panose="02020603050405020304" pitchFamily="18" charset="0"/>
                <a:sym typeface="Arial"/>
              </a:rPr>
              <a:t>ĐỌC HIỂU theo 3 mức</a:t>
            </a:r>
            <a:endParaRPr lang="en-US" sz="2133" b="1" kern="0" dirty="0">
              <a:solidFill>
                <a:srgbClr val="F8F1ED"/>
              </a:solidFill>
              <a:latin typeface="Times New Roman" panose="02020603050405020304" pitchFamily="18" charset="0"/>
              <a:cs typeface="Times New Roman" panose="02020603050405020304" pitchFamily="18" charset="0"/>
              <a:sym typeface="Arial"/>
            </a:endParaRPr>
          </a:p>
        </p:txBody>
      </p:sp>
      <p:sp>
        <p:nvSpPr>
          <p:cNvPr id="21" name="Rectangle: Rounded Corners 20">
            <a:extLst>
              <a:ext uri="{FF2B5EF4-FFF2-40B4-BE49-F238E27FC236}">
                <a16:creationId xmlns:a16="http://schemas.microsoft.com/office/drawing/2014/main" id="{053F8D46-92A2-68ED-41D3-AC32D79F0257}"/>
              </a:ext>
            </a:extLst>
          </p:cNvPr>
          <p:cNvSpPr/>
          <p:nvPr/>
        </p:nvSpPr>
        <p:spPr>
          <a:xfrm>
            <a:off x="1772237" y="53296"/>
            <a:ext cx="4839578" cy="67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933" b="1" kern="0" dirty="0">
                <a:solidFill>
                  <a:srgbClr val="FDC0CA">
                    <a:lumMod val="50000"/>
                  </a:srgbClr>
                </a:solidFill>
                <a:latin typeface="Times New Roman" panose="02020603050405020304" pitchFamily="18" charset="0"/>
                <a:cs typeface="Times New Roman" panose="02020603050405020304" pitchFamily="18" charset="0"/>
                <a:sym typeface="Arial"/>
              </a:rPr>
              <a:t>Đánh giá định kì LỚP 4</a:t>
            </a:r>
            <a:endParaRPr lang="en-US" sz="2933" b="1" kern="0" dirty="0">
              <a:solidFill>
                <a:srgbClr val="FDC0CA">
                  <a:lumMod val="50000"/>
                </a:srgbClr>
              </a:solidFill>
              <a:latin typeface="Times New Roman" panose="02020603050405020304" pitchFamily="18" charset="0"/>
              <a:cs typeface="Times New Roman" panose="02020603050405020304" pitchFamily="18" charset="0"/>
              <a:sym typeface="Arial"/>
            </a:endParaRPr>
          </a:p>
        </p:txBody>
      </p:sp>
      <p:cxnSp>
        <p:nvCxnSpPr>
          <p:cNvPr id="12" name="Connector: Elbow 11">
            <a:extLst>
              <a:ext uri="{FF2B5EF4-FFF2-40B4-BE49-F238E27FC236}">
                <a16:creationId xmlns:a16="http://schemas.microsoft.com/office/drawing/2014/main" id="{47366618-677A-A9CE-7754-0901ED880F9B}"/>
              </a:ext>
            </a:extLst>
          </p:cNvPr>
          <p:cNvCxnSpPr>
            <a:cxnSpLocks/>
          </p:cNvCxnSpPr>
          <p:nvPr/>
        </p:nvCxnSpPr>
        <p:spPr>
          <a:xfrm rot="10800000" flipH="1" flipV="1">
            <a:off x="8084905" y="1141952"/>
            <a:ext cx="2146401" cy="826593"/>
          </a:xfrm>
          <a:prstGeom prst="bentConnector3">
            <a:avLst>
              <a:gd name="adj1" fmla="val 121199"/>
            </a:avLst>
          </a:prstGeom>
          <a:ln w="19050">
            <a:solidFill>
              <a:schemeClr val="accent3">
                <a:lumMod val="75000"/>
              </a:schemeClr>
            </a:solidFill>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CF57DEAA-511F-FB6B-4BE9-7348CCD934B0}"/>
              </a:ext>
            </a:extLst>
          </p:cNvPr>
          <p:cNvSpPr/>
          <p:nvPr/>
        </p:nvSpPr>
        <p:spPr>
          <a:xfrm>
            <a:off x="10090914" y="1878418"/>
            <a:ext cx="220972" cy="2116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8F1ED"/>
              </a:solidFill>
              <a:latin typeface="Arial"/>
              <a:sym typeface="Arial"/>
            </a:endParaRPr>
          </a:p>
        </p:txBody>
      </p:sp>
      <p:sp>
        <p:nvSpPr>
          <p:cNvPr id="22" name="Oval 21">
            <a:extLst>
              <a:ext uri="{FF2B5EF4-FFF2-40B4-BE49-F238E27FC236}">
                <a16:creationId xmlns:a16="http://schemas.microsoft.com/office/drawing/2014/main" id="{E6B49E91-D1D9-A14D-2DC4-E1DEEAFD5256}"/>
              </a:ext>
            </a:extLst>
          </p:cNvPr>
          <p:cNvSpPr/>
          <p:nvPr/>
        </p:nvSpPr>
        <p:spPr>
          <a:xfrm>
            <a:off x="7887751" y="1007473"/>
            <a:ext cx="220972" cy="2116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8F1ED"/>
              </a:solidFill>
              <a:latin typeface="Arial"/>
              <a:sym typeface="Arial"/>
            </a:endParaRPr>
          </a:p>
        </p:txBody>
      </p:sp>
      <p:sp>
        <p:nvSpPr>
          <p:cNvPr id="3" name="TextBox 2">
            <a:extLst>
              <a:ext uri="{FF2B5EF4-FFF2-40B4-BE49-F238E27FC236}">
                <a16:creationId xmlns:a16="http://schemas.microsoft.com/office/drawing/2014/main" id="{1BB43B80-47D2-64B9-2AA4-E1EFEBC331BB}"/>
              </a:ext>
            </a:extLst>
          </p:cNvPr>
          <p:cNvSpPr txBox="1"/>
          <p:nvPr/>
        </p:nvSpPr>
        <p:spPr>
          <a:xfrm>
            <a:off x="510362" y="1792697"/>
            <a:ext cx="10802679" cy="5337359"/>
          </a:xfrm>
          <a:prstGeom prst="rect">
            <a:avLst/>
          </a:prstGeom>
          <a:noFill/>
        </p:spPr>
        <p:txBody>
          <a:bodyPr wrap="square" rtlCol="0">
            <a:spAutoFit/>
          </a:bodyPr>
          <a:lstStyle/>
          <a:p>
            <a:pPr marL="0" indent="0" algn="just">
              <a:lnSpc>
                <a:spcPts val="3500"/>
              </a:lnSpc>
            </a:pPr>
            <a:r>
              <a:rPr lang="vi-VN" b="1" dirty="0">
                <a:solidFill>
                  <a:schemeClr val="tx1">
                    <a:lumMod val="75000"/>
                    <a:lumOff val="25000"/>
                  </a:schemeClr>
                </a:solidFill>
                <a:latin typeface="+mj-lt"/>
              </a:rPr>
              <a:t>MỨC 1: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Nhận</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biết</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chi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hận</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biết</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dáng</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thoại</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hận</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biết</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quan hệ giữa các nhân vật trong câu chuyện thể hiện qua cách xưng hô;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hận</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biết</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hình ảnh trong thơ, trong văn bản kịch</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hận</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biết</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n</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hận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0070C0"/>
              </a:solidFill>
              <a:ea typeface="Calibri" panose="020F0502020204030204" pitchFamily="34" charset="0"/>
              <a:cs typeface="Times New Roman" panose="02020603050405020304" pitchFamily="18" charset="0"/>
            </a:endParaRPr>
          </a:p>
          <a:p>
            <a:pPr marL="0" indent="0" algn="just">
              <a:lnSpc>
                <a:spcPts val="3500"/>
              </a:lnSpc>
            </a:pPr>
            <a:r>
              <a:rPr lang="vi-VN" b="1" dirty="0">
                <a:solidFill>
                  <a:schemeClr val="tx1">
                    <a:lumMod val="75000"/>
                    <a:lumOff val="25000"/>
                  </a:schemeClr>
                </a:solidFill>
                <a:latin typeface="+mj-lt"/>
              </a:rPr>
              <a:t>MỨC 2: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thoại</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xưng</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xác định được </a:t>
            </a:r>
            <a:r>
              <a:rPr lang="vi-VN"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trình tự sắp xếp các sự việc trong câu chuyện theo quan hệ nhân quả; </a:t>
            </a:r>
            <a:r>
              <a:rPr lang="vi-VN" dirty="0">
                <a:solidFill>
                  <a:srgbClr val="2600FB"/>
                </a:solidFill>
                <a:latin typeface="Times New Roman" panose="02020603050405020304" pitchFamily="18" charset="0"/>
                <a:ea typeface="Calibri" panose="020F0502020204030204" pitchFamily="34" charset="0"/>
                <a:cs typeface="Times New Roman" panose="02020603050405020304" pitchFamily="18" charset="0"/>
              </a:rPr>
              <a:t>t</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rả</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nội dung hàm ẩn </a:t>
            </a:r>
            <a:r>
              <a:rPr lang="vi-VN"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của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hiểu tác dụng của biện pháp tu từ so sánh, nhân hoá; tóm tắt được văn bản truyện; dựa vào gợi ý </a:t>
            </a:r>
            <a:r>
              <a:rPr lang="vi-VN" dirty="0">
                <a:solidFill>
                  <a:srgbClr val="2600FB"/>
                </a:solidFill>
                <a:latin typeface="Times New Roman" panose="02020603050405020304" pitchFamily="18" charset="0"/>
                <a:ea typeface="Calibri" panose="020F0502020204030204" pitchFamily="34" charset="0"/>
                <a:cs typeface="Times New Roman" panose="02020603050405020304" pitchFamily="18" charset="0"/>
              </a:rPr>
              <a:t>hiểu được điều tác giả muốn nói qua văn bản</a:t>
            </a:r>
            <a:r>
              <a:rPr lang="en-US"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hiểu</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vai</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trò</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liệu</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hình</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ảnh</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VB </a:t>
            </a:r>
            <a:r>
              <a:rPr lang="en-US" dirty="0" err="1">
                <a:solidFill>
                  <a:srgbClr val="0432FF"/>
                </a:solidFill>
                <a:latin typeface="Times New Roman" panose="02020603050405020304" pitchFamily="18" charset="0"/>
                <a:ea typeface="Calibri" panose="020F0502020204030204" pitchFamily="34" charset="0"/>
                <a:cs typeface="Times New Roman" panose="02020603050405020304" pitchFamily="18" charset="0"/>
              </a:rPr>
              <a:t>thông</a:t>
            </a:r>
            <a:r>
              <a:rPr lang="en-US" dirty="0">
                <a:solidFill>
                  <a:srgbClr val="0432FF"/>
                </a:solidFill>
                <a:latin typeface="Times New Roman" panose="02020603050405020304" pitchFamily="18" charset="0"/>
                <a:ea typeface="Calibri" panose="020F0502020204030204" pitchFamily="34" charset="0"/>
                <a:cs typeface="Times New Roman" panose="02020603050405020304" pitchFamily="18" charset="0"/>
              </a:rPr>
              <a:t> tin;</a:t>
            </a:r>
          </a:p>
          <a:p>
            <a:pPr marL="0" indent="0" algn="just">
              <a:lnSpc>
                <a:spcPts val="3500"/>
              </a:lnSpc>
            </a:pPr>
            <a:r>
              <a:rPr lang="vi-VN" b="1" dirty="0">
                <a:solidFill>
                  <a:schemeClr val="tx1">
                    <a:lumMod val="75000"/>
                    <a:lumOff val="25000"/>
                  </a:schemeClr>
                </a:solidFill>
                <a:latin typeface="+mj-lt"/>
              </a:rPr>
              <a:t>MỨC 3:</a:t>
            </a:r>
            <a:r>
              <a:rPr lang="vi-VN" dirty="0">
                <a:solidFill>
                  <a:schemeClr val="tx1">
                    <a:lumMod val="75000"/>
                    <a:lumOff val="25000"/>
                  </a:schemeClr>
                </a:solidFill>
                <a:latin typeface="+mj-lt"/>
              </a:rPr>
              <a:t> </a:t>
            </a:r>
            <a:r>
              <a:rPr lang="vi-VN"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Giải thích được lí do yêu thích</a:t>
            </a:r>
            <a:r>
              <a:rPr lang="en-US"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kern="1200"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vi-VN"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nhân vật,</a:t>
            </a:r>
            <a:r>
              <a:rPr lang="en-US"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200"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200"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200"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200"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200"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200" dirty="0" err="1">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vi-VN" kern="1200" dirty="0">
                <a:solidFill>
                  <a:srgbClr val="2600FB"/>
                </a:solidFill>
                <a:effectLst/>
                <a:latin typeface="Times New Roman" panose="02020603050405020304" pitchFamily="18" charset="0"/>
                <a:ea typeface="Calibri" panose="020F0502020204030204" pitchFamily="34" charset="0"/>
                <a:cs typeface="Times New Roman" panose="02020603050405020304" pitchFamily="18" charset="0"/>
              </a:rPr>
              <a:t>, bài thơ</a:t>
            </a:r>
            <a:r>
              <a:rPr lang="en-US" dirty="0">
                <a:solidFill>
                  <a:srgbClr val="2600FB"/>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600FB"/>
                </a:solidFill>
                <a:latin typeface="Times New Roman" panose="02020603050405020304" pitchFamily="18" charset="0"/>
                <a:ea typeface="Calibri" panose="020F0502020204030204" pitchFamily="34" charset="0"/>
                <a:cs typeface="Times New Roman" panose="02020603050405020304" pitchFamily="18" charset="0"/>
              </a:rPr>
              <a:t>đ</a:t>
            </a:r>
            <a:r>
              <a:rPr lang="en-US" dirty="0" err="1">
                <a:solidFill>
                  <a:srgbClr val="2600FB"/>
                </a:solidFill>
                <a:effectLst/>
                <a:latin typeface="Times New Roman" panose="02020603050405020304" pitchFamily="18" charset="0"/>
                <a:ea typeface="Calibri" panose="020F0502020204030204" pitchFamily="34" charset="0"/>
              </a:rPr>
              <a:t>ưa</a:t>
            </a:r>
            <a:r>
              <a:rPr lang="en-US" dirty="0">
                <a:solidFill>
                  <a:srgbClr val="2600FB"/>
                </a:solidFill>
                <a:effectLst/>
                <a:latin typeface="Times New Roman" panose="02020603050405020304" pitchFamily="18" charset="0"/>
                <a:ea typeface="Calibri" panose="020F0502020204030204" pitchFamily="34" charset="0"/>
              </a:rPr>
              <a:t> ra </a:t>
            </a:r>
            <a:r>
              <a:rPr lang="en-US" dirty="0" err="1">
                <a:solidFill>
                  <a:srgbClr val="2600FB"/>
                </a:solidFill>
                <a:effectLst/>
                <a:latin typeface="Times New Roman" panose="02020603050405020304" pitchFamily="18" charset="0"/>
                <a:ea typeface="Calibri" panose="020F0502020204030204" pitchFamily="34" charset="0"/>
              </a:rPr>
              <a:t>những</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phản</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hồi</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hợp</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lý</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về</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nhân</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vật</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sự</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việc</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tình</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huống</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trong</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văn</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bản</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dựa</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trên</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trải</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nghiệm</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của</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bản</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th</a:t>
            </a:r>
            <a:r>
              <a:rPr lang="vi-VN" dirty="0">
                <a:solidFill>
                  <a:srgbClr val="2600FB"/>
                </a:solidFill>
                <a:effectLst/>
                <a:latin typeface="Times New Roman" panose="02020603050405020304" pitchFamily="18" charset="0"/>
                <a:ea typeface="Calibri" panose="020F0502020204030204" pitchFamily="34" charset="0"/>
              </a:rPr>
              <a:t>â</a:t>
            </a:r>
            <a:r>
              <a:rPr lang="en-US" dirty="0">
                <a:solidFill>
                  <a:srgbClr val="2600FB"/>
                </a:solidFill>
                <a:effectLst/>
                <a:latin typeface="Times New Roman" panose="02020603050405020304" pitchFamily="18" charset="0"/>
                <a:ea typeface="Calibri" panose="020F0502020204030204" pitchFamily="34" charset="0"/>
              </a:rPr>
              <a:t>n; </a:t>
            </a:r>
            <a:r>
              <a:rPr lang="en-US" dirty="0" err="1">
                <a:solidFill>
                  <a:srgbClr val="2600FB"/>
                </a:solidFill>
                <a:latin typeface="Times New Roman" panose="02020603050405020304" pitchFamily="18" charset="0"/>
                <a:ea typeface="Calibri" panose="020F0502020204030204" pitchFamily="34" charset="0"/>
              </a:rPr>
              <a:t>r</a:t>
            </a:r>
            <a:r>
              <a:rPr lang="en-US" dirty="0" err="1">
                <a:solidFill>
                  <a:srgbClr val="2600FB"/>
                </a:solidFill>
                <a:effectLst/>
                <a:latin typeface="Times New Roman" panose="02020603050405020304" pitchFamily="18" charset="0"/>
                <a:ea typeface="Calibri" panose="020F0502020204030204" pitchFamily="34" charset="0"/>
              </a:rPr>
              <a:t>út</a:t>
            </a:r>
            <a:r>
              <a:rPr lang="en-US" dirty="0">
                <a:solidFill>
                  <a:srgbClr val="2600FB"/>
                </a:solidFill>
                <a:effectLst/>
                <a:latin typeface="Times New Roman" panose="02020603050405020304" pitchFamily="18" charset="0"/>
                <a:ea typeface="Calibri" panose="020F0502020204030204" pitchFamily="34" charset="0"/>
              </a:rPr>
              <a:t> ra </a:t>
            </a:r>
            <a:r>
              <a:rPr lang="en-US" dirty="0" err="1">
                <a:solidFill>
                  <a:srgbClr val="2600FB"/>
                </a:solidFill>
                <a:effectLst/>
                <a:latin typeface="Times New Roman" panose="02020603050405020304" pitchFamily="18" charset="0"/>
                <a:ea typeface="Calibri" panose="020F0502020204030204" pitchFamily="34" charset="0"/>
              </a:rPr>
              <a:t>bài</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học</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có</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ý</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nghĩa</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cho</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bản</a:t>
            </a:r>
            <a:r>
              <a:rPr lang="en-US" dirty="0">
                <a:solidFill>
                  <a:srgbClr val="2600FB"/>
                </a:solidFill>
                <a:effectLst/>
                <a:latin typeface="Times New Roman" panose="02020603050405020304" pitchFamily="18" charset="0"/>
                <a:ea typeface="Calibri" panose="020F0502020204030204" pitchFamily="34" charset="0"/>
              </a:rPr>
              <a:t> </a:t>
            </a:r>
            <a:r>
              <a:rPr lang="en-US" dirty="0" err="1">
                <a:solidFill>
                  <a:srgbClr val="2600FB"/>
                </a:solidFill>
                <a:effectLst/>
                <a:latin typeface="Times New Roman" panose="02020603050405020304" pitchFamily="18" charset="0"/>
                <a:ea typeface="Calibri" panose="020F0502020204030204" pitchFamily="34" charset="0"/>
              </a:rPr>
              <a:t>thân</a:t>
            </a:r>
            <a:r>
              <a:rPr lang="en-US" i="1" dirty="0">
                <a:solidFill>
                  <a:srgbClr val="C00000"/>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để</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giải</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quyết</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những</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vấn</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đề</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trong</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học</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tập</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hoặc</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trong</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cuộc</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sống</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phù</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hợp</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với</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lứa</a:t>
            </a:r>
            <a:r>
              <a:rPr lang="en-US" dirty="0">
                <a:solidFill>
                  <a:srgbClr val="0432FF"/>
                </a:solidFill>
                <a:effectLst/>
                <a:latin typeface="Times New Roman" panose="02020603050405020304" pitchFamily="18" charset="0"/>
                <a:ea typeface="Calibri" panose="020F0502020204030204" pitchFamily="34" charset="0"/>
              </a:rPr>
              <a:t> </a:t>
            </a:r>
            <a:r>
              <a:rPr lang="en-US" dirty="0" err="1">
                <a:solidFill>
                  <a:srgbClr val="0432FF"/>
                </a:solidFill>
                <a:effectLst/>
                <a:latin typeface="Times New Roman" panose="02020603050405020304" pitchFamily="18" charset="0"/>
                <a:ea typeface="Calibri" panose="020F0502020204030204" pitchFamily="34" charset="0"/>
              </a:rPr>
              <a:t>tuổi</a:t>
            </a:r>
            <a:r>
              <a:rPr lang="en-US" dirty="0">
                <a:solidFill>
                  <a:srgbClr val="0432FF"/>
                </a:solidFill>
                <a:effectLst/>
                <a:latin typeface="Times New Roman" panose="02020603050405020304" pitchFamily="18" charset="0"/>
                <a:ea typeface="Calibri" panose="020F0502020204030204" pitchFamily="34" charset="0"/>
              </a:rPr>
              <a:t>. </a:t>
            </a:r>
            <a:endParaRPr lang="en-US" dirty="0">
              <a:solidFill>
                <a:srgbClr val="00B0F0"/>
              </a:solidFill>
            </a:endParaRPr>
          </a:p>
          <a:p>
            <a:pPr indent="609585" algn="just"/>
            <a:endParaRPr lang="en-US" sz="2000" dirty="0">
              <a:solidFill>
                <a:schemeClr val="tx1">
                  <a:lumMod val="75000"/>
                  <a:lumOff val="25000"/>
                </a:schemeClr>
              </a:solidFill>
              <a:latin typeface="+mj-lt"/>
            </a:endParaRPr>
          </a:p>
        </p:txBody>
      </p:sp>
    </p:spTree>
    <p:extLst>
      <p:ext uri="{BB962C8B-B14F-4D97-AF65-F5344CB8AC3E}">
        <p14:creationId xmlns:p14="http://schemas.microsoft.com/office/powerpoint/2010/main" val="130440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C596B1-6CAF-0489-1D8F-D6705D556C29}"/>
              </a:ext>
            </a:extLst>
          </p:cNvPr>
          <p:cNvSpPr/>
          <p:nvPr/>
        </p:nvSpPr>
        <p:spPr>
          <a:xfrm>
            <a:off x="701750" y="53296"/>
            <a:ext cx="1070487" cy="704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231003"/>
              </a:buClr>
              <a:buSzPts val="2000"/>
              <a:defRPr/>
            </a:pPr>
            <a:r>
              <a:rPr lang="vi-VN" sz="2933" b="1" kern="0">
                <a:solidFill>
                  <a:srgbClr val="FDE6D9">
                    <a:lumMod val="25000"/>
                  </a:srgbClr>
                </a:solidFill>
                <a:latin typeface="Playfair Display"/>
                <a:sym typeface="Playfair Display"/>
              </a:rPr>
              <a:t>02 </a:t>
            </a:r>
          </a:p>
        </p:txBody>
      </p:sp>
      <p:sp>
        <p:nvSpPr>
          <p:cNvPr id="7" name="Rectangle: Rounded Corners 6">
            <a:extLst>
              <a:ext uri="{FF2B5EF4-FFF2-40B4-BE49-F238E27FC236}">
                <a16:creationId xmlns:a16="http://schemas.microsoft.com/office/drawing/2014/main" id="{2C1BA6EF-5BA5-4722-E569-536704141B02}"/>
              </a:ext>
            </a:extLst>
          </p:cNvPr>
          <p:cNvSpPr/>
          <p:nvPr/>
        </p:nvSpPr>
        <p:spPr>
          <a:xfrm>
            <a:off x="4390702" y="1646544"/>
            <a:ext cx="5713228" cy="772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133" b="1" kern="0" dirty="0">
                <a:solidFill>
                  <a:srgbClr val="66863E">
                    <a:lumMod val="75000"/>
                  </a:srgbClr>
                </a:solidFill>
                <a:latin typeface="Times New Roman" panose="02020603050405020304" pitchFamily="18" charset="0"/>
                <a:cs typeface="Times New Roman" panose="02020603050405020304" pitchFamily="18" charset="0"/>
                <a:sym typeface="Arial"/>
              </a:rPr>
              <a:t>Câu hỏi, bài tập đánh giá kiến thức Tiếng Việt (từ và câu)</a:t>
            </a:r>
            <a:endParaRPr lang="en-US" sz="2133" b="1" kern="0" dirty="0">
              <a:solidFill>
                <a:srgbClr val="66863E">
                  <a:lumMod val="75000"/>
                </a:srgbClr>
              </a:solidFill>
              <a:latin typeface="Times New Roman" panose="02020603050405020304" pitchFamily="18" charset="0"/>
              <a:cs typeface="Times New Roman" panose="02020603050405020304" pitchFamily="18" charset="0"/>
              <a:sym typeface="Arial"/>
            </a:endParaRPr>
          </a:p>
        </p:txBody>
      </p:sp>
      <p:cxnSp>
        <p:nvCxnSpPr>
          <p:cNvPr id="11" name="Connector: Elbow 10">
            <a:extLst>
              <a:ext uri="{FF2B5EF4-FFF2-40B4-BE49-F238E27FC236}">
                <a16:creationId xmlns:a16="http://schemas.microsoft.com/office/drawing/2014/main" id="{1743690B-AE61-64F4-73AA-A0C213115929}"/>
              </a:ext>
            </a:extLst>
          </p:cNvPr>
          <p:cNvCxnSpPr>
            <a:cxnSpLocks/>
          </p:cNvCxnSpPr>
          <p:nvPr/>
        </p:nvCxnSpPr>
        <p:spPr>
          <a:xfrm rot="10800000" flipH="1" flipV="1">
            <a:off x="5777168" y="313394"/>
            <a:ext cx="2146401" cy="826593"/>
          </a:xfrm>
          <a:prstGeom prst="bentConnector3">
            <a:avLst>
              <a:gd name="adj1" fmla="val 127804"/>
            </a:avLst>
          </a:prstGeom>
          <a:ln w="19050">
            <a:solidFill>
              <a:schemeClr val="accent3">
                <a:lumMod val="75000"/>
              </a:schemeClr>
            </a:solidFill>
          </a:ln>
        </p:spPr>
        <p:style>
          <a:lnRef idx="1">
            <a:schemeClr val="dk1"/>
          </a:lnRef>
          <a:fillRef idx="0">
            <a:schemeClr val="dk1"/>
          </a:fillRef>
          <a:effectRef idx="0">
            <a:schemeClr val="dk1"/>
          </a:effectRef>
          <a:fontRef idx="minor">
            <a:schemeClr val="tx1"/>
          </a:fontRef>
        </p:style>
      </p:cxnSp>
      <p:sp>
        <p:nvSpPr>
          <p:cNvPr id="19" name="Rectangle: Rounded Corners 18">
            <a:extLst>
              <a:ext uri="{FF2B5EF4-FFF2-40B4-BE49-F238E27FC236}">
                <a16:creationId xmlns:a16="http://schemas.microsoft.com/office/drawing/2014/main" id="{ACF19163-EF56-26D2-54CC-114C03936F8E}"/>
              </a:ext>
            </a:extLst>
          </p:cNvPr>
          <p:cNvSpPr/>
          <p:nvPr/>
        </p:nvSpPr>
        <p:spPr>
          <a:xfrm>
            <a:off x="2890895" y="836429"/>
            <a:ext cx="4986053" cy="673395"/>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133" b="1" kern="0">
                <a:solidFill>
                  <a:srgbClr val="F8F1ED"/>
                </a:solidFill>
                <a:latin typeface="Times New Roman" panose="02020603050405020304" pitchFamily="18" charset="0"/>
                <a:cs typeface="Times New Roman" panose="02020603050405020304" pitchFamily="18" charset="0"/>
                <a:sym typeface="Arial"/>
              </a:rPr>
              <a:t>Xây dựng câu hỏi, bài tập đánh giá </a:t>
            </a:r>
          </a:p>
          <a:p>
            <a:pPr algn="ctr" defTabSz="1219170">
              <a:buClr>
                <a:srgbClr val="000000"/>
              </a:buClr>
              <a:defRPr/>
            </a:pPr>
            <a:r>
              <a:rPr lang="vi-VN" sz="2133" b="1" kern="0">
                <a:solidFill>
                  <a:srgbClr val="F8F1ED"/>
                </a:solidFill>
                <a:latin typeface="Times New Roman" panose="02020603050405020304" pitchFamily="18" charset="0"/>
                <a:cs typeface="Times New Roman" panose="02020603050405020304" pitchFamily="18" charset="0"/>
                <a:sym typeface="Arial"/>
              </a:rPr>
              <a:t>môn Tiếng Việt theo 3 mức</a:t>
            </a:r>
            <a:endParaRPr lang="en-US" sz="2133" b="1" kern="0">
              <a:solidFill>
                <a:srgbClr val="F8F1ED"/>
              </a:solidFill>
              <a:latin typeface="Times New Roman" panose="02020603050405020304" pitchFamily="18" charset="0"/>
              <a:cs typeface="Times New Roman" panose="02020603050405020304" pitchFamily="18" charset="0"/>
              <a:sym typeface="Arial"/>
            </a:endParaRPr>
          </a:p>
        </p:txBody>
      </p:sp>
      <p:sp>
        <p:nvSpPr>
          <p:cNvPr id="21" name="Rectangle: Rounded Corners 20">
            <a:extLst>
              <a:ext uri="{FF2B5EF4-FFF2-40B4-BE49-F238E27FC236}">
                <a16:creationId xmlns:a16="http://schemas.microsoft.com/office/drawing/2014/main" id="{053F8D46-92A2-68ED-41D3-AC32D79F0257}"/>
              </a:ext>
            </a:extLst>
          </p:cNvPr>
          <p:cNvSpPr/>
          <p:nvPr/>
        </p:nvSpPr>
        <p:spPr>
          <a:xfrm>
            <a:off x="1772237" y="53296"/>
            <a:ext cx="4004931" cy="67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933" b="1" kern="0">
                <a:solidFill>
                  <a:srgbClr val="FDC0CA">
                    <a:lumMod val="50000"/>
                  </a:srgbClr>
                </a:solidFill>
                <a:latin typeface="Times New Roman" panose="02020603050405020304" pitchFamily="18" charset="0"/>
                <a:cs typeface="Times New Roman" panose="02020603050405020304" pitchFamily="18" charset="0"/>
                <a:sym typeface="Arial"/>
              </a:rPr>
              <a:t>Đánh giá định kì</a:t>
            </a:r>
            <a:endParaRPr lang="en-US" sz="2933" b="1" kern="0">
              <a:solidFill>
                <a:srgbClr val="FDC0CA">
                  <a:lumMod val="50000"/>
                </a:srgbClr>
              </a:solidFill>
              <a:latin typeface="Times New Roman" panose="02020603050405020304" pitchFamily="18" charset="0"/>
              <a:cs typeface="Times New Roman" panose="02020603050405020304" pitchFamily="18" charset="0"/>
              <a:sym typeface="Arial"/>
            </a:endParaRPr>
          </a:p>
        </p:txBody>
      </p:sp>
      <p:cxnSp>
        <p:nvCxnSpPr>
          <p:cNvPr id="12" name="Connector: Elbow 11">
            <a:extLst>
              <a:ext uri="{FF2B5EF4-FFF2-40B4-BE49-F238E27FC236}">
                <a16:creationId xmlns:a16="http://schemas.microsoft.com/office/drawing/2014/main" id="{47366618-677A-A9CE-7754-0901ED880F9B}"/>
              </a:ext>
            </a:extLst>
          </p:cNvPr>
          <p:cNvCxnSpPr>
            <a:cxnSpLocks/>
          </p:cNvCxnSpPr>
          <p:nvPr/>
        </p:nvCxnSpPr>
        <p:spPr>
          <a:xfrm rot="10800000" flipH="1" flipV="1">
            <a:off x="8084905" y="1141952"/>
            <a:ext cx="2146401" cy="826593"/>
          </a:xfrm>
          <a:prstGeom prst="bentConnector3">
            <a:avLst>
              <a:gd name="adj1" fmla="val 121199"/>
            </a:avLst>
          </a:prstGeom>
          <a:ln w="19050">
            <a:solidFill>
              <a:schemeClr val="accent3">
                <a:lumMod val="75000"/>
              </a:schemeClr>
            </a:solidFill>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CF57DEAA-511F-FB6B-4BE9-7348CCD934B0}"/>
              </a:ext>
            </a:extLst>
          </p:cNvPr>
          <p:cNvSpPr/>
          <p:nvPr/>
        </p:nvSpPr>
        <p:spPr>
          <a:xfrm>
            <a:off x="10090914" y="1878418"/>
            <a:ext cx="220972" cy="2116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8F1ED"/>
              </a:solidFill>
              <a:latin typeface="Arial"/>
              <a:sym typeface="Arial"/>
            </a:endParaRPr>
          </a:p>
        </p:txBody>
      </p:sp>
      <p:sp>
        <p:nvSpPr>
          <p:cNvPr id="22" name="Oval 21">
            <a:extLst>
              <a:ext uri="{FF2B5EF4-FFF2-40B4-BE49-F238E27FC236}">
                <a16:creationId xmlns:a16="http://schemas.microsoft.com/office/drawing/2014/main" id="{E6B49E91-D1D9-A14D-2DC4-E1DEEAFD5256}"/>
              </a:ext>
            </a:extLst>
          </p:cNvPr>
          <p:cNvSpPr/>
          <p:nvPr/>
        </p:nvSpPr>
        <p:spPr>
          <a:xfrm>
            <a:off x="7887751" y="1007473"/>
            <a:ext cx="220972" cy="2116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8F1ED"/>
              </a:solidFill>
              <a:latin typeface="Arial"/>
              <a:sym typeface="Arial"/>
            </a:endParaRPr>
          </a:p>
        </p:txBody>
      </p:sp>
      <p:graphicFrame>
        <p:nvGraphicFramePr>
          <p:cNvPr id="13" name="Diagram 12">
            <a:extLst>
              <a:ext uri="{FF2B5EF4-FFF2-40B4-BE49-F238E27FC236}">
                <a16:creationId xmlns:a16="http://schemas.microsoft.com/office/drawing/2014/main" id="{4B9CCD80-1FE9-0A60-060B-5E28421B8281}"/>
              </a:ext>
            </a:extLst>
          </p:cNvPr>
          <p:cNvGraphicFramePr/>
          <p:nvPr>
            <p:extLst>
              <p:ext uri="{D42A27DB-BD31-4B8C-83A1-F6EECF244321}">
                <p14:modId xmlns:p14="http://schemas.microsoft.com/office/powerpoint/2010/main" val="2723712889"/>
              </p:ext>
            </p:extLst>
          </p:nvPr>
        </p:nvGraphicFramePr>
        <p:xfrm>
          <a:off x="1489168" y="2580686"/>
          <a:ext cx="9809085" cy="3963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829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C596B1-6CAF-0489-1D8F-D6705D556C29}"/>
              </a:ext>
            </a:extLst>
          </p:cNvPr>
          <p:cNvSpPr/>
          <p:nvPr/>
        </p:nvSpPr>
        <p:spPr>
          <a:xfrm>
            <a:off x="701750" y="53296"/>
            <a:ext cx="1070487" cy="704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231003"/>
              </a:buClr>
              <a:buSzPts val="2000"/>
              <a:defRPr/>
            </a:pPr>
            <a:r>
              <a:rPr lang="vi-VN" sz="2933" b="1" kern="0">
                <a:solidFill>
                  <a:srgbClr val="FDE6D9">
                    <a:lumMod val="25000"/>
                  </a:srgbClr>
                </a:solidFill>
                <a:latin typeface="Playfair Display"/>
                <a:sym typeface="Playfair Display"/>
              </a:rPr>
              <a:t>02 </a:t>
            </a:r>
          </a:p>
        </p:txBody>
      </p:sp>
      <p:sp>
        <p:nvSpPr>
          <p:cNvPr id="7" name="Rectangle: Rounded Corners 6">
            <a:extLst>
              <a:ext uri="{FF2B5EF4-FFF2-40B4-BE49-F238E27FC236}">
                <a16:creationId xmlns:a16="http://schemas.microsoft.com/office/drawing/2014/main" id="{2C1BA6EF-5BA5-4722-E569-536704141B02}"/>
              </a:ext>
            </a:extLst>
          </p:cNvPr>
          <p:cNvSpPr/>
          <p:nvPr/>
        </p:nvSpPr>
        <p:spPr>
          <a:xfrm>
            <a:off x="4390702" y="1646544"/>
            <a:ext cx="5713228" cy="77263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133" b="1" kern="0">
                <a:solidFill>
                  <a:schemeClr val="bg1"/>
                </a:solidFill>
                <a:latin typeface="Times New Roman" panose="02020603050405020304" pitchFamily="18" charset="0"/>
                <a:cs typeface="Times New Roman" panose="02020603050405020304" pitchFamily="18" charset="0"/>
                <a:sym typeface="Arial"/>
              </a:rPr>
              <a:t>Gợi ý quy trình xây dựng đề kiểm tra định kì</a:t>
            </a:r>
            <a:endParaRPr lang="en-US" sz="2133" b="1" kern="0">
              <a:solidFill>
                <a:schemeClr val="bg1"/>
              </a:solidFill>
              <a:latin typeface="Times New Roman" panose="02020603050405020304" pitchFamily="18" charset="0"/>
              <a:cs typeface="Times New Roman" panose="02020603050405020304" pitchFamily="18" charset="0"/>
              <a:sym typeface="Arial"/>
            </a:endParaRPr>
          </a:p>
        </p:txBody>
      </p:sp>
      <p:cxnSp>
        <p:nvCxnSpPr>
          <p:cNvPr id="11" name="Connector: Elbow 10">
            <a:extLst>
              <a:ext uri="{FF2B5EF4-FFF2-40B4-BE49-F238E27FC236}">
                <a16:creationId xmlns:a16="http://schemas.microsoft.com/office/drawing/2014/main" id="{1743690B-AE61-64F4-73AA-A0C213115929}"/>
              </a:ext>
            </a:extLst>
          </p:cNvPr>
          <p:cNvCxnSpPr>
            <a:cxnSpLocks/>
          </p:cNvCxnSpPr>
          <p:nvPr/>
        </p:nvCxnSpPr>
        <p:spPr>
          <a:xfrm rot="10800000" flipH="1" flipV="1">
            <a:off x="5777168" y="313394"/>
            <a:ext cx="2146401" cy="826593"/>
          </a:xfrm>
          <a:prstGeom prst="bentConnector3">
            <a:avLst>
              <a:gd name="adj1" fmla="val 127804"/>
            </a:avLst>
          </a:prstGeom>
          <a:ln w="19050">
            <a:solidFill>
              <a:schemeClr val="accent3">
                <a:lumMod val="75000"/>
              </a:schemeClr>
            </a:solidFill>
          </a:ln>
        </p:spPr>
        <p:style>
          <a:lnRef idx="1">
            <a:schemeClr val="dk1"/>
          </a:lnRef>
          <a:fillRef idx="0">
            <a:schemeClr val="dk1"/>
          </a:fillRef>
          <a:effectRef idx="0">
            <a:schemeClr val="dk1"/>
          </a:effectRef>
          <a:fontRef idx="minor">
            <a:schemeClr val="tx1"/>
          </a:fontRef>
        </p:style>
      </p:cxnSp>
      <p:sp>
        <p:nvSpPr>
          <p:cNvPr id="19" name="Rectangle: Rounded Corners 18">
            <a:extLst>
              <a:ext uri="{FF2B5EF4-FFF2-40B4-BE49-F238E27FC236}">
                <a16:creationId xmlns:a16="http://schemas.microsoft.com/office/drawing/2014/main" id="{ACF19163-EF56-26D2-54CC-114C03936F8E}"/>
              </a:ext>
            </a:extLst>
          </p:cNvPr>
          <p:cNvSpPr/>
          <p:nvPr/>
        </p:nvSpPr>
        <p:spPr>
          <a:xfrm>
            <a:off x="2901696" y="827605"/>
            <a:ext cx="4986053" cy="67339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133" b="1" kern="0" dirty="0">
                <a:solidFill>
                  <a:srgbClr val="0070C0"/>
                </a:solidFill>
                <a:latin typeface="Times New Roman" panose="02020603050405020304" pitchFamily="18" charset="0"/>
                <a:cs typeface="Times New Roman" panose="02020603050405020304" pitchFamily="18" charset="0"/>
                <a:sym typeface="Arial"/>
              </a:rPr>
              <a:t>Xây dựng đề kiểm tra định kì</a:t>
            </a:r>
          </a:p>
          <a:p>
            <a:pPr algn="ctr" defTabSz="1219170">
              <a:buClr>
                <a:srgbClr val="000000"/>
              </a:buClr>
              <a:defRPr/>
            </a:pPr>
            <a:r>
              <a:rPr lang="vi-VN" sz="2133" b="1" kern="0" dirty="0">
                <a:solidFill>
                  <a:srgbClr val="0070C0"/>
                </a:solidFill>
                <a:latin typeface="Times New Roman" panose="02020603050405020304" pitchFamily="18" charset="0"/>
                <a:cs typeface="Times New Roman" panose="02020603050405020304" pitchFamily="18" charset="0"/>
                <a:sym typeface="Arial"/>
              </a:rPr>
              <a:t>môn Tiếng Việt </a:t>
            </a:r>
            <a:endParaRPr lang="en-US" sz="2133" b="1" kern="0" dirty="0">
              <a:solidFill>
                <a:srgbClr val="0070C0"/>
              </a:solidFill>
              <a:latin typeface="Times New Roman" panose="02020603050405020304" pitchFamily="18" charset="0"/>
              <a:cs typeface="Times New Roman" panose="02020603050405020304" pitchFamily="18" charset="0"/>
              <a:sym typeface="Arial"/>
            </a:endParaRPr>
          </a:p>
        </p:txBody>
      </p:sp>
      <p:sp>
        <p:nvSpPr>
          <p:cNvPr id="21" name="Rectangle: Rounded Corners 20">
            <a:extLst>
              <a:ext uri="{FF2B5EF4-FFF2-40B4-BE49-F238E27FC236}">
                <a16:creationId xmlns:a16="http://schemas.microsoft.com/office/drawing/2014/main" id="{053F8D46-92A2-68ED-41D3-AC32D79F0257}"/>
              </a:ext>
            </a:extLst>
          </p:cNvPr>
          <p:cNvSpPr/>
          <p:nvPr/>
        </p:nvSpPr>
        <p:spPr>
          <a:xfrm>
            <a:off x="1772237" y="53296"/>
            <a:ext cx="4004931" cy="67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933" b="1" kern="0">
                <a:solidFill>
                  <a:srgbClr val="FDC0CA">
                    <a:lumMod val="50000"/>
                  </a:srgbClr>
                </a:solidFill>
                <a:latin typeface="Times New Roman" panose="02020603050405020304" pitchFamily="18" charset="0"/>
                <a:cs typeface="Times New Roman" panose="02020603050405020304" pitchFamily="18" charset="0"/>
                <a:sym typeface="Arial"/>
              </a:rPr>
              <a:t>Đánh giá định kì</a:t>
            </a:r>
            <a:endParaRPr lang="en-US" sz="2933" b="1" kern="0">
              <a:solidFill>
                <a:srgbClr val="FDC0CA">
                  <a:lumMod val="50000"/>
                </a:srgbClr>
              </a:solidFill>
              <a:latin typeface="Times New Roman" panose="02020603050405020304" pitchFamily="18" charset="0"/>
              <a:cs typeface="Times New Roman" panose="02020603050405020304" pitchFamily="18" charset="0"/>
              <a:sym typeface="Arial"/>
            </a:endParaRPr>
          </a:p>
        </p:txBody>
      </p:sp>
      <p:cxnSp>
        <p:nvCxnSpPr>
          <p:cNvPr id="12" name="Connector: Elbow 11">
            <a:extLst>
              <a:ext uri="{FF2B5EF4-FFF2-40B4-BE49-F238E27FC236}">
                <a16:creationId xmlns:a16="http://schemas.microsoft.com/office/drawing/2014/main" id="{47366618-677A-A9CE-7754-0901ED880F9B}"/>
              </a:ext>
            </a:extLst>
          </p:cNvPr>
          <p:cNvCxnSpPr>
            <a:cxnSpLocks/>
          </p:cNvCxnSpPr>
          <p:nvPr/>
        </p:nvCxnSpPr>
        <p:spPr>
          <a:xfrm rot="10800000" flipH="1" flipV="1">
            <a:off x="8084905" y="1141952"/>
            <a:ext cx="2146401" cy="826593"/>
          </a:xfrm>
          <a:prstGeom prst="bentConnector3">
            <a:avLst>
              <a:gd name="adj1" fmla="val 121199"/>
            </a:avLst>
          </a:prstGeom>
          <a:ln w="19050">
            <a:solidFill>
              <a:schemeClr val="accent3">
                <a:lumMod val="75000"/>
              </a:schemeClr>
            </a:solidFill>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CF57DEAA-511F-FB6B-4BE9-7348CCD934B0}"/>
              </a:ext>
            </a:extLst>
          </p:cNvPr>
          <p:cNvSpPr/>
          <p:nvPr/>
        </p:nvSpPr>
        <p:spPr>
          <a:xfrm>
            <a:off x="10090914" y="1878418"/>
            <a:ext cx="220972" cy="21162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8F1ED"/>
              </a:solidFill>
              <a:latin typeface="Arial"/>
              <a:sym typeface="Arial"/>
            </a:endParaRPr>
          </a:p>
        </p:txBody>
      </p:sp>
      <p:sp>
        <p:nvSpPr>
          <p:cNvPr id="22" name="Oval 21">
            <a:extLst>
              <a:ext uri="{FF2B5EF4-FFF2-40B4-BE49-F238E27FC236}">
                <a16:creationId xmlns:a16="http://schemas.microsoft.com/office/drawing/2014/main" id="{E6B49E91-D1D9-A14D-2DC4-E1DEEAFD5256}"/>
              </a:ext>
            </a:extLst>
          </p:cNvPr>
          <p:cNvSpPr/>
          <p:nvPr/>
        </p:nvSpPr>
        <p:spPr>
          <a:xfrm>
            <a:off x="7875842" y="1013766"/>
            <a:ext cx="220972" cy="2116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8F1ED"/>
              </a:solidFill>
              <a:latin typeface="Arial"/>
              <a:sym typeface="Arial"/>
            </a:endParaRPr>
          </a:p>
        </p:txBody>
      </p:sp>
      <p:graphicFrame>
        <p:nvGraphicFramePr>
          <p:cNvPr id="4" name="Diagram 3">
            <a:extLst>
              <a:ext uri="{FF2B5EF4-FFF2-40B4-BE49-F238E27FC236}">
                <a16:creationId xmlns:a16="http://schemas.microsoft.com/office/drawing/2014/main" id="{11C27665-351F-D3F4-215D-309DD1DC6E20}"/>
              </a:ext>
            </a:extLst>
          </p:cNvPr>
          <p:cNvGraphicFramePr/>
          <p:nvPr/>
        </p:nvGraphicFramePr>
        <p:xfrm>
          <a:off x="326063" y="2491277"/>
          <a:ext cx="11809231" cy="4287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39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73">
            <a:extLst>
              <a:ext uri="{FF2B5EF4-FFF2-40B4-BE49-F238E27FC236}">
                <a16:creationId xmlns:a16="http://schemas.microsoft.com/office/drawing/2014/main" id="{69231905-80BA-40B4-8EB8-38BDAA03A0DC}"/>
              </a:ext>
            </a:extLst>
          </p:cNvPr>
          <p:cNvSpPr txBox="1">
            <a:spLocks noChangeArrowheads="1"/>
          </p:cNvSpPr>
          <p:nvPr/>
        </p:nvSpPr>
        <p:spPr bwMode="gray">
          <a:xfrm>
            <a:off x="2251710" y="1088412"/>
            <a:ext cx="9006840" cy="4278094"/>
          </a:xfrm>
          <a:prstGeom prst="rect">
            <a:avLst/>
          </a:prstGeom>
          <a:noFill/>
          <a:ln w="12700" algn="ctr">
            <a:solidFill>
              <a:srgbClr val="D578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nl-NL" sz="2400" b="0" dirty="0"/>
              <a:t>B1. Liệt kê tên các nội dung (chủ đề, mạch KT-KN, năng l</a:t>
            </a:r>
            <a:r>
              <a:rPr lang="en-US" sz="2400" b="0" dirty="0" err="1"/>
              <a:t>ực</a:t>
            </a:r>
            <a:r>
              <a:rPr lang="en-US" sz="2400" b="0" dirty="0"/>
              <a:t> </a:t>
            </a:r>
            <a:r>
              <a:rPr lang="en-US" sz="2400" b="0" dirty="0" err="1"/>
              <a:t>đặc</a:t>
            </a:r>
            <a:r>
              <a:rPr lang="en-US" sz="2400" b="0" dirty="0"/>
              <a:t> </a:t>
            </a:r>
            <a:r>
              <a:rPr lang="en-US" sz="2400" b="0" dirty="0" err="1"/>
              <a:t>thù</a:t>
            </a:r>
            <a:r>
              <a:rPr lang="nl-NL" sz="2400" b="0" dirty="0"/>
              <a:t> ...) cần kiểm tra; </a:t>
            </a:r>
            <a:endParaRPr lang="x-none" sz="2400" b="0" dirty="0"/>
          </a:p>
          <a:p>
            <a:r>
              <a:rPr lang="nl-NL" sz="2400" b="0" dirty="0"/>
              <a:t>B2. Viết các yêu cầu cần đạt cần đánh giá đối với mỗi mức năng l</a:t>
            </a:r>
            <a:r>
              <a:rPr lang="en-US" sz="2400" b="0" dirty="0" err="1"/>
              <a:t>ực</a:t>
            </a:r>
            <a:endParaRPr lang="x-none" sz="2400" b="0" dirty="0"/>
          </a:p>
          <a:p>
            <a:r>
              <a:rPr lang="nl-NL" sz="2400" b="0" dirty="0"/>
              <a:t>B3. Xác định tỉ lệ %, số điểm, số câu cho mỗi nội dung, chủ đề, mạch KT-KN t</a:t>
            </a:r>
            <a:r>
              <a:rPr lang="vi-VN" sz="2400" b="0" dirty="0"/>
              <a:t>ư</a:t>
            </a:r>
            <a:r>
              <a:rPr lang="en-US" sz="2400" b="0" dirty="0" err="1"/>
              <a:t>ơng</a:t>
            </a:r>
            <a:r>
              <a:rPr lang="en-US" sz="2400" b="0" dirty="0"/>
              <a:t> </a:t>
            </a:r>
            <a:r>
              <a:rPr lang="en-US" sz="2400" b="0" dirty="0" err="1"/>
              <a:t>ứng</a:t>
            </a:r>
            <a:r>
              <a:rPr lang="en-US" sz="2400" b="0" dirty="0"/>
              <a:t> </a:t>
            </a:r>
            <a:r>
              <a:rPr lang="en-US" sz="2400" b="0" dirty="0" err="1"/>
              <a:t>với</a:t>
            </a:r>
            <a:r>
              <a:rPr lang="en-US" sz="2400" b="0" dirty="0"/>
              <a:t> </a:t>
            </a:r>
            <a:r>
              <a:rPr lang="en-US" sz="2400" b="0" dirty="0" err="1"/>
              <a:t>tỉ</a:t>
            </a:r>
            <a:r>
              <a:rPr lang="en-US" sz="2400" b="0" dirty="0"/>
              <a:t> </a:t>
            </a:r>
            <a:r>
              <a:rPr lang="en-US" sz="2400" b="0" dirty="0" err="1"/>
              <a:t>lệ</a:t>
            </a:r>
            <a:r>
              <a:rPr lang="en-US" sz="2400" b="0" dirty="0"/>
              <a:t> %</a:t>
            </a:r>
            <a:r>
              <a:rPr lang="nl-NL" sz="2400" b="0" dirty="0"/>
              <a:t>;</a:t>
            </a:r>
            <a:endParaRPr lang="x-none" sz="2400" b="0" dirty="0"/>
          </a:p>
          <a:p>
            <a:r>
              <a:rPr lang="nl-NL" sz="2400" b="0" dirty="0"/>
              <a:t>B4. Tính tổng số điểm và tổng số câu hỏi cho mỗi cột và kiểm tra tỉ lệ phần trăm tổng số điểm phân phối cho mỗi cột</a:t>
            </a:r>
          </a:p>
          <a:p>
            <a:r>
              <a:rPr lang="nl-NL" sz="2400" b="0" dirty="0"/>
              <a:t>B5. Rà soát lại ma trận và chỉnh sửa nếu cần thiết. </a:t>
            </a:r>
            <a:endParaRPr lang="x-none" sz="2400" b="0" dirty="0"/>
          </a:p>
          <a:p>
            <a:pPr marL="0" lvl="0" indent="0" algn="just" defTabSz="914400">
              <a:defRPr/>
            </a:pPr>
            <a:endParaRPr lang="en-US" dirty="0">
              <a:solidFill>
                <a:srgbClr val="00B0F0"/>
              </a:solidFill>
            </a:endParaRPr>
          </a:p>
          <a:p>
            <a:pPr marL="0" lvl="0" indent="0" algn="just" defTabSz="914400">
              <a:defRPr/>
            </a:pPr>
            <a:r>
              <a:rPr lang="vi-VN" dirty="0">
                <a:solidFill>
                  <a:srgbClr val="00B0F0"/>
                </a:solidFill>
              </a:rPr>
              <a:t> </a:t>
            </a:r>
            <a:endParaRPr lang="en-US" dirty="0">
              <a:solidFill>
                <a:srgbClr val="00B0F0"/>
              </a:solidFill>
            </a:endParaRPr>
          </a:p>
        </p:txBody>
      </p:sp>
      <p:sp>
        <p:nvSpPr>
          <p:cNvPr id="50180" name="AutoShape 3">
            <a:extLst>
              <a:ext uri="{FF2B5EF4-FFF2-40B4-BE49-F238E27FC236}">
                <a16:creationId xmlns:a16="http://schemas.microsoft.com/office/drawing/2014/main" id="{F281527C-27CD-49E4-9D79-07EEE7A5E3A2}"/>
              </a:ext>
            </a:extLst>
          </p:cNvPr>
          <p:cNvSpPr>
            <a:spLocks noChangeArrowheads="1"/>
          </p:cNvSpPr>
          <p:nvPr/>
        </p:nvSpPr>
        <p:spPr bwMode="ltGray">
          <a:xfrm>
            <a:off x="397062" y="1564103"/>
            <a:ext cx="1762125" cy="3820027"/>
          </a:xfrm>
          <a:prstGeom prst="rightArrow">
            <a:avLst>
              <a:gd name="adj1" fmla="val 79306"/>
              <a:gd name="adj2" fmla="val 32394"/>
            </a:avLst>
          </a:prstGeom>
          <a:solidFill>
            <a:srgbClr val="D578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4342" name="Text Box 73">
            <a:extLst>
              <a:ext uri="{FF2B5EF4-FFF2-40B4-BE49-F238E27FC236}">
                <a16:creationId xmlns:a16="http://schemas.microsoft.com/office/drawing/2014/main" id="{3FC04836-3B1C-49C6-A06C-485C7F1E2888}"/>
              </a:ext>
            </a:extLst>
          </p:cNvPr>
          <p:cNvSpPr txBox="1">
            <a:spLocks noChangeArrowheads="1"/>
          </p:cNvSpPr>
          <p:nvPr/>
        </p:nvSpPr>
        <p:spPr bwMode="gray">
          <a:xfrm>
            <a:off x="335454" y="2241885"/>
            <a:ext cx="1555750" cy="226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lnSpc>
                <a:spcPct val="150000"/>
              </a:lnSpc>
              <a:spcAft>
                <a:spcPts val="0"/>
              </a:spcAft>
            </a:pPr>
            <a:r>
              <a:rPr lang="en-US" altLang="en-US" sz="16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bước</a:t>
            </a:r>
            <a:r>
              <a:rPr lang="en-US" sz="2000" dirty="0">
                <a:solidFill>
                  <a:schemeClr val="bg1"/>
                </a:solidFill>
              </a:rPr>
              <a:t> </a:t>
            </a:r>
            <a:r>
              <a:rPr lang="en-US" sz="2000" dirty="0" err="1">
                <a:solidFill>
                  <a:schemeClr val="bg1"/>
                </a:solidFill>
              </a:rPr>
              <a:t>thiết</a:t>
            </a:r>
            <a:r>
              <a:rPr lang="en-US" sz="2000" dirty="0">
                <a:solidFill>
                  <a:schemeClr val="bg1"/>
                </a:solidFill>
              </a:rPr>
              <a:t> </a:t>
            </a:r>
            <a:r>
              <a:rPr lang="en-US" sz="2000" dirty="0" err="1">
                <a:solidFill>
                  <a:schemeClr val="bg1"/>
                </a:solidFill>
              </a:rPr>
              <a:t>lập</a:t>
            </a:r>
            <a:r>
              <a:rPr lang="en-US" sz="2000" dirty="0">
                <a:solidFill>
                  <a:schemeClr val="bg1"/>
                </a:solidFill>
              </a:rPr>
              <a:t> ma </a:t>
            </a:r>
            <a:r>
              <a:rPr lang="en-US" sz="2000" dirty="0" err="1">
                <a:solidFill>
                  <a:schemeClr val="bg1"/>
                </a:solidFill>
              </a:rPr>
              <a:t>trận</a:t>
            </a:r>
            <a:r>
              <a:rPr lang="en-US" sz="2000" dirty="0">
                <a:solidFill>
                  <a:schemeClr val="bg1"/>
                </a:solidFill>
              </a:rPr>
              <a:t> </a:t>
            </a:r>
            <a:r>
              <a:rPr lang="en-US" sz="2000" dirty="0" err="1">
                <a:solidFill>
                  <a:schemeClr val="bg1"/>
                </a:solidFill>
              </a:rPr>
              <a:t>đề</a:t>
            </a:r>
            <a:r>
              <a:rPr lang="en-US" sz="2000" dirty="0">
                <a:solidFill>
                  <a:schemeClr val="bg1"/>
                </a:solidFill>
              </a:rPr>
              <a:t> </a:t>
            </a:r>
            <a:r>
              <a:rPr lang="en-US" sz="2000" dirty="0" err="1">
                <a:solidFill>
                  <a:schemeClr val="bg1"/>
                </a:solidFill>
              </a:rPr>
              <a:t>kiểm</a:t>
            </a:r>
            <a:r>
              <a:rPr lang="en-US" sz="2000" dirty="0">
                <a:solidFill>
                  <a:schemeClr val="bg1"/>
                </a:solidFill>
              </a:rPr>
              <a:t> </a:t>
            </a:r>
            <a:r>
              <a:rPr lang="en-US" sz="2000" dirty="0" err="1">
                <a:solidFill>
                  <a:schemeClr val="bg1"/>
                </a:solidFill>
              </a:rPr>
              <a:t>tra</a:t>
            </a:r>
            <a:r>
              <a:rPr lang="en-US" sz="2000" dirty="0">
                <a:solidFill>
                  <a:schemeClr val="bg1"/>
                </a:solidFill>
              </a:rPr>
              <a:t> </a:t>
            </a:r>
            <a:endParaRPr lang="en-US" sz="2000" i="1" dirty="0">
              <a:solidFill>
                <a:schemeClr val="bg1"/>
              </a:solidFill>
              <a:latin typeface="Times New Roman" charset="0"/>
              <a:ea typeface="Times New Roman" charset="0"/>
            </a:endParaRPr>
          </a:p>
          <a:p>
            <a:pPr>
              <a:lnSpc>
                <a:spcPct val="130000"/>
              </a:lnSpc>
              <a:buClr>
                <a:schemeClr val="hlink"/>
              </a:buClr>
              <a:buFont typeface="Wingdings" panose="05000000000000000000" pitchFamily="2" charset="2"/>
              <a:buNone/>
            </a:pPr>
            <a:endParaRPr lang="en-US" altLang="en-US" sz="1800" dirty="0">
              <a:solidFill>
                <a:schemeClr val="bg1"/>
              </a:solidFill>
              <a:cs typeface="Times New Roman" panose="02020603050405020304" pitchFamily="18" charset="0"/>
            </a:endParaRPr>
          </a:p>
        </p:txBody>
      </p:sp>
      <p:sp>
        <p:nvSpPr>
          <p:cNvPr id="8" name="Snip Single Corner Rectangle 7">
            <a:extLst>
              <a:ext uri="{FF2B5EF4-FFF2-40B4-BE49-F238E27FC236}">
                <a16:creationId xmlns:a16="http://schemas.microsoft.com/office/drawing/2014/main" id="{F32DA52E-37C8-476F-B569-7F381DC8E4D5}"/>
              </a:ext>
            </a:extLst>
          </p:cNvPr>
          <p:cNvSpPr/>
          <p:nvPr/>
        </p:nvSpPr>
        <p:spPr>
          <a:xfrm flipH="1">
            <a:off x="3047081" y="170531"/>
            <a:ext cx="7380287" cy="777205"/>
          </a:xfrm>
          <a:prstGeom prst="snip1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r>
              <a:rPr lang="es-ES" sz="2800" b="1" dirty="0">
                <a:solidFill>
                  <a:srgbClr val="FF0000"/>
                </a:solidFill>
                <a:latin typeface="Calibri" charset="0"/>
              </a:rPr>
              <a:t>THIẾT LẬP MA TRẬN ĐỀ KIỂM TRA</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6639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@taphuanchuongtrinhNV2018</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26</a:t>
            </a:fld>
            <a:endParaRPr lang="en-US" dirty="0"/>
          </a:p>
        </p:txBody>
      </p:sp>
      <p:sp>
        <p:nvSpPr>
          <p:cNvPr id="5" name="Rounded Rectangle 4"/>
          <p:cNvSpPr/>
          <p:nvPr/>
        </p:nvSpPr>
        <p:spPr>
          <a:xfrm>
            <a:off x="2286000" y="417514"/>
            <a:ext cx="7158038" cy="57308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1000"/>
              </a:spcBef>
              <a:defRPr/>
            </a:pPr>
            <a:r>
              <a:rPr lang="en-US" sz="2400" b="1" dirty="0">
                <a:solidFill>
                  <a:srgbClr val="FF0000"/>
                </a:solidFill>
              </a:rPr>
              <a:t>BÀI KIỂM TRA ĐỊNH KÌ MÔN TIẾNG VIỆT</a:t>
            </a:r>
          </a:p>
        </p:txBody>
      </p:sp>
      <p:grpSp>
        <p:nvGrpSpPr>
          <p:cNvPr id="20" name="Group 19"/>
          <p:cNvGrpSpPr/>
          <p:nvPr/>
        </p:nvGrpSpPr>
        <p:grpSpPr>
          <a:xfrm>
            <a:off x="1114416" y="1957389"/>
            <a:ext cx="3243266" cy="3314693"/>
            <a:chOff x="1314448" y="2114557"/>
            <a:chExt cx="3243266" cy="3314693"/>
          </a:xfrm>
        </p:grpSpPr>
        <p:sp>
          <p:nvSpPr>
            <p:cNvPr id="10" name="Rounded Rectangle 9"/>
            <p:cNvSpPr/>
            <p:nvPr/>
          </p:nvSpPr>
          <p:spPr>
            <a:xfrm>
              <a:off x="1314448" y="2114557"/>
              <a:ext cx="2185988" cy="871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LỚP 1</a:t>
              </a:r>
            </a:p>
          </p:txBody>
        </p:sp>
        <p:sp>
          <p:nvSpPr>
            <p:cNvPr id="11" name="Rounded Rectangle 10"/>
            <p:cNvSpPr/>
            <p:nvPr/>
          </p:nvSpPr>
          <p:spPr>
            <a:xfrm>
              <a:off x="1700212" y="3100388"/>
              <a:ext cx="2857501"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tiếng</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6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sp>
          <p:nvSpPr>
            <p:cNvPr id="13" name="Rounded Rectangle 12"/>
            <p:cNvSpPr/>
            <p:nvPr/>
          </p:nvSpPr>
          <p:spPr>
            <a:xfrm>
              <a:off x="1700212" y="4400550"/>
              <a:ext cx="2857502"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cxnSp>
          <p:nvCxnSpPr>
            <p:cNvPr id="15" name="Straight Connector 14"/>
            <p:cNvCxnSpPr>
              <a:endCxn id="17" idx="1"/>
            </p:cNvCxnSpPr>
            <p:nvPr/>
          </p:nvCxnSpPr>
          <p:spPr>
            <a:xfrm>
              <a:off x="1314448" y="2986095"/>
              <a:ext cx="14288" cy="190594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1328736" y="3614738"/>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328736" y="4869181"/>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772014" y="1957389"/>
            <a:ext cx="3243266" cy="3314693"/>
            <a:chOff x="1314448" y="2114557"/>
            <a:chExt cx="3243266" cy="3314693"/>
          </a:xfrm>
        </p:grpSpPr>
        <p:sp>
          <p:nvSpPr>
            <p:cNvPr id="22" name="Rounded Rectangle 21"/>
            <p:cNvSpPr/>
            <p:nvPr/>
          </p:nvSpPr>
          <p:spPr>
            <a:xfrm>
              <a:off x="1314448" y="2114557"/>
              <a:ext cx="2185988" cy="871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LỚP 2-3</a:t>
              </a:r>
            </a:p>
          </p:txBody>
        </p:sp>
        <p:sp>
          <p:nvSpPr>
            <p:cNvPr id="23" name="Rounded Rectangle 22"/>
            <p:cNvSpPr/>
            <p:nvPr/>
          </p:nvSpPr>
          <p:spPr>
            <a:xfrm>
              <a:off x="1700212" y="3100388"/>
              <a:ext cx="2857501"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tiếng</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sp>
          <p:nvSpPr>
            <p:cNvPr id="24" name="Rounded Rectangle 23"/>
            <p:cNvSpPr/>
            <p:nvPr/>
          </p:nvSpPr>
          <p:spPr>
            <a:xfrm>
              <a:off x="1700212" y="4400550"/>
              <a:ext cx="2857502"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6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cxnSp>
          <p:nvCxnSpPr>
            <p:cNvPr id="25" name="Straight Connector 24"/>
            <p:cNvCxnSpPr>
              <a:endCxn id="27" idx="1"/>
            </p:cNvCxnSpPr>
            <p:nvPr/>
          </p:nvCxnSpPr>
          <p:spPr>
            <a:xfrm>
              <a:off x="1314448" y="2986095"/>
              <a:ext cx="14288" cy="190594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1328736" y="3614738"/>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1328736" y="4869181"/>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308957" y="1957389"/>
            <a:ext cx="3243266" cy="3314693"/>
            <a:chOff x="1314448" y="2114557"/>
            <a:chExt cx="3243266" cy="3314693"/>
          </a:xfrm>
        </p:grpSpPr>
        <p:sp>
          <p:nvSpPr>
            <p:cNvPr id="29" name="Rounded Rectangle 28"/>
            <p:cNvSpPr/>
            <p:nvPr/>
          </p:nvSpPr>
          <p:spPr>
            <a:xfrm>
              <a:off x="1314448" y="2114557"/>
              <a:ext cx="2185988" cy="871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LỚP 4-5</a:t>
              </a:r>
            </a:p>
          </p:txBody>
        </p:sp>
        <p:sp>
          <p:nvSpPr>
            <p:cNvPr id="30" name="Rounded Rectangle 29"/>
            <p:cNvSpPr/>
            <p:nvPr/>
          </p:nvSpPr>
          <p:spPr>
            <a:xfrm>
              <a:off x="1700212" y="3100388"/>
              <a:ext cx="2857501"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tiếng</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sp>
          <p:nvSpPr>
            <p:cNvPr id="31" name="Rounded Rectangle 30"/>
            <p:cNvSpPr/>
            <p:nvPr/>
          </p:nvSpPr>
          <p:spPr>
            <a:xfrm>
              <a:off x="1700212" y="4400550"/>
              <a:ext cx="2857502"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8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cxnSp>
          <p:nvCxnSpPr>
            <p:cNvPr id="32" name="Straight Connector 31"/>
            <p:cNvCxnSpPr>
              <a:endCxn id="34" idx="1"/>
            </p:cNvCxnSpPr>
            <p:nvPr/>
          </p:nvCxnSpPr>
          <p:spPr>
            <a:xfrm>
              <a:off x="1314448" y="2986095"/>
              <a:ext cx="14288" cy="190594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a:xfrm>
              <a:off x="1328736" y="3614738"/>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1328736" y="4869181"/>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4100503" y="990601"/>
            <a:ext cx="32432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247160255"/>
      </p:ext>
    </p:extLst>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@taphuanchuongtrinhNV2018</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27</a:t>
            </a:fld>
            <a:endParaRPr lang="en-US" dirty="0"/>
          </a:p>
        </p:txBody>
      </p:sp>
      <p:grpSp>
        <p:nvGrpSpPr>
          <p:cNvPr id="4" name="Group 3"/>
          <p:cNvGrpSpPr/>
          <p:nvPr/>
        </p:nvGrpSpPr>
        <p:grpSpPr>
          <a:xfrm>
            <a:off x="1114416" y="1957389"/>
            <a:ext cx="3243266" cy="3314693"/>
            <a:chOff x="1314448" y="2114557"/>
            <a:chExt cx="3243266" cy="3314693"/>
          </a:xfrm>
        </p:grpSpPr>
        <p:sp>
          <p:nvSpPr>
            <p:cNvPr id="5" name="Rounded Rectangle 4"/>
            <p:cNvSpPr/>
            <p:nvPr/>
          </p:nvSpPr>
          <p:spPr>
            <a:xfrm>
              <a:off x="1314448" y="2114557"/>
              <a:ext cx="2185988" cy="871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LỚP 1</a:t>
              </a:r>
            </a:p>
          </p:txBody>
        </p:sp>
        <p:sp>
          <p:nvSpPr>
            <p:cNvPr id="6" name="Rounded Rectangle 5"/>
            <p:cNvSpPr/>
            <p:nvPr/>
          </p:nvSpPr>
          <p:spPr>
            <a:xfrm>
              <a:off x="1700212" y="3100388"/>
              <a:ext cx="2857501"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tả</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6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sp>
          <p:nvSpPr>
            <p:cNvPr id="7" name="Rounded Rectangle 6"/>
            <p:cNvSpPr/>
            <p:nvPr/>
          </p:nvSpPr>
          <p:spPr>
            <a:xfrm>
              <a:off x="1700212" y="4400550"/>
              <a:ext cx="2857502"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cxnSp>
          <p:nvCxnSpPr>
            <p:cNvPr id="8" name="Straight Connector 7"/>
            <p:cNvCxnSpPr>
              <a:endCxn id="10" idx="1"/>
            </p:cNvCxnSpPr>
            <p:nvPr/>
          </p:nvCxnSpPr>
          <p:spPr>
            <a:xfrm>
              <a:off x="1314448" y="2986095"/>
              <a:ext cx="14288" cy="190594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1328736" y="3614738"/>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328736" y="4869181"/>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772014" y="1957389"/>
            <a:ext cx="3243266" cy="3314693"/>
            <a:chOff x="1314448" y="2114557"/>
            <a:chExt cx="3243266" cy="3314693"/>
          </a:xfrm>
        </p:grpSpPr>
        <p:sp>
          <p:nvSpPr>
            <p:cNvPr id="12" name="Rounded Rectangle 11"/>
            <p:cNvSpPr/>
            <p:nvPr/>
          </p:nvSpPr>
          <p:spPr>
            <a:xfrm>
              <a:off x="1314448" y="2114557"/>
              <a:ext cx="2185988" cy="871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LỚP 2-3</a:t>
              </a:r>
            </a:p>
          </p:txBody>
        </p:sp>
        <p:sp>
          <p:nvSpPr>
            <p:cNvPr id="13" name="Rounded Rectangle 12"/>
            <p:cNvSpPr/>
            <p:nvPr/>
          </p:nvSpPr>
          <p:spPr>
            <a:xfrm>
              <a:off x="1700212" y="3100388"/>
              <a:ext cx="2857501"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tả</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sp>
          <p:nvSpPr>
            <p:cNvPr id="14" name="Rounded Rectangle 13"/>
            <p:cNvSpPr/>
            <p:nvPr/>
          </p:nvSpPr>
          <p:spPr>
            <a:xfrm>
              <a:off x="1700212" y="4400550"/>
              <a:ext cx="2857502"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6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cxnSp>
          <p:nvCxnSpPr>
            <p:cNvPr id="15" name="Straight Connector 14"/>
            <p:cNvCxnSpPr>
              <a:endCxn id="17" idx="1"/>
            </p:cNvCxnSpPr>
            <p:nvPr/>
          </p:nvCxnSpPr>
          <p:spPr>
            <a:xfrm>
              <a:off x="1314448" y="2986095"/>
              <a:ext cx="14288" cy="190594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1328736" y="3614738"/>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328736" y="4869181"/>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308957" y="1957389"/>
            <a:ext cx="3243266" cy="2500277"/>
            <a:chOff x="8308957" y="1957389"/>
            <a:chExt cx="3243266" cy="2500277"/>
          </a:xfrm>
        </p:grpSpPr>
        <p:sp>
          <p:nvSpPr>
            <p:cNvPr id="19" name="Rounded Rectangle 18"/>
            <p:cNvSpPr/>
            <p:nvPr/>
          </p:nvSpPr>
          <p:spPr>
            <a:xfrm>
              <a:off x="8308957" y="1957389"/>
              <a:ext cx="2185988" cy="871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LỚP 4-5</a:t>
              </a:r>
            </a:p>
          </p:txBody>
        </p:sp>
        <p:sp>
          <p:nvSpPr>
            <p:cNvPr id="21" name="Rounded Rectangle 20"/>
            <p:cNvSpPr/>
            <p:nvPr/>
          </p:nvSpPr>
          <p:spPr>
            <a:xfrm>
              <a:off x="8694721" y="3428966"/>
              <a:ext cx="2857502"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10 </a:t>
              </a:r>
              <a:r>
                <a:rPr lang="en-US" sz="2800" b="1" dirty="0" err="1">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cxnSp>
          <p:nvCxnSpPr>
            <p:cNvPr id="22" name="Straight Connector 21"/>
            <p:cNvCxnSpPr/>
            <p:nvPr/>
          </p:nvCxnSpPr>
          <p:spPr>
            <a:xfrm>
              <a:off x="8308957" y="2828927"/>
              <a:ext cx="0" cy="95297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8323245" y="3783293"/>
              <a:ext cx="314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3914766" y="581027"/>
            <a:ext cx="32432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67165089"/>
      </p:ext>
    </p:extLst>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286000" y="990601"/>
            <a:ext cx="7924800" cy="57308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1000"/>
              </a:spcBef>
              <a:defRPr/>
            </a:pPr>
            <a:r>
              <a:rPr lang="en-US" sz="2400" b="1" dirty="0">
                <a:solidFill>
                  <a:srgbClr val="FF0000"/>
                </a:solidFill>
              </a:rPr>
              <a:t>BÀI KIỂM TRA ĐỊNH KÌ MÔN TIẾNG VIỆT LỚP 4</a:t>
            </a:r>
          </a:p>
        </p:txBody>
      </p:sp>
      <p:sp>
        <p:nvSpPr>
          <p:cNvPr id="10" name="Date Placeholder 9"/>
          <p:cNvSpPr>
            <a:spLocks noGrp="1"/>
          </p:cNvSpPr>
          <p:nvPr>
            <p:ph type="dt" sz="half" idx="10"/>
          </p:nvPr>
        </p:nvSpPr>
        <p:spPr/>
        <p:txBody>
          <a:bodyPr/>
          <a:lstStyle/>
          <a:p>
            <a:pPr>
              <a:defRPr/>
            </a:pPr>
            <a:fld id="{8C32C301-78CF-446A-B44B-6B5A8C183EF7}" type="datetime1">
              <a:rPr lang="en-US" smtClean="0"/>
              <a:pPr>
                <a:defRPr/>
              </a:pPr>
              <a:t>12/8/2023</a:t>
            </a:fld>
            <a:endParaRPr lang="en-US"/>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B2C1A1-D271-4E7C-8E9E-6469EE143109}" type="slidenum">
              <a:rPr lang="en-US" altLang="vi-VN">
                <a:solidFill>
                  <a:srgbClr val="898989"/>
                </a:solidFill>
                <a:latin typeface="Calibri" panose="020F0502020204030204" pitchFamily="34" charset="0"/>
              </a:rPr>
              <a:pPr eaLnBrk="1" hangingPunct="1"/>
              <a:t>28</a:t>
            </a:fld>
            <a:endParaRPr lang="en-US" altLang="vi-VN">
              <a:solidFill>
                <a:srgbClr val="898989"/>
              </a:solidFill>
              <a:latin typeface="Calibri" panose="020F0502020204030204" pitchFamily="34" charset="0"/>
            </a:endParaRPr>
          </a:p>
        </p:txBody>
      </p:sp>
      <p:graphicFrame>
        <p:nvGraphicFramePr>
          <p:cNvPr id="2" name="Diagram 1"/>
          <p:cNvGraphicFramePr/>
          <p:nvPr/>
        </p:nvGraphicFramePr>
        <p:xfrm>
          <a:off x="2398816" y="2209800"/>
          <a:ext cx="78119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370777"/>
      </p:ext>
    </p:extLst>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D6759D5-5105-89F9-0C3E-16A283253700}"/>
              </a:ext>
            </a:extLst>
          </p:cNvPr>
          <p:cNvGrpSpPr/>
          <p:nvPr/>
        </p:nvGrpSpPr>
        <p:grpSpPr>
          <a:xfrm>
            <a:off x="4502348" y="137992"/>
            <a:ext cx="7213035" cy="1572347"/>
            <a:chOff x="2324138" y="635122"/>
            <a:chExt cx="5409776" cy="1179260"/>
          </a:xfrm>
        </p:grpSpPr>
        <p:sp>
          <p:nvSpPr>
            <p:cNvPr id="7" name="Rectangle: Rounded Corners 6">
              <a:extLst>
                <a:ext uri="{FF2B5EF4-FFF2-40B4-BE49-F238E27FC236}">
                  <a16:creationId xmlns:a16="http://schemas.microsoft.com/office/drawing/2014/main" id="{2C1BA6EF-5BA5-4722-E569-536704141B02}"/>
                </a:ext>
              </a:extLst>
            </p:cNvPr>
            <p:cNvSpPr/>
            <p:nvPr/>
          </p:nvSpPr>
          <p:spPr>
            <a:xfrm>
              <a:off x="3293026" y="1234907"/>
              <a:ext cx="4284921" cy="57947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133" b="1" kern="0">
                  <a:solidFill>
                    <a:srgbClr val="F8F1ED"/>
                  </a:solidFill>
                  <a:latin typeface="Times New Roman" panose="02020603050405020304" pitchFamily="18" charset="0"/>
                  <a:cs typeface="Times New Roman" panose="02020603050405020304" pitchFamily="18" charset="0"/>
                  <a:sym typeface="Arial"/>
                </a:rPr>
                <a:t>Cấu trúc đề kiểm tra định kì môn Tiếng Việt</a:t>
              </a:r>
              <a:endParaRPr lang="en-US" sz="2133" b="1" kern="0">
                <a:solidFill>
                  <a:srgbClr val="F8F1ED"/>
                </a:solidFill>
                <a:latin typeface="Times New Roman" panose="02020603050405020304" pitchFamily="18" charset="0"/>
                <a:cs typeface="Times New Roman" panose="02020603050405020304" pitchFamily="18" charset="0"/>
                <a:sym typeface="Arial"/>
              </a:endParaRPr>
            </a:p>
          </p:txBody>
        </p:sp>
        <p:sp>
          <p:nvSpPr>
            <p:cNvPr id="19" name="Rectangle: Rounded Corners 18">
              <a:extLst>
                <a:ext uri="{FF2B5EF4-FFF2-40B4-BE49-F238E27FC236}">
                  <a16:creationId xmlns:a16="http://schemas.microsoft.com/office/drawing/2014/main" id="{ACF19163-EF56-26D2-54CC-114C03936F8E}"/>
                </a:ext>
              </a:extLst>
            </p:cNvPr>
            <p:cNvSpPr/>
            <p:nvPr/>
          </p:nvSpPr>
          <p:spPr>
            <a:xfrm>
              <a:off x="2324138" y="635122"/>
              <a:ext cx="3739540" cy="5050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2133" b="1" kern="0" dirty="0">
                  <a:solidFill>
                    <a:schemeClr val="tx1"/>
                  </a:solidFill>
                  <a:latin typeface="Times New Roman" panose="02020603050405020304" pitchFamily="18" charset="0"/>
                  <a:cs typeface="Times New Roman" panose="02020603050405020304" pitchFamily="18" charset="0"/>
                  <a:sym typeface="Arial"/>
                </a:rPr>
                <a:t>Xây dựng đề kiểm tra định kì</a:t>
              </a:r>
            </a:p>
            <a:p>
              <a:pPr algn="ctr" defTabSz="1219170">
                <a:buClr>
                  <a:srgbClr val="000000"/>
                </a:buClr>
                <a:defRPr/>
              </a:pPr>
              <a:r>
                <a:rPr lang="vi-VN" sz="2133" b="1" kern="0" dirty="0">
                  <a:solidFill>
                    <a:schemeClr val="tx1"/>
                  </a:solidFill>
                  <a:latin typeface="Times New Roman" panose="02020603050405020304" pitchFamily="18" charset="0"/>
                  <a:cs typeface="Times New Roman" panose="02020603050405020304" pitchFamily="18" charset="0"/>
                  <a:sym typeface="Arial"/>
                </a:rPr>
                <a:t>môn Tiếng Việt </a:t>
              </a:r>
              <a:endParaRPr lang="en-US" sz="2133" b="1" kern="0" dirty="0">
                <a:solidFill>
                  <a:schemeClr val="tx1"/>
                </a:solidFill>
                <a:latin typeface="Times New Roman" panose="02020603050405020304" pitchFamily="18" charset="0"/>
                <a:cs typeface="Times New Roman" panose="02020603050405020304" pitchFamily="18" charset="0"/>
                <a:sym typeface="Arial"/>
              </a:endParaRPr>
            </a:p>
          </p:txBody>
        </p:sp>
        <p:cxnSp>
          <p:nvCxnSpPr>
            <p:cNvPr id="12" name="Connector: Elbow 11">
              <a:extLst>
                <a:ext uri="{FF2B5EF4-FFF2-40B4-BE49-F238E27FC236}">
                  <a16:creationId xmlns:a16="http://schemas.microsoft.com/office/drawing/2014/main" id="{47366618-677A-A9CE-7754-0901ED880F9B}"/>
                </a:ext>
              </a:extLst>
            </p:cNvPr>
            <p:cNvCxnSpPr>
              <a:cxnSpLocks/>
            </p:cNvCxnSpPr>
            <p:nvPr/>
          </p:nvCxnSpPr>
          <p:spPr>
            <a:xfrm rot="10800000" flipH="1" flipV="1">
              <a:off x="6063678" y="856463"/>
              <a:ext cx="1609801" cy="619945"/>
            </a:xfrm>
            <a:prstGeom prst="bentConnector3">
              <a:avLst>
                <a:gd name="adj1" fmla="val 121199"/>
              </a:avLst>
            </a:prstGeom>
            <a:ln w="19050">
              <a:solidFill>
                <a:schemeClr val="accent3">
                  <a:lumMod val="75000"/>
                </a:schemeClr>
              </a:solidFill>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CF57DEAA-511F-FB6B-4BE9-7348CCD934B0}"/>
                </a:ext>
              </a:extLst>
            </p:cNvPr>
            <p:cNvSpPr/>
            <p:nvPr/>
          </p:nvSpPr>
          <p:spPr>
            <a:xfrm>
              <a:off x="7568185" y="1408813"/>
              <a:ext cx="165729" cy="15871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8F1ED"/>
                </a:solidFill>
                <a:latin typeface="Arial"/>
                <a:sym typeface="Arial"/>
              </a:endParaRPr>
            </a:p>
          </p:txBody>
        </p:sp>
      </p:grpSp>
      <p:graphicFrame>
        <p:nvGraphicFramePr>
          <p:cNvPr id="3" name="Diagram 2">
            <a:extLst>
              <a:ext uri="{FF2B5EF4-FFF2-40B4-BE49-F238E27FC236}">
                <a16:creationId xmlns:a16="http://schemas.microsoft.com/office/drawing/2014/main" id="{A16A5E14-AFDB-1BF0-2C4C-262A04E045B4}"/>
              </a:ext>
            </a:extLst>
          </p:cNvPr>
          <p:cNvGraphicFramePr/>
          <p:nvPr/>
        </p:nvGraphicFramePr>
        <p:xfrm>
          <a:off x="77973" y="937706"/>
          <a:ext cx="6812817" cy="3733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75E1BEBC-EA74-6084-B472-BD7F95BC562D}"/>
              </a:ext>
            </a:extLst>
          </p:cNvPr>
          <p:cNvSpPr/>
          <p:nvPr/>
        </p:nvSpPr>
        <p:spPr>
          <a:xfrm>
            <a:off x="4013985" y="4809462"/>
            <a:ext cx="7701399" cy="1757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792" algn="just"/>
            <a:r>
              <a:rPr lang="vi-VN" sz="2133" b="1" i="1" dirty="0">
                <a:solidFill>
                  <a:schemeClr val="tx2">
                    <a:lumMod val="50000"/>
                  </a:schemeClr>
                </a:solidFill>
                <a:latin typeface="+mj-lt"/>
              </a:rPr>
              <a:t>Điểm kiểm tra định kì môn Tiếng Việt (điểm chung) là trung bình cộng điểm của 2 bài kiểm tra đọc và viết (chia số điểm thực tế cho 2) và được làm tròn (0,5 thành 1).  </a:t>
            </a:r>
            <a:endParaRPr lang="en-US" sz="2133" b="1" i="1" dirty="0">
              <a:solidFill>
                <a:schemeClr val="tx2">
                  <a:lumMod val="50000"/>
                </a:schemeClr>
              </a:solidFill>
              <a:latin typeface="+mj-lt"/>
            </a:endParaRPr>
          </a:p>
        </p:txBody>
      </p:sp>
      <p:sp>
        <p:nvSpPr>
          <p:cNvPr id="27" name="Arrow: Curved Up 26">
            <a:extLst>
              <a:ext uri="{FF2B5EF4-FFF2-40B4-BE49-F238E27FC236}">
                <a16:creationId xmlns:a16="http://schemas.microsoft.com/office/drawing/2014/main" id="{2B10C2F2-D480-DD87-CA8F-03014997FD9B}"/>
              </a:ext>
            </a:extLst>
          </p:cNvPr>
          <p:cNvSpPr/>
          <p:nvPr/>
        </p:nvSpPr>
        <p:spPr>
          <a:xfrm rot="4020056">
            <a:off x="2272341" y="4592997"/>
            <a:ext cx="1450643" cy="1834576"/>
          </a:xfrm>
          <a:prstGeom prst="curvedUpArrow">
            <a:avLst>
              <a:gd name="adj1" fmla="val 0"/>
              <a:gd name="adj2" fmla="val 52611"/>
              <a:gd name="adj3" fmla="val 31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6949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17"/>
          <p:cNvSpPr/>
          <p:nvPr/>
        </p:nvSpPr>
        <p:spPr>
          <a:xfrm flipV="1">
            <a:off x="2580200" y="318505"/>
            <a:ext cx="7187524" cy="1023853"/>
          </a:xfrm>
          <a:prstGeom prst="round2DiagRect">
            <a:avLst/>
          </a:prstGeom>
          <a:solidFill>
            <a:srgbClr val="F6B7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2789499" y="513263"/>
            <a:ext cx="6822301" cy="523220"/>
          </a:xfrm>
          <a:prstGeom prst="rect">
            <a:avLst/>
          </a:prstGeom>
        </p:spPr>
        <p:txBody>
          <a:bodyPr wrap="square">
            <a:spAutoFit/>
          </a:bodyPr>
          <a:lstStyle/>
          <a:p>
            <a:pPr algn="ctr"/>
            <a:r>
              <a:rPr lang="en-US" sz="2800" b="1" dirty="0">
                <a:solidFill>
                  <a:srgbClr val="FF0000"/>
                </a:solidFill>
                <a:latin typeface="Arial" panose="020B0604020202020204" pitchFamily="34" charset="0"/>
                <a:cs typeface="Arial" panose="020B0604020202020204" pitchFamily="34" charset="0"/>
              </a:rPr>
              <a:t>MỤC ĐÍCH VÀ HÌNH THỨC ĐÁNH GIÁ</a:t>
            </a:r>
          </a:p>
        </p:txBody>
      </p:sp>
      <p:sp>
        <p:nvSpPr>
          <p:cNvPr id="16" name="Rounded Rectangle 15"/>
          <p:cNvSpPr/>
          <p:nvPr/>
        </p:nvSpPr>
        <p:spPr>
          <a:xfrm>
            <a:off x="1110215" y="1661871"/>
            <a:ext cx="10117228" cy="2235200"/>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ounded Rectangle 13"/>
          <p:cNvSpPr/>
          <p:nvPr/>
        </p:nvSpPr>
        <p:spPr>
          <a:xfrm>
            <a:off x="1320799" y="4071683"/>
            <a:ext cx="4775201" cy="1785107"/>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ĐÁNH GIÁ </a:t>
            </a:r>
          </a:p>
          <a:p>
            <a:pPr algn="ctr"/>
            <a:r>
              <a:rPr lang="en-US" sz="3200" b="1" dirty="0"/>
              <a:t>THƯỜNG XUYÊN </a:t>
            </a:r>
          </a:p>
        </p:txBody>
      </p:sp>
      <p:sp>
        <p:nvSpPr>
          <p:cNvPr id="20" name="Rectangle 19"/>
          <p:cNvSpPr/>
          <p:nvPr/>
        </p:nvSpPr>
        <p:spPr>
          <a:xfrm>
            <a:off x="1320799" y="1600200"/>
            <a:ext cx="9605702" cy="1938992"/>
          </a:xfrm>
          <a:prstGeom prst="rect">
            <a:avLst/>
          </a:prstGeom>
        </p:spPr>
        <p:txBody>
          <a:bodyPr wrap="square">
            <a:spAutoFit/>
          </a:bodyPr>
          <a:lstStyle/>
          <a:p>
            <a:pPr algn="just"/>
            <a:r>
              <a:rPr lang="en-US"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Mục</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đích</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đánh</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giá</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Cung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cấp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thông</a:t>
            </a:r>
            <a:r>
              <a:rPr lang="en-US" sz="2400" b="1" dirty="0">
                <a:solidFill>
                  <a:srgbClr val="0070C0"/>
                </a:solidFill>
                <a:latin typeface="Times New Roman" pitchFamily="18" charset="0"/>
                <a:cs typeface="Times New Roman" pitchFamily="18" charset="0"/>
              </a:rPr>
              <a:t> tin </a:t>
            </a:r>
            <a:r>
              <a:rPr lang="en-US" sz="2400" b="1" dirty="0" err="1">
                <a:solidFill>
                  <a:srgbClr val="0070C0"/>
                </a:solidFill>
                <a:latin typeface="Times New Roman" pitchFamily="18" charset="0"/>
                <a:cs typeface="Times New Roman" pitchFamily="18" charset="0"/>
              </a:rPr>
              <a:t>chính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xác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kịp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thời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xác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định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được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thành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tích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học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tập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rèn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luyện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theo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mức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độ</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đáp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ứng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yêu</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cầu</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cần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đạt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của</a:t>
            </a:r>
            <a:r>
              <a:rPr lang="en-US" sz="2400" b="1" dirty="0">
                <a:solidFill>
                  <a:srgbClr val="0070C0"/>
                </a:solidFill>
                <a:latin typeface="Times New Roman" pitchFamily="18" charset="0"/>
                <a:cs typeface="Times New Roman" pitchFamily="18" charset="0"/>
              </a:rPr>
              <a:t> CT GDPT </a:t>
            </a:r>
            <a:r>
              <a:rPr lang="en-US" sz="2400" b="1" dirty="0" err="1">
                <a:solidFill>
                  <a:srgbClr val="0070C0"/>
                </a:solidFill>
                <a:latin typeface="Times New Roman" pitchFamily="18" charset="0"/>
                <a:cs typeface="Times New Roman" pitchFamily="18" charset="0"/>
              </a:rPr>
              <a:t>cấp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tiểu</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học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và</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sư</a:t>
            </a:r>
            <a:r>
              <a:rPr lang="en-US" sz="2400" b="1" dirty="0">
                <a:solidFill>
                  <a:srgbClr val="0070C0"/>
                </a:solidFill>
                <a:latin typeface="Times New Roman" pitchFamily="18" charset="0"/>
                <a:cs typeface="Times New Roman" pitchFamily="18" charset="0"/>
              </a:rPr>
              <a:t>̣</a:t>
            </a:r>
            <a:r>
              <a:rPr lang="pt-BR" sz="2400" b="1" dirty="0">
                <a:solidFill>
                  <a:srgbClr val="0070C0"/>
                </a:solidFill>
                <a:latin typeface="Times New Roman" pitchFamily="18" charset="0"/>
                <a:cs typeface="Times New Roman" pitchFamily="18" charset="0"/>
              </a:rPr>
              <a:t> tiến bộ của HS để hướng dẫn hoạt động học tập, điều chỉnh các hoạt động dạy học nhằm nâng cao chất lượng giáo dục</a:t>
            </a:r>
            <a:r>
              <a:rPr lang="x-none" sz="2400" b="1" dirty="0">
                <a:solidFill>
                  <a:srgbClr val="0070C0"/>
                </a:solidFill>
                <a:latin typeface="Times New Roman" pitchFamily="18" charset="0"/>
                <a:cs typeface="Times New Roman" pitchFamily="18" charset="0"/>
              </a:rPr>
              <a:t>.</a:t>
            </a:r>
          </a:p>
        </p:txBody>
      </p:sp>
      <p:sp>
        <p:nvSpPr>
          <p:cNvPr id="10" name="Rounded Rectangle 9">
            <a:extLst>
              <a:ext uri="{FF2B5EF4-FFF2-40B4-BE49-F238E27FC236}">
                <a16:creationId xmlns:a16="http://schemas.microsoft.com/office/drawing/2014/main" id="{DF9BE3DB-0EFB-4C4D-9358-FF1680969B3F}"/>
              </a:ext>
            </a:extLst>
          </p:cNvPr>
          <p:cNvSpPr/>
          <p:nvPr/>
        </p:nvSpPr>
        <p:spPr>
          <a:xfrm>
            <a:off x="6519764" y="4062033"/>
            <a:ext cx="4775201" cy="1785107"/>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ĐÁNH GIÁ </a:t>
            </a:r>
          </a:p>
          <a:p>
            <a:pPr algn="ctr"/>
            <a:r>
              <a:rPr lang="en-US" sz="3200" b="1" dirty="0"/>
              <a:t>ĐỊNH KÌ</a:t>
            </a:r>
          </a:p>
        </p:txBody>
      </p:sp>
    </p:spTree>
    <p:extLst>
      <p:ext uri="{BB962C8B-B14F-4D97-AF65-F5344CB8AC3E}">
        <p14:creationId xmlns:p14="http://schemas.microsoft.com/office/powerpoint/2010/main" val="2399122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6" grpId="0" animBg="1"/>
      <p:bldP spid="14" grpId="0" animBg="1"/>
      <p:bldP spid="2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3200611" y="8613047"/>
            <a:ext cx="1749367" cy="486833"/>
          </a:xfrm>
          <a:prstGeom prst="rect">
            <a:avLst/>
          </a:prstGeom>
        </p:spPr>
        <p:txBody>
          <a:bodyPr vert="horz" lIns="121920" tIns="60960" rIns="121920" bIns="60960" rtlCol="0" anchor="ctr"/>
          <a:lstStyle>
            <a:defPPr>
              <a:defRPr lang="en-US"/>
            </a:defPPr>
            <a:lvl1pPr marL="0" algn="r" defTabSz="609585" rtl="0" eaLnBrk="1" latinLnBrk="0" hangingPunct="1">
              <a:defRPr sz="1400" kern="1200">
                <a:solidFill>
                  <a:srgbClr val="FFFFFF"/>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6D22F896-40B5-4ADD-8801-0D06FADFA095}" type="slidenum">
              <a:rPr lang="en-US" smtClean="0"/>
              <a:pPr/>
              <a:t>30</a:t>
            </a:fld>
            <a:endParaRPr lang="en-US" dirty="0"/>
          </a:p>
        </p:txBody>
      </p:sp>
      <p:graphicFrame>
        <p:nvGraphicFramePr>
          <p:cNvPr id="2" name="Diagram 1"/>
          <p:cNvGraphicFramePr/>
          <p:nvPr>
            <p:extLst>
              <p:ext uri="{D42A27DB-BD31-4B8C-83A1-F6EECF244321}">
                <p14:modId xmlns:p14="http://schemas.microsoft.com/office/powerpoint/2010/main" val="2080812653"/>
              </p:ext>
            </p:extLst>
          </p:nvPr>
        </p:nvGraphicFramePr>
        <p:xfrm>
          <a:off x="1" y="609997"/>
          <a:ext cx="12192000" cy="5674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15C272A-EF1B-B744-B559-A29D108F4779}"/>
              </a:ext>
            </a:extLst>
          </p:cNvPr>
          <p:cNvSpPr txBox="1"/>
          <p:nvPr/>
        </p:nvSpPr>
        <p:spPr>
          <a:xfrm>
            <a:off x="146614" y="6362023"/>
            <a:ext cx="11898775" cy="738664"/>
          </a:xfrm>
          <a:prstGeom prst="rect">
            <a:avLst/>
          </a:prstGeom>
          <a:noFill/>
        </p:spPr>
        <p:txBody>
          <a:bodyPr wrap="square" rtlCol="0">
            <a:spAutoFit/>
          </a:bodyPr>
          <a:lstStyle/>
          <a:p>
            <a:r>
              <a:rPr lang="en-US" sz="1400" dirty="0" err="1"/>
              <a:t>Ghi</a:t>
            </a:r>
            <a:r>
              <a:rPr lang="en-US" sz="1400" dirty="0"/>
              <a:t> </a:t>
            </a:r>
            <a:r>
              <a:rPr lang="en-US" sz="1400" dirty="0" err="1"/>
              <a:t>chú</a:t>
            </a:r>
            <a:r>
              <a:rPr lang="en-US" sz="1400" dirty="0"/>
              <a:t>: </a:t>
            </a:r>
            <a:r>
              <a:rPr lang="en-US" sz="1400" dirty="0" err="1"/>
              <a:t>Điểm</a:t>
            </a:r>
            <a:r>
              <a:rPr lang="en-US" sz="1400" dirty="0"/>
              <a:t> </a:t>
            </a:r>
            <a:r>
              <a:rPr lang="en-US" sz="1400" dirty="0" err="1"/>
              <a:t>kiểm</a:t>
            </a:r>
            <a:r>
              <a:rPr lang="en-US" sz="1400" dirty="0"/>
              <a:t> </a:t>
            </a:r>
            <a:r>
              <a:rPr lang="en-US" sz="1400" dirty="0" err="1"/>
              <a:t>tra</a:t>
            </a:r>
            <a:r>
              <a:rPr lang="en-US" sz="1400" dirty="0"/>
              <a:t> </a:t>
            </a:r>
            <a:r>
              <a:rPr lang="en-US" sz="1400" dirty="0" err="1"/>
              <a:t>định</a:t>
            </a:r>
            <a:r>
              <a:rPr lang="en-US" sz="1400" dirty="0"/>
              <a:t> </a:t>
            </a:r>
            <a:r>
              <a:rPr lang="en-US" sz="1400" dirty="0" err="1"/>
              <a:t>kì</a:t>
            </a:r>
            <a:r>
              <a:rPr lang="en-US" sz="1400" dirty="0"/>
              <a:t> </a:t>
            </a:r>
            <a:r>
              <a:rPr lang="en-US" sz="1400" dirty="0" err="1"/>
              <a:t>môn</a:t>
            </a:r>
            <a:r>
              <a:rPr lang="en-US" sz="1400" dirty="0"/>
              <a:t> </a:t>
            </a:r>
            <a:r>
              <a:rPr lang="en-US" sz="1400" dirty="0" err="1"/>
              <a:t>Tiếng</a:t>
            </a:r>
            <a:r>
              <a:rPr lang="en-US" sz="1400" dirty="0"/>
              <a:t> </a:t>
            </a:r>
            <a:r>
              <a:rPr lang="en-US" sz="1400" dirty="0" err="1"/>
              <a:t>Việt</a:t>
            </a:r>
            <a:r>
              <a:rPr lang="en-US" sz="1400" dirty="0"/>
              <a:t> </a:t>
            </a:r>
            <a:r>
              <a:rPr lang="en-US" sz="1400" dirty="0" err="1"/>
              <a:t>là</a:t>
            </a:r>
            <a:r>
              <a:rPr lang="en-US" sz="1400" dirty="0"/>
              <a:t> </a:t>
            </a:r>
            <a:r>
              <a:rPr lang="en-US" sz="1400" dirty="0" err="1"/>
              <a:t>trung</a:t>
            </a:r>
            <a:r>
              <a:rPr lang="en-US" sz="1400" dirty="0"/>
              <a:t> </a:t>
            </a:r>
            <a:r>
              <a:rPr lang="en-US" sz="1400" dirty="0" err="1"/>
              <a:t>bình</a:t>
            </a:r>
            <a:r>
              <a:rPr lang="en-US" sz="1400" dirty="0"/>
              <a:t> </a:t>
            </a:r>
            <a:r>
              <a:rPr lang="en-US" sz="1400" dirty="0" err="1"/>
              <a:t>cộng</a:t>
            </a:r>
            <a:r>
              <a:rPr lang="en-US" sz="1400" dirty="0"/>
              <a:t> </a:t>
            </a:r>
            <a:r>
              <a:rPr lang="en-US" sz="1400" dirty="0" err="1"/>
              <a:t>điểm</a:t>
            </a:r>
            <a:r>
              <a:rPr lang="en-US" sz="1400" dirty="0"/>
              <a:t> </a:t>
            </a:r>
            <a:r>
              <a:rPr lang="en-US" sz="1400" dirty="0" err="1"/>
              <a:t>của</a:t>
            </a:r>
            <a:r>
              <a:rPr lang="en-US" sz="1400" dirty="0"/>
              <a:t> 2 </a:t>
            </a:r>
            <a:r>
              <a:rPr lang="en-US" sz="1400" dirty="0" err="1"/>
              <a:t>bài</a:t>
            </a:r>
            <a:r>
              <a:rPr lang="en-US" sz="1400" dirty="0"/>
              <a:t> </a:t>
            </a:r>
            <a:r>
              <a:rPr lang="en-US" sz="1400" dirty="0" err="1"/>
              <a:t>kiểm</a:t>
            </a:r>
            <a:r>
              <a:rPr lang="en-US" sz="1400" dirty="0"/>
              <a:t> </a:t>
            </a:r>
            <a:r>
              <a:rPr lang="en-US" sz="1400" dirty="0" err="1"/>
              <a:t>tra</a:t>
            </a:r>
            <a:r>
              <a:rPr lang="en-US" sz="1400" dirty="0"/>
              <a:t> </a:t>
            </a:r>
            <a:r>
              <a:rPr lang="en-US" sz="1400" dirty="0" err="1"/>
              <a:t>đọc</a:t>
            </a:r>
            <a:r>
              <a:rPr lang="en-US" sz="1400" dirty="0"/>
              <a:t> </a:t>
            </a:r>
            <a:r>
              <a:rPr lang="en-US" sz="1400" dirty="0" err="1"/>
              <a:t>và</a:t>
            </a:r>
            <a:r>
              <a:rPr lang="en-US" sz="1400" dirty="0"/>
              <a:t> </a:t>
            </a:r>
            <a:r>
              <a:rPr lang="en-US" sz="1400" dirty="0" err="1"/>
              <a:t>viết</a:t>
            </a:r>
            <a:r>
              <a:rPr lang="en-US" sz="1400" dirty="0"/>
              <a:t> (chia </a:t>
            </a:r>
            <a:r>
              <a:rPr lang="en-US" sz="1400" dirty="0" err="1"/>
              <a:t>số</a:t>
            </a:r>
            <a:r>
              <a:rPr lang="en-US" sz="1400" dirty="0"/>
              <a:t> </a:t>
            </a:r>
            <a:r>
              <a:rPr lang="en-US" sz="1400" dirty="0" err="1"/>
              <a:t>điểm</a:t>
            </a:r>
            <a:r>
              <a:rPr lang="en-US" sz="1400" dirty="0"/>
              <a:t> </a:t>
            </a:r>
            <a:r>
              <a:rPr lang="en-US" sz="1400" dirty="0" err="1"/>
              <a:t>thực</a:t>
            </a:r>
            <a:r>
              <a:rPr lang="en-US" sz="1400" dirty="0"/>
              <a:t> </a:t>
            </a:r>
            <a:r>
              <a:rPr lang="en-US" sz="1400" dirty="0" err="1"/>
              <a:t>tế</a:t>
            </a:r>
            <a:r>
              <a:rPr lang="en-US" sz="1400" dirty="0"/>
              <a:t> </a:t>
            </a:r>
            <a:r>
              <a:rPr lang="en-US" sz="1400" dirty="0" err="1"/>
              <a:t>cho</a:t>
            </a:r>
            <a:r>
              <a:rPr lang="en-US" sz="1400" dirty="0"/>
              <a:t> 2) </a:t>
            </a:r>
            <a:r>
              <a:rPr lang="en-US" sz="1400" dirty="0" err="1"/>
              <a:t>và</a:t>
            </a:r>
            <a:r>
              <a:rPr lang="en-US" sz="1400" dirty="0"/>
              <a:t> </a:t>
            </a:r>
            <a:r>
              <a:rPr lang="en-US" sz="1400" dirty="0" err="1"/>
              <a:t>được</a:t>
            </a:r>
            <a:r>
              <a:rPr lang="en-US" sz="1400" dirty="0"/>
              <a:t> </a:t>
            </a:r>
            <a:r>
              <a:rPr lang="en-US" sz="1400" dirty="0" err="1"/>
              <a:t>làm</a:t>
            </a:r>
            <a:r>
              <a:rPr lang="en-US" sz="1400" dirty="0"/>
              <a:t> </a:t>
            </a:r>
            <a:r>
              <a:rPr lang="en-US" sz="1400" dirty="0" err="1"/>
              <a:t>tròn</a:t>
            </a:r>
            <a:r>
              <a:rPr lang="en-US" sz="1400" dirty="0"/>
              <a:t> (0,5 </a:t>
            </a:r>
            <a:r>
              <a:rPr lang="en-US" sz="1400" dirty="0" err="1"/>
              <a:t>thành</a:t>
            </a:r>
            <a:r>
              <a:rPr lang="en-US" sz="1400" dirty="0"/>
              <a:t> 1). </a:t>
            </a:r>
            <a:r>
              <a:rPr lang="en-US" sz="1400" dirty="0" err="1"/>
              <a:t>Lưu</a:t>
            </a:r>
            <a:r>
              <a:rPr lang="en-US" sz="1400" dirty="0"/>
              <a:t> </a:t>
            </a:r>
            <a:r>
              <a:rPr lang="en-US" sz="1400" dirty="0" err="1"/>
              <a:t>ý</a:t>
            </a:r>
            <a:r>
              <a:rPr lang="en-US" sz="1400" dirty="0"/>
              <a:t>: </a:t>
            </a:r>
            <a:r>
              <a:rPr lang="en-US" sz="1400" dirty="0" err="1"/>
              <a:t>chỉ</a:t>
            </a:r>
            <a:r>
              <a:rPr lang="en-US" sz="1400" dirty="0"/>
              <a:t> </a:t>
            </a:r>
            <a:r>
              <a:rPr lang="en-US" sz="1400" dirty="0" err="1"/>
              <a:t>làm</a:t>
            </a:r>
            <a:r>
              <a:rPr lang="en-US" sz="1400" dirty="0"/>
              <a:t> </a:t>
            </a:r>
            <a:r>
              <a:rPr lang="en-US" sz="1400" dirty="0" err="1"/>
              <a:t>tròn</a:t>
            </a:r>
            <a:r>
              <a:rPr lang="en-US" sz="1400" dirty="0"/>
              <a:t> </a:t>
            </a:r>
            <a:r>
              <a:rPr lang="en-US" sz="1400" dirty="0" err="1"/>
              <a:t>một</a:t>
            </a:r>
            <a:r>
              <a:rPr lang="en-US" sz="1400" dirty="0"/>
              <a:t> </a:t>
            </a:r>
            <a:r>
              <a:rPr lang="en-US" sz="1400" dirty="0" err="1"/>
              <a:t>lần</a:t>
            </a:r>
            <a:r>
              <a:rPr lang="en-US" sz="1400" dirty="0"/>
              <a:t>. </a:t>
            </a:r>
            <a:r>
              <a:rPr lang="en-US" sz="1400" dirty="0" err="1"/>
              <a:t>Ví</a:t>
            </a:r>
            <a:r>
              <a:rPr lang="en-US" sz="1400" dirty="0"/>
              <a:t> </a:t>
            </a:r>
            <a:r>
              <a:rPr lang="en-US" sz="1400" dirty="0" err="1"/>
              <a:t>dụ</a:t>
            </a:r>
            <a:r>
              <a:rPr lang="en-US" sz="1400" dirty="0"/>
              <a:t>: </a:t>
            </a:r>
            <a:r>
              <a:rPr lang="en-US" sz="1400" dirty="0" err="1"/>
              <a:t>điểm</a:t>
            </a:r>
            <a:r>
              <a:rPr lang="en-US" sz="1400" dirty="0"/>
              <a:t> </a:t>
            </a:r>
            <a:r>
              <a:rPr lang="en-US" sz="1400" dirty="0" err="1"/>
              <a:t>thực</a:t>
            </a:r>
            <a:r>
              <a:rPr lang="en-US" sz="1400" dirty="0"/>
              <a:t> </a:t>
            </a:r>
            <a:r>
              <a:rPr lang="en-US" sz="1400" dirty="0" err="1"/>
              <a:t>tế</a:t>
            </a:r>
            <a:r>
              <a:rPr lang="en-US" sz="1400" dirty="0"/>
              <a:t> </a:t>
            </a:r>
            <a:r>
              <a:rPr lang="en-US" sz="1400" dirty="0" err="1"/>
              <a:t>của</a:t>
            </a:r>
            <a:r>
              <a:rPr lang="en-US" sz="1400" dirty="0"/>
              <a:t> 2 </a:t>
            </a:r>
            <a:r>
              <a:rPr lang="en-US" sz="1400" dirty="0" err="1"/>
              <a:t>bài</a:t>
            </a:r>
            <a:r>
              <a:rPr lang="en-US" sz="1400" dirty="0"/>
              <a:t> </a:t>
            </a:r>
            <a:r>
              <a:rPr lang="en-US" sz="1400" dirty="0" err="1"/>
              <a:t>kiểm</a:t>
            </a:r>
            <a:r>
              <a:rPr lang="en-US" sz="1400" dirty="0"/>
              <a:t> </a:t>
            </a:r>
            <a:r>
              <a:rPr lang="en-US" sz="1400" dirty="0" err="1"/>
              <a:t>tra</a:t>
            </a:r>
            <a:r>
              <a:rPr lang="en-US" sz="1400" dirty="0"/>
              <a:t> </a:t>
            </a:r>
            <a:r>
              <a:rPr lang="en-US" sz="1400" dirty="0" err="1"/>
              <a:t>đọc</a:t>
            </a:r>
            <a:r>
              <a:rPr lang="en-US" sz="1400" dirty="0"/>
              <a:t> </a:t>
            </a:r>
            <a:r>
              <a:rPr lang="en-US" sz="1400" dirty="0" err="1"/>
              <a:t>và</a:t>
            </a:r>
            <a:r>
              <a:rPr lang="en-US" sz="1400" dirty="0"/>
              <a:t> </a:t>
            </a:r>
            <a:r>
              <a:rPr lang="en-US" sz="1400" dirty="0" err="1"/>
              <a:t>viết</a:t>
            </a:r>
            <a:r>
              <a:rPr lang="en-US" sz="1400" dirty="0"/>
              <a:t> </a:t>
            </a:r>
            <a:r>
              <a:rPr lang="en-US" sz="1400" dirty="0" err="1"/>
              <a:t>là</a:t>
            </a:r>
            <a:r>
              <a:rPr lang="en-US" sz="1400" dirty="0"/>
              <a:t> 19, </a:t>
            </a:r>
            <a:r>
              <a:rPr lang="en-US" sz="1400" dirty="0" err="1"/>
              <a:t>quy</a:t>
            </a:r>
            <a:r>
              <a:rPr lang="en-US" sz="1400" dirty="0"/>
              <a:t> </a:t>
            </a:r>
            <a:r>
              <a:rPr lang="en-US" sz="1400" dirty="0" err="1"/>
              <a:t>về</a:t>
            </a:r>
            <a:r>
              <a:rPr lang="en-US" sz="1400" dirty="0"/>
              <a:t> thang </a:t>
            </a:r>
            <a:r>
              <a:rPr lang="en-US" sz="1400" dirty="0" err="1"/>
              <a:t>điểm</a:t>
            </a:r>
            <a:r>
              <a:rPr lang="en-US" sz="1400" dirty="0"/>
              <a:t> 10 </a:t>
            </a:r>
            <a:r>
              <a:rPr lang="en-US" sz="1400" dirty="0" err="1"/>
              <a:t>là</a:t>
            </a:r>
            <a:r>
              <a:rPr lang="en-US" sz="1400" dirty="0"/>
              <a:t> 9,5 (</a:t>
            </a:r>
            <a:r>
              <a:rPr lang="en-US" sz="1400" dirty="0" err="1"/>
              <a:t>làm</a:t>
            </a:r>
            <a:r>
              <a:rPr lang="en-US" sz="1400" dirty="0"/>
              <a:t> </a:t>
            </a:r>
            <a:r>
              <a:rPr lang="en-US" sz="1400" dirty="0" err="1"/>
              <a:t>tròn</a:t>
            </a:r>
            <a:r>
              <a:rPr lang="en-US" sz="1400" dirty="0"/>
              <a:t> </a:t>
            </a:r>
            <a:r>
              <a:rPr lang="en-US" sz="1400" dirty="0" err="1"/>
              <a:t>số</a:t>
            </a:r>
            <a:r>
              <a:rPr lang="en-US" sz="1400" dirty="0"/>
              <a:t> </a:t>
            </a:r>
            <a:r>
              <a:rPr lang="en-US" sz="1400" dirty="0" err="1"/>
              <a:t>thành</a:t>
            </a:r>
            <a:r>
              <a:rPr lang="en-US" sz="1400" dirty="0"/>
              <a:t> 10). </a:t>
            </a:r>
          </a:p>
          <a:p>
            <a:endParaRPr lang="x-none" sz="1400" dirty="0"/>
          </a:p>
        </p:txBody>
      </p:sp>
    </p:spTree>
    <p:extLst>
      <p:ext uri="{BB962C8B-B14F-4D97-AF65-F5344CB8AC3E}">
        <p14:creationId xmlns:p14="http://schemas.microsoft.com/office/powerpoint/2010/main" val="59743514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73">
            <a:extLst>
              <a:ext uri="{FF2B5EF4-FFF2-40B4-BE49-F238E27FC236}">
                <a16:creationId xmlns:a16="http://schemas.microsoft.com/office/drawing/2014/main" id="{69231905-80BA-40B4-8EB8-38BDAA03A0DC}"/>
              </a:ext>
            </a:extLst>
          </p:cNvPr>
          <p:cNvSpPr txBox="1">
            <a:spLocks noChangeArrowheads="1"/>
          </p:cNvSpPr>
          <p:nvPr/>
        </p:nvSpPr>
        <p:spPr bwMode="gray">
          <a:xfrm>
            <a:off x="2251710" y="1505102"/>
            <a:ext cx="9006840" cy="4401205"/>
          </a:xfrm>
          <a:prstGeom prst="rect">
            <a:avLst/>
          </a:prstGeom>
          <a:noFill/>
          <a:ln w="12700" algn="ctr">
            <a:solidFill>
              <a:srgbClr val="D578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marL="0" lvl="0" indent="0" algn="just" defTabSz="914400">
              <a:defRPr/>
            </a:pPr>
            <a:endParaRPr lang="en-US" dirty="0">
              <a:solidFill>
                <a:srgbClr val="00B0F0"/>
              </a:solidFill>
            </a:endParaRPr>
          </a:p>
          <a:p>
            <a:pPr algn="just"/>
            <a:r>
              <a:rPr lang="en-US" i="1" u="sng" dirty="0" err="1"/>
              <a:t>Lưu</a:t>
            </a:r>
            <a:r>
              <a:rPr lang="en-US" i="1" u="sng" dirty="0"/>
              <a:t> ý</a:t>
            </a:r>
            <a:r>
              <a:rPr lang="en-US" dirty="0"/>
              <a:t>: </a:t>
            </a:r>
          </a:p>
          <a:p>
            <a:pPr algn="just"/>
            <a:r>
              <a:rPr lang="en-US" dirty="0"/>
              <a:t>	* HS </a:t>
            </a:r>
            <a:r>
              <a:rPr lang="en-US" dirty="0" err="1"/>
              <a:t>đọc</a:t>
            </a:r>
            <a:r>
              <a:rPr lang="en-US" dirty="0"/>
              <a:t> </a:t>
            </a:r>
            <a:r>
              <a:rPr lang="en-US" dirty="0" err="1"/>
              <a:t>một</a:t>
            </a:r>
            <a:r>
              <a:rPr lang="en-US" dirty="0"/>
              <a:t> </a:t>
            </a:r>
            <a:r>
              <a:rPr lang="en-US" dirty="0" err="1"/>
              <a:t>đoạn</a:t>
            </a:r>
            <a:r>
              <a:rPr lang="vi-VN" dirty="0"/>
              <a:t> văn / bài ngắn (có dung lượng</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Chương</a:t>
            </a:r>
            <a:r>
              <a:rPr lang="en-US" dirty="0"/>
              <a:t> </a:t>
            </a:r>
            <a:r>
              <a:rPr lang="en-US" dirty="0" err="1"/>
              <a:t>trình</a:t>
            </a:r>
            <a:r>
              <a:rPr lang="en-US" dirty="0"/>
              <a:t> </a:t>
            </a:r>
            <a:r>
              <a:rPr lang="en-US" dirty="0" err="1"/>
              <a:t>Tiếng</a:t>
            </a:r>
            <a:r>
              <a:rPr lang="en-US" dirty="0"/>
              <a:t> </a:t>
            </a:r>
            <a:r>
              <a:rPr lang="en-US" dirty="0" err="1"/>
              <a:t>Việt</a:t>
            </a:r>
            <a:r>
              <a:rPr lang="en-US" dirty="0"/>
              <a:t> </a:t>
            </a:r>
            <a:r>
              <a:rPr lang="en-US" dirty="0" err="1"/>
              <a:t>lớp</a:t>
            </a:r>
            <a:r>
              <a:rPr lang="en-US" dirty="0"/>
              <a:t> 4</a:t>
            </a:r>
            <a:r>
              <a:rPr lang="vi-VN" dirty="0"/>
              <a:t>) </a:t>
            </a:r>
            <a:r>
              <a:rPr lang="en-US" dirty="0" err="1"/>
              <a:t>không</a:t>
            </a:r>
            <a:r>
              <a:rPr lang="en-US" dirty="0"/>
              <a:t> </a:t>
            </a:r>
            <a:r>
              <a:rPr lang="en-US" dirty="0" err="1"/>
              <a:t>có</a:t>
            </a:r>
            <a:r>
              <a:rPr lang="en-US" dirty="0"/>
              <a:t> </a:t>
            </a:r>
            <a:r>
              <a:rPr lang="en-US" dirty="0" err="1"/>
              <a:t>trong</a:t>
            </a:r>
            <a:r>
              <a:rPr lang="en-US" dirty="0"/>
              <a:t> SGK (do GV </a:t>
            </a:r>
            <a:r>
              <a:rPr lang="en-US" dirty="0" err="1"/>
              <a:t>lựa</a:t>
            </a:r>
            <a:r>
              <a:rPr lang="en-US" dirty="0"/>
              <a:t> </a:t>
            </a:r>
            <a:r>
              <a:rPr lang="en-US" dirty="0" err="1"/>
              <a:t>chọn</a:t>
            </a:r>
            <a:r>
              <a:rPr lang="en-US" dirty="0"/>
              <a:t> </a:t>
            </a:r>
            <a:r>
              <a:rPr lang="en-US" dirty="0" err="1"/>
              <a:t>và</a:t>
            </a:r>
            <a:r>
              <a:rPr lang="en-US" dirty="0"/>
              <a:t> </a:t>
            </a:r>
            <a:r>
              <a:rPr lang="en-US" dirty="0" err="1"/>
              <a:t>chuẩn</a:t>
            </a:r>
            <a:r>
              <a:rPr lang="en-US" dirty="0"/>
              <a:t> </a:t>
            </a:r>
            <a:r>
              <a:rPr lang="en-US" dirty="0" err="1"/>
              <a:t>bị</a:t>
            </a:r>
            <a:r>
              <a:rPr lang="en-US" dirty="0"/>
              <a:t> </a:t>
            </a:r>
            <a:r>
              <a:rPr lang="en-US" dirty="0" err="1"/>
              <a:t>trước</a:t>
            </a:r>
            <a:r>
              <a:rPr lang="en-US" dirty="0"/>
              <a:t>)</a:t>
            </a:r>
          </a:p>
          <a:p>
            <a:pPr algn="just"/>
            <a:r>
              <a:rPr lang="en-US" dirty="0"/>
              <a:t>	* HS </a:t>
            </a:r>
            <a:r>
              <a:rPr lang="en-US" dirty="0" err="1"/>
              <a:t>trả</a:t>
            </a:r>
            <a:r>
              <a:rPr lang="en-US" dirty="0"/>
              <a:t> </a:t>
            </a:r>
            <a:r>
              <a:rPr lang="en-US" dirty="0" err="1"/>
              <a:t>lời</a:t>
            </a:r>
            <a:r>
              <a:rPr lang="en-US" dirty="0"/>
              <a:t> 1-2 </a:t>
            </a:r>
            <a:r>
              <a:rPr lang="en-US" dirty="0" err="1"/>
              <a:t>câu</a:t>
            </a:r>
            <a:r>
              <a:rPr lang="en-US" dirty="0"/>
              <a:t> </a:t>
            </a:r>
            <a:r>
              <a:rPr lang="en-US" dirty="0" err="1"/>
              <a:t>hỏi</a:t>
            </a:r>
            <a:r>
              <a:rPr lang="en-US" dirty="0"/>
              <a:t> (ở </a:t>
            </a:r>
            <a:r>
              <a:rPr lang="en-US" dirty="0" err="1"/>
              <a:t>mức</a:t>
            </a:r>
            <a:r>
              <a:rPr lang="en-US" dirty="0"/>
              <a:t> </a:t>
            </a:r>
            <a:r>
              <a:rPr lang="en-US" dirty="0" err="1"/>
              <a:t>nhận</a:t>
            </a:r>
            <a:r>
              <a:rPr lang="en-US" dirty="0"/>
              <a:t> </a:t>
            </a:r>
            <a:r>
              <a:rPr lang="en-US" dirty="0" err="1"/>
              <a:t>biết</a:t>
            </a:r>
            <a:r>
              <a:rPr lang="en-US" dirty="0"/>
              <a:t>) </a:t>
            </a:r>
            <a:r>
              <a:rPr lang="en-US" dirty="0" err="1"/>
              <a:t>về</a:t>
            </a:r>
            <a:r>
              <a:rPr lang="en-US" dirty="0"/>
              <a:t> </a:t>
            </a:r>
            <a:r>
              <a:rPr lang="en-US" dirty="0" err="1"/>
              <a:t>nội</a:t>
            </a:r>
            <a:r>
              <a:rPr lang="en-US" dirty="0"/>
              <a:t> dung </a:t>
            </a:r>
            <a:r>
              <a:rPr lang="en-US" dirty="0" err="1"/>
              <a:t>đoạn</a:t>
            </a:r>
            <a:r>
              <a:rPr lang="en-US" dirty="0"/>
              <a:t> </a:t>
            </a:r>
            <a:r>
              <a:rPr lang="en-US" dirty="0" err="1"/>
              <a:t>đọc</a:t>
            </a:r>
            <a:r>
              <a:rPr lang="en-US" dirty="0"/>
              <a:t> do GV </a:t>
            </a:r>
            <a:r>
              <a:rPr lang="en-US" dirty="0" err="1"/>
              <a:t>nêu</a:t>
            </a:r>
            <a:r>
              <a:rPr lang="en-US" dirty="0"/>
              <a:t> ra.</a:t>
            </a:r>
            <a:endParaRPr lang="x-none" dirty="0"/>
          </a:p>
          <a:p>
            <a:pPr marL="0" lvl="0" indent="0" algn="just" defTabSz="914400">
              <a:defRPr/>
            </a:pPr>
            <a:endParaRPr lang="en-US" dirty="0">
              <a:solidFill>
                <a:srgbClr val="00B0F0"/>
              </a:solidFill>
            </a:endParaRPr>
          </a:p>
          <a:p>
            <a:pPr marL="0" lvl="0" indent="0" algn="just" defTabSz="914400">
              <a:defRPr/>
            </a:pPr>
            <a:r>
              <a:rPr lang="vi-VN" dirty="0">
                <a:solidFill>
                  <a:srgbClr val="00B0F0"/>
                </a:solidFill>
              </a:rPr>
              <a:t> </a:t>
            </a:r>
            <a:endParaRPr lang="en-US" dirty="0">
              <a:solidFill>
                <a:srgbClr val="00B0F0"/>
              </a:solidFill>
            </a:endParaRPr>
          </a:p>
        </p:txBody>
      </p:sp>
      <p:sp>
        <p:nvSpPr>
          <p:cNvPr id="50180" name="AutoShape 3">
            <a:extLst>
              <a:ext uri="{FF2B5EF4-FFF2-40B4-BE49-F238E27FC236}">
                <a16:creationId xmlns:a16="http://schemas.microsoft.com/office/drawing/2014/main" id="{F281527C-27CD-49E4-9D79-07EEE7A5E3A2}"/>
              </a:ext>
            </a:extLst>
          </p:cNvPr>
          <p:cNvSpPr>
            <a:spLocks noChangeArrowheads="1"/>
          </p:cNvSpPr>
          <p:nvPr/>
        </p:nvSpPr>
        <p:spPr bwMode="ltGray">
          <a:xfrm>
            <a:off x="153990" y="1564103"/>
            <a:ext cx="1762125" cy="3820027"/>
          </a:xfrm>
          <a:prstGeom prst="rightArrow">
            <a:avLst>
              <a:gd name="adj1" fmla="val 79306"/>
              <a:gd name="adj2" fmla="val 32394"/>
            </a:avLst>
          </a:prstGeom>
          <a:solidFill>
            <a:srgbClr val="D578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4342" name="Text Box 73">
            <a:extLst>
              <a:ext uri="{FF2B5EF4-FFF2-40B4-BE49-F238E27FC236}">
                <a16:creationId xmlns:a16="http://schemas.microsoft.com/office/drawing/2014/main" id="{3FC04836-3B1C-49C6-A06C-485C7F1E2888}"/>
              </a:ext>
            </a:extLst>
          </p:cNvPr>
          <p:cNvSpPr txBox="1">
            <a:spLocks noChangeArrowheads="1"/>
          </p:cNvSpPr>
          <p:nvPr/>
        </p:nvSpPr>
        <p:spPr bwMode="gray">
          <a:xfrm>
            <a:off x="208131" y="2241885"/>
            <a:ext cx="1555750" cy="318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lnSpc>
                <a:spcPct val="150000"/>
              </a:lnSpc>
              <a:spcAft>
                <a:spcPts val="0"/>
              </a:spcAft>
            </a:pPr>
            <a:r>
              <a:rPr lang="en-US" altLang="en-US" sz="1600" dirty="0">
                <a:solidFill>
                  <a:schemeClr val="bg1"/>
                </a:solidFill>
              </a:rPr>
              <a:t> </a:t>
            </a:r>
            <a:r>
              <a:rPr lang="en-US" sz="2000" dirty="0" err="1">
                <a:solidFill>
                  <a:schemeClr val="bg1"/>
                </a:solidFill>
              </a:rPr>
              <a:t>Kiểm</a:t>
            </a:r>
            <a:r>
              <a:rPr lang="en-US" sz="2000" dirty="0">
                <a:solidFill>
                  <a:schemeClr val="bg1"/>
                </a:solidFill>
              </a:rPr>
              <a:t> </a:t>
            </a:r>
            <a:r>
              <a:rPr lang="en-US" sz="2000" dirty="0" err="1">
                <a:solidFill>
                  <a:schemeClr val="bg1"/>
                </a:solidFill>
              </a:rPr>
              <a:t>tra</a:t>
            </a:r>
            <a:r>
              <a:rPr lang="en-US" sz="2000" dirty="0">
                <a:solidFill>
                  <a:schemeClr val="bg1"/>
                </a:solidFill>
              </a:rPr>
              <a:t> </a:t>
            </a:r>
            <a:r>
              <a:rPr lang="en-US" sz="2000" dirty="0" err="1">
                <a:solidFill>
                  <a:schemeClr val="bg1"/>
                </a:solidFill>
              </a:rPr>
              <a:t>đọc</a:t>
            </a:r>
            <a:r>
              <a:rPr lang="en-US" sz="2000" dirty="0">
                <a:solidFill>
                  <a:schemeClr val="bg1"/>
                </a:solidFill>
              </a:rPr>
              <a:t> </a:t>
            </a:r>
            <a:r>
              <a:rPr lang="en-US" sz="2000" dirty="0" err="1">
                <a:solidFill>
                  <a:schemeClr val="bg1"/>
                </a:solidFill>
              </a:rPr>
              <a:t>thành</a:t>
            </a:r>
            <a:r>
              <a:rPr lang="en-US" sz="2000" dirty="0">
                <a:solidFill>
                  <a:schemeClr val="bg1"/>
                </a:solidFill>
              </a:rPr>
              <a:t> </a:t>
            </a:r>
            <a:r>
              <a:rPr lang="en-US" sz="2000" dirty="0" err="1">
                <a:solidFill>
                  <a:schemeClr val="bg1"/>
                </a:solidFill>
              </a:rPr>
              <a:t>tiếng</a:t>
            </a:r>
            <a:r>
              <a:rPr lang="en-US" sz="2000" dirty="0">
                <a:solidFill>
                  <a:schemeClr val="bg1"/>
                </a:solidFill>
              </a:rPr>
              <a:t> </a:t>
            </a:r>
            <a:r>
              <a:rPr lang="en-US" sz="2000" dirty="0" err="1">
                <a:solidFill>
                  <a:schemeClr val="bg1"/>
                </a:solidFill>
              </a:rPr>
              <a:t>kết</a:t>
            </a:r>
            <a:r>
              <a:rPr lang="en-US" sz="2000" dirty="0">
                <a:solidFill>
                  <a:schemeClr val="bg1"/>
                </a:solidFill>
              </a:rPr>
              <a:t> </a:t>
            </a:r>
            <a:r>
              <a:rPr lang="en-US" sz="2000" dirty="0" err="1">
                <a:solidFill>
                  <a:schemeClr val="bg1"/>
                </a:solidFill>
              </a:rPr>
              <a:t>hợp</a:t>
            </a:r>
            <a:r>
              <a:rPr lang="en-US" sz="2000" dirty="0">
                <a:solidFill>
                  <a:schemeClr val="bg1"/>
                </a:solidFill>
              </a:rPr>
              <a:t> </a:t>
            </a:r>
            <a:r>
              <a:rPr lang="en-US" sz="2000" dirty="0" err="1">
                <a:solidFill>
                  <a:schemeClr val="bg1"/>
                </a:solidFill>
              </a:rPr>
              <a:t>kiểm</a:t>
            </a:r>
            <a:r>
              <a:rPr lang="en-US" sz="2000" dirty="0">
                <a:solidFill>
                  <a:schemeClr val="bg1"/>
                </a:solidFill>
              </a:rPr>
              <a:t> </a:t>
            </a:r>
            <a:r>
              <a:rPr lang="en-US" sz="2000" dirty="0" err="1">
                <a:solidFill>
                  <a:schemeClr val="bg1"/>
                </a:solidFill>
              </a:rPr>
              <a:t>tra</a:t>
            </a:r>
            <a:r>
              <a:rPr lang="en-US" sz="2000" dirty="0">
                <a:solidFill>
                  <a:schemeClr val="bg1"/>
                </a:solidFill>
              </a:rPr>
              <a:t> </a:t>
            </a:r>
            <a:r>
              <a:rPr lang="en-US" sz="2000" dirty="0" err="1">
                <a:solidFill>
                  <a:schemeClr val="bg1"/>
                </a:solidFill>
              </a:rPr>
              <a:t>nghe</a:t>
            </a:r>
            <a:r>
              <a:rPr lang="en-US" sz="2000" dirty="0">
                <a:solidFill>
                  <a:schemeClr val="bg1"/>
                </a:solidFill>
              </a:rPr>
              <a:t> </a:t>
            </a:r>
            <a:r>
              <a:rPr lang="en-US" sz="2000" dirty="0" err="1">
                <a:solidFill>
                  <a:schemeClr val="bg1"/>
                </a:solidFill>
              </a:rPr>
              <a:t>nói</a:t>
            </a:r>
            <a:r>
              <a:rPr lang="en-US" sz="2000" dirty="0">
                <a:solidFill>
                  <a:schemeClr val="bg1"/>
                </a:solidFill>
              </a:rPr>
              <a:t> </a:t>
            </a:r>
            <a:endParaRPr lang="en-US" sz="2000" i="1" dirty="0">
              <a:solidFill>
                <a:schemeClr val="bg1"/>
              </a:solidFill>
              <a:latin typeface="Times New Roman" charset="0"/>
              <a:ea typeface="Times New Roman" charset="0"/>
            </a:endParaRPr>
          </a:p>
          <a:p>
            <a:pPr>
              <a:lnSpc>
                <a:spcPct val="130000"/>
              </a:lnSpc>
              <a:buClr>
                <a:schemeClr val="hlink"/>
              </a:buClr>
              <a:buFont typeface="Wingdings" panose="05000000000000000000" pitchFamily="2" charset="2"/>
              <a:buNone/>
            </a:pPr>
            <a:endParaRPr lang="en-US" altLang="en-US" sz="1800" dirty="0">
              <a:solidFill>
                <a:schemeClr val="bg1"/>
              </a:solidFill>
              <a:cs typeface="Times New Roman" panose="02020603050405020304" pitchFamily="18" charset="0"/>
            </a:endParaRPr>
          </a:p>
        </p:txBody>
      </p:sp>
      <p:sp>
        <p:nvSpPr>
          <p:cNvPr id="8" name="Snip Single Corner Rectangle 7">
            <a:extLst>
              <a:ext uri="{FF2B5EF4-FFF2-40B4-BE49-F238E27FC236}">
                <a16:creationId xmlns:a16="http://schemas.microsoft.com/office/drawing/2014/main" id="{F32DA52E-37C8-476F-B569-7F381DC8E4D5}"/>
              </a:ext>
            </a:extLst>
          </p:cNvPr>
          <p:cNvSpPr/>
          <p:nvPr/>
        </p:nvSpPr>
        <p:spPr>
          <a:xfrm flipH="1">
            <a:off x="3047081" y="170531"/>
            <a:ext cx="7380287" cy="777205"/>
          </a:xfrm>
          <a:prstGeom prst="snip1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r>
              <a:rPr lang="vi-VN" sz="2800" b="1" dirty="0">
                <a:cs typeface="Arial" panose="020B0604020202020204" pitchFamily="34" charset="0"/>
              </a:rPr>
              <a:t>KIỂM TRA ĐỌ</a:t>
            </a:r>
            <a:r>
              <a:rPr lang="en-US" sz="2800" b="1" dirty="0">
                <a:latin typeface="Arial" panose="020B0604020202020204" pitchFamily="34" charset="0"/>
                <a:cs typeface="Arial" panose="020B0604020202020204" pitchFamily="34" charset="0"/>
              </a:rPr>
              <a:t>C THÀNH TIẾNG </a:t>
            </a:r>
            <a:r>
              <a:rPr lang="vi-VN" sz="2800" b="1" dirty="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90680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73">
            <a:extLst>
              <a:ext uri="{FF2B5EF4-FFF2-40B4-BE49-F238E27FC236}">
                <a16:creationId xmlns:a16="http://schemas.microsoft.com/office/drawing/2014/main" id="{69231905-80BA-40B4-8EB8-38BDAA03A0DC}"/>
              </a:ext>
            </a:extLst>
          </p:cNvPr>
          <p:cNvSpPr txBox="1">
            <a:spLocks noChangeArrowheads="1"/>
          </p:cNvSpPr>
          <p:nvPr/>
        </p:nvSpPr>
        <p:spPr bwMode="gray">
          <a:xfrm>
            <a:off x="2251711" y="1505103"/>
            <a:ext cx="9006840" cy="3970318"/>
          </a:xfrm>
          <a:prstGeom prst="rect">
            <a:avLst/>
          </a:prstGeom>
          <a:noFill/>
          <a:ln w="12700" algn="ctr">
            <a:solidFill>
              <a:srgbClr val="D578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marL="0" indent="0" algn="just" defTabSz="914377">
              <a:defRPr/>
            </a:pPr>
            <a:endParaRPr lang="en-US" dirty="0">
              <a:solidFill>
                <a:srgbClr val="00B0F0"/>
              </a:solidFill>
            </a:endParaRPr>
          </a:p>
          <a:p>
            <a:pPr marL="285744" indent="-285744">
              <a:buFontTx/>
              <a:buChar char="-"/>
            </a:pPr>
            <a:r>
              <a:rPr lang="en-US" dirty="0" err="1"/>
              <a:t>Đọc</a:t>
            </a:r>
            <a:r>
              <a:rPr lang="en-US" dirty="0"/>
              <a:t> </a:t>
            </a:r>
            <a:r>
              <a:rPr lang="en-US" dirty="0" err="1"/>
              <a:t>vừa</a:t>
            </a:r>
            <a:r>
              <a:rPr lang="en-US" dirty="0"/>
              <a:t> </a:t>
            </a:r>
            <a:r>
              <a:rPr lang="en-US" dirty="0" err="1"/>
              <a:t>đủ</a:t>
            </a:r>
            <a:r>
              <a:rPr lang="en-US" dirty="0"/>
              <a:t> </a:t>
            </a:r>
            <a:r>
              <a:rPr lang="en-US" dirty="0" err="1"/>
              <a:t>nghe</a:t>
            </a:r>
            <a:r>
              <a:rPr lang="en-US" dirty="0"/>
              <a:t>, </a:t>
            </a:r>
            <a:r>
              <a:rPr lang="en-US" dirty="0" err="1"/>
              <a:t>rõ</a:t>
            </a:r>
            <a:r>
              <a:rPr lang="en-US" dirty="0"/>
              <a:t> </a:t>
            </a:r>
            <a:r>
              <a:rPr lang="en-US" dirty="0" err="1"/>
              <a:t>ràng</a:t>
            </a:r>
            <a:r>
              <a:rPr lang="en-US" dirty="0"/>
              <a:t>; </a:t>
            </a:r>
            <a:r>
              <a:rPr lang="en-US" dirty="0" err="1"/>
              <a:t>tốc</a:t>
            </a:r>
            <a:r>
              <a:rPr lang="en-US" dirty="0"/>
              <a:t> </a:t>
            </a:r>
            <a:r>
              <a:rPr lang="en-US" dirty="0" err="1"/>
              <a:t>độ</a:t>
            </a:r>
            <a:r>
              <a:rPr lang="en-US" dirty="0"/>
              <a:t> </a:t>
            </a:r>
            <a:r>
              <a:rPr lang="en-US" dirty="0" err="1"/>
              <a:t>đọc</a:t>
            </a:r>
            <a:r>
              <a:rPr lang="en-US" dirty="0"/>
              <a:t> </a:t>
            </a:r>
            <a:r>
              <a:rPr lang="en-US" dirty="0" err="1"/>
              <a:t>đạt</a:t>
            </a:r>
            <a:r>
              <a:rPr lang="en-US" dirty="0"/>
              <a:t> </a:t>
            </a:r>
            <a:r>
              <a:rPr lang="en-US" dirty="0" err="1"/>
              <a:t>yêu</a:t>
            </a:r>
            <a:r>
              <a:rPr lang="en-US" dirty="0"/>
              <a:t> </a:t>
            </a:r>
            <a:r>
              <a:rPr lang="en-US" dirty="0" err="1"/>
              <a:t>cầu</a:t>
            </a:r>
            <a:r>
              <a:rPr lang="en-US" dirty="0"/>
              <a:t>: 1 </a:t>
            </a:r>
            <a:r>
              <a:rPr lang="en-US" dirty="0" err="1"/>
              <a:t>điểm</a:t>
            </a:r>
            <a:endParaRPr lang="en-US" dirty="0"/>
          </a:p>
          <a:p>
            <a:pPr marL="285744" indent="-285744">
              <a:buFontTx/>
              <a:buChar char="-"/>
            </a:pPr>
            <a:r>
              <a:rPr lang="en-US" dirty="0" err="1"/>
              <a:t>Đọc</a:t>
            </a:r>
            <a:r>
              <a:rPr lang="en-US" dirty="0"/>
              <a:t> </a:t>
            </a:r>
            <a:r>
              <a:rPr lang="en-US" dirty="0" err="1"/>
              <a:t>đúng</a:t>
            </a:r>
            <a:r>
              <a:rPr lang="en-US" dirty="0"/>
              <a:t> </a:t>
            </a:r>
            <a:r>
              <a:rPr lang="en-US" dirty="0" err="1"/>
              <a:t>tiếng</a:t>
            </a:r>
            <a:r>
              <a:rPr lang="en-US" dirty="0"/>
              <a:t>, </a:t>
            </a:r>
            <a:r>
              <a:rPr lang="en-US" dirty="0" err="1"/>
              <a:t>từ</a:t>
            </a:r>
            <a:r>
              <a:rPr lang="en-US" dirty="0"/>
              <a:t> (</a:t>
            </a:r>
            <a:r>
              <a:rPr lang="en-US" dirty="0" err="1"/>
              <a:t>không</a:t>
            </a:r>
            <a:r>
              <a:rPr lang="en-US" dirty="0"/>
              <a:t> </a:t>
            </a:r>
            <a:r>
              <a:rPr lang="en-US" dirty="0" err="1"/>
              <a:t>đọc</a:t>
            </a:r>
            <a:r>
              <a:rPr lang="en-US" dirty="0"/>
              <a:t> </a:t>
            </a:r>
            <a:r>
              <a:rPr lang="en-US" dirty="0" err="1"/>
              <a:t>sai</a:t>
            </a:r>
            <a:r>
              <a:rPr lang="en-US" dirty="0"/>
              <a:t> </a:t>
            </a:r>
            <a:r>
              <a:rPr lang="en-US" dirty="0" err="1"/>
              <a:t>quá</a:t>
            </a:r>
            <a:r>
              <a:rPr lang="en-US" dirty="0"/>
              <a:t> 5 </a:t>
            </a:r>
            <a:r>
              <a:rPr lang="en-US" dirty="0" err="1"/>
              <a:t>tiếng</a:t>
            </a:r>
            <a:r>
              <a:rPr lang="en-US" dirty="0"/>
              <a:t>) : 1 </a:t>
            </a:r>
            <a:r>
              <a:rPr lang="en-US" dirty="0" err="1"/>
              <a:t>điểm</a:t>
            </a:r>
            <a:endParaRPr lang="en-US" dirty="0"/>
          </a:p>
          <a:p>
            <a:pPr marL="285744" indent="-285744">
              <a:buFontTx/>
              <a:buChar char="-"/>
            </a:pPr>
            <a:r>
              <a:rPr lang="en-US" dirty="0" err="1"/>
              <a:t>Ngắt</a:t>
            </a:r>
            <a:r>
              <a:rPr lang="en-US" dirty="0"/>
              <a:t> </a:t>
            </a:r>
            <a:r>
              <a:rPr lang="en-US" dirty="0" err="1"/>
              <a:t>nghỉ</a:t>
            </a:r>
            <a:r>
              <a:rPr lang="en-US" dirty="0"/>
              <a:t> </a:t>
            </a:r>
            <a:r>
              <a:rPr lang="en-US" dirty="0" err="1"/>
              <a:t>hơi</a:t>
            </a:r>
            <a:r>
              <a:rPr lang="en-US" dirty="0"/>
              <a:t> </a:t>
            </a:r>
            <a:r>
              <a:rPr lang="en-US" dirty="0" err="1"/>
              <a:t>đúng</a:t>
            </a:r>
            <a:r>
              <a:rPr lang="en-US" dirty="0"/>
              <a:t> ở </a:t>
            </a:r>
            <a:r>
              <a:rPr lang="en-US" dirty="0" err="1"/>
              <a:t>các</a:t>
            </a:r>
            <a:r>
              <a:rPr lang="en-US" dirty="0"/>
              <a:t> </a:t>
            </a:r>
            <a:r>
              <a:rPr lang="en-US" dirty="0" err="1"/>
              <a:t>dấu</a:t>
            </a:r>
            <a:r>
              <a:rPr lang="en-US" dirty="0"/>
              <a:t> </a:t>
            </a:r>
            <a:r>
              <a:rPr lang="en-US" dirty="0" err="1"/>
              <a:t>câu</a:t>
            </a:r>
            <a:r>
              <a:rPr lang="en-US" dirty="0"/>
              <a:t>, </a:t>
            </a:r>
            <a:r>
              <a:rPr lang="en-US" dirty="0" err="1"/>
              <a:t>các</a:t>
            </a:r>
            <a:r>
              <a:rPr lang="en-US" dirty="0"/>
              <a:t> </a:t>
            </a:r>
            <a:r>
              <a:rPr lang="en-US" dirty="0" err="1"/>
              <a:t>cụm</a:t>
            </a:r>
            <a:r>
              <a:rPr lang="en-US" dirty="0"/>
              <a:t> </a:t>
            </a:r>
            <a:r>
              <a:rPr lang="en-US" dirty="0" err="1"/>
              <a:t>từ</a:t>
            </a:r>
            <a:r>
              <a:rPr lang="en-US" dirty="0"/>
              <a:t> </a:t>
            </a:r>
            <a:r>
              <a:rPr lang="en-US" dirty="0" err="1"/>
              <a:t>rõ</a:t>
            </a:r>
            <a:r>
              <a:rPr lang="en-US" dirty="0"/>
              <a:t> </a:t>
            </a:r>
            <a:r>
              <a:rPr lang="en-US" dirty="0" err="1"/>
              <a:t>nghĩa</a:t>
            </a:r>
            <a:r>
              <a:rPr lang="en-US" dirty="0"/>
              <a:t> : 1 </a:t>
            </a:r>
            <a:r>
              <a:rPr lang="en-US" dirty="0" err="1"/>
              <a:t>điểm</a:t>
            </a:r>
            <a:endParaRPr lang="en-US" dirty="0"/>
          </a:p>
          <a:p>
            <a:pPr marL="285744" indent="-285744">
              <a:buFontTx/>
              <a:buChar char="-"/>
            </a:pPr>
            <a:r>
              <a:rPr lang="en-US" dirty="0" err="1"/>
              <a:t>Trả</a:t>
            </a:r>
            <a:r>
              <a:rPr lang="en-US" dirty="0"/>
              <a:t> </a:t>
            </a:r>
            <a:r>
              <a:rPr lang="en-US" dirty="0" err="1"/>
              <a:t>lời</a:t>
            </a:r>
            <a:r>
              <a:rPr lang="en-US" dirty="0"/>
              <a:t> </a:t>
            </a:r>
            <a:r>
              <a:rPr lang="en-US" dirty="0" err="1"/>
              <a:t>đúng</a:t>
            </a:r>
            <a:r>
              <a:rPr lang="en-US" dirty="0"/>
              <a:t> </a:t>
            </a:r>
            <a:r>
              <a:rPr lang="en-US" dirty="0" err="1"/>
              <a:t>câu</a:t>
            </a:r>
            <a:r>
              <a:rPr lang="en-US" dirty="0"/>
              <a:t> </a:t>
            </a:r>
            <a:r>
              <a:rPr lang="en-US" dirty="0" err="1"/>
              <a:t>hỏi</a:t>
            </a:r>
            <a:r>
              <a:rPr lang="en-US" dirty="0"/>
              <a:t> </a:t>
            </a:r>
            <a:r>
              <a:rPr lang="en-US" dirty="0" err="1"/>
              <a:t>về</a:t>
            </a:r>
            <a:r>
              <a:rPr lang="en-US" dirty="0"/>
              <a:t> </a:t>
            </a:r>
            <a:r>
              <a:rPr lang="en-US" dirty="0" err="1"/>
              <a:t>nội</a:t>
            </a:r>
            <a:r>
              <a:rPr lang="en-US" dirty="0"/>
              <a:t> dung </a:t>
            </a:r>
            <a:r>
              <a:rPr lang="en-US" dirty="0" err="1"/>
              <a:t>đoạn</a:t>
            </a:r>
            <a:r>
              <a:rPr lang="en-US" dirty="0"/>
              <a:t> </a:t>
            </a:r>
            <a:r>
              <a:rPr lang="en-US" dirty="0" err="1"/>
              <a:t>đọc</a:t>
            </a:r>
            <a:r>
              <a:rPr lang="en-US" dirty="0"/>
              <a:t> : 1 </a:t>
            </a:r>
            <a:r>
              <a:rPr lang="en-US" dirty="0" err="1"/>
              <a:t>điểm</a:t>
            </a:r>
            <a:r>
              <a:rPr lang="en-US" dirty="0"/>
              <a:t> </a:t>
            </a:r>
            <a:r>
              <a:rPr lang="vi-VN" dirty="0">
                <a:solidFill>
                  <a:srgbClr val="00B0F0"/>
                </a:solidFill>
              </a:rPr>
              <a:t> </a:t>
            </a:r>
            <a:endParaRPr lang="en-US" dirty="0">
              <a:solidFill>
                <a:srgbClr val="00B0F0"/>
              </a:solidFill>
            </a:endParaRPr>
          </a:p>
        </p:txBody>
      </p:sp>
      <p:sp>
        <p:nvSpPr>
          <p:cNvPr id="50180" name="AutoShape 3">
            <a:extLst>
              <a:ext uri="{FF2B5EF4-FFF2-40B4-BE49-F238E27FC236}">
                <a16:creationId xmlns:a16="http://schemas.microsoft.com/office/drawing/2014/main" id="{F281527C-27CD-49E4-9D79-07EEE7A5E3A2}"/>
              </a:ext>
            </a:extLst>
          </p:cNvPr>
          <p:cNvSpPr>
            <a:spLocks noChangeArrowheads="1"/>
          </p:cNvSpPr>
          <p:nvPr/>
        </p:nvSpPr>
        <p:spPr bwMode="ltGray">
          <a:xfrm>
            <a:off x="153991" y="1564104"/>
            <a:ext cx="1762125" cy="3820027"/>
          </a:xfrm>
          <a:prstGeom prst="rightArrow">
            <a:avLst>
              <a:gd name="adj1" fmla="val 79306"/>
              <a:gd name="adj2" fmla="val 32394"/>
            </a:avLst>
          </a:prstGeom>
          <a:solidFill>
            <a:srgbClr val="D578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4342" name="Text Box 73">
            <a:extLst>
              <a:ext uri="{FF2B5EF4-FFF2-40B4-BE49-F238E27FC236}">
                <a16:creationId xmlns:a16="http://schemas.microsoft.com/office/drawing/2014/main" id="{3FC04836-3B1C-49C6-A06C-485C7F1E2888}"/>
              </a:ext>
            </a:extLst>
          </p:cNvPr>
          <p:cNvSpPr txBox="1">
            <a:spLocks noChangeArrowheads="1"/>
          </p:cNvSpPr>
          <p:nvPr/>
        </p:nvSpPr>
        <p:spPr bwMode="gray">
          <a:xfrm>
            <a:off x="208131" y="2241885"/>
            <a:ext cx="1555751" cy="361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lnSpc>
                <a:spcPct val="150000"/>
              </a:lnSpc>
            </a:pPr>
            <a:r>
              <a:rPr lang="en-US" altLang="en-US" sz="1600" dirty="0">
                <a:solidFill>
                  <a:schemeClr val="bg1"/>
                </a:solidFill>
              </a:rPr>
              <a:t> </a:t>
            </a:r>
            <a:r>
              <a:rPr lang="en-US" sz="1467" dirty="0">
                <a:solidFill>
                  <a:srgbClr val="0070C0"/>
                </a:solidFill>
                <a:latin typeface="Times New Roman" charset="0"/>
                <a:ea typeface="Calibri" charset="0"/>
                <a:cs typeface="Times New Roman" charset="0"/>
              </a:rPr>
              <a:t>CÁCH ĐÁNH GIÁ CHO ĐIỂM</a:t>
            </a:r>
          </a:p>
          <a:p>
            <a:pPr algn="ctr">
              <a:lnSpc>
                <a:spcPct val="150000"/>
              </a:lnSpc>
            </a:pPr>
            <a:r>
              <a:rPr lang="en-US" sz="1467" dirty="0">
                <a:solidFill>
                  <a:srgbClr val="0070C0"/>
                </a:solidFill>
                <a:latin typeface="Times New Roman" charset="0"/>
                <a:ea typeface="Calibri" charset="0"/>
                <a:cs typeface="Times New Roman" charset="0"/>
              </a:rPr>
              <a:t>ĐỌC THÀNH TIẾNG KẾT HỢP KIỂM TRA NGHE NÓI</a:t>
            </a:r>
          </a:p>
          <a:p>
            <a:pPr algn="ctr">
              <a:lnSpc>
                <a:spcPct val="150000"/>
              </a:lnSpc>
            </a:pPr>
            <a:endParaRPr lang="en-US" sz="2000" i="1" dirty="0">
              <a:solidFill>
                <a:schemeClr val="bg1"/>
              </a:solidFill>
              <a:latin typeface="Times New Roman" charset="0"/>
              <a:ea typeface="Times New Roman" charset="0"/>
            </a:endParaRPr>
          </a:p>
          <a:p>
            <a:pPr>
              <a:lnSpc>
                <a:spcPct val="130000"/>
              </a:lnSpc>
              <a:buClr>
                <a:schemeClr val="hlink"/>
              </a:buClr>
              <a:buFont typeface="Wingdings" panose="05000000000000000000" pitchFamily="2" charset="2"/>
              <a:buNone/>
            </a:pPr>
            <a:endParaRPr lang="en-US" altLang="en-US" sz="1800" dirty="0">
              <a:solidFill>
                <a:schemeClr val="bg1"/>
              </a:solidFill>
              <a:cs typeface="Times New Roman" panose="02020603050405020304" pitchFamily="18" charset="0"/>
            </a:endParaRPr>
          </a:p>
        </p:txBody>
      </p:sp>
      <p:sp>
        <p:nvSpPr>
          <p:cNvPr id="8" name="Snip Single Corner Rectangle 7">
            <a:extLst>
              <a:ext uri="{FF2B5EF4-FFF2-40B4-BE49-F238E27FC236}">
                <a16:creationId xmlns:a16="http://schemas.microsoft.com/office/drawing/2014/main" id="{F32DA52E-37C8-476F-B569-7F381DC8E4D5}"/>
              </a:ext>
            </a:extLst>
          </p:cNvPr>
          <p:cNvSpPr/>
          <p:nvPr/>
        </p:nvSpPr>
        <p:spPr>
          <a:xfrm flipH="1">
            <a:off x="3047082" y="170532"/>
            <a:ext cx="7380287" cy="777205"/>
          </a:xfrm>
          <a:prstGeom prst="snip1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r>
              <a:rPr lang="vi-VN" sz="2400" b="1" dirty="0">
                <a:solidFill>
                  <a:schemeClr val="bg1"/>
                </a:solidFill>
                <a:cs typeface="Arial" panose="020B0604020202020204" pitchFamily="34" charset="0"/>
              </a:rPr>
              <a:t>KIỂM TRA ĐỌ</a:t>
            </a:r>
            <a:r>
              <a:rPr lang="en-US" sz="2400" b="1" dirty="0">
                <a:solidFill>
                  <a:schemeClr val="bg1"/>
                </a:solidFill>
                <a:latin typeface="Arial" panose="020B0604020202020204" pitchFamily="34" charset="0"/>
                <a:cs typeface="Arial" panose="020B0604020202020204" pitchFamily="34" charset="0"/>
              </a:rPr>
              <a:t>C – ĐỌC THÀNH TIẾNG</a:t>
            </a:r>
            <a:r>
              <a:rPr lang="vi-VN" sz="2400" b="1" dirty="0">
                <a:solidFill>
                  <a:schemeClr val="bg1"/>
                </a:solidFill>
                <a:latin typeface="Arial" panose="020B0604020202020204" pitchFamily="34" charset="0"/>
                <a:cs typeface="Arial" panose="020B0604020202020204" pitchFamily="34" charset="0"/>
              </a:rPr>
              <a:t> LỚP 4</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05D12D3-E3CE-4FFE-B29E-8A861C22B77E}"/>
              </a:ext>
            </a:extLst>
          </p:cNvPr>
          <p:cNvGraphicFramePr>
            <a:graphicFrameLocks noGrp="1"/>
          </p:cNvGraphicFramePr>
          <p:nvPr>
            <p:extLst>
              <p:ext uri="{D42A27DB-BD31-4B8C-83A1-F6EECF244321}">
                <p14:modId xmlns:p14="http://schemas.microsoft.com/office/powerpoint/2010/main" val="728902641"/>
              </p:ext>
            </p:extLst>
          </p:nvPr>
        </p:nvGraphicFramePr>
        <p:xfrm>
          <a:off x="2251711" y="1219787"/>
          <a:ext cx="9006840" cy="4305840"/>
        </p:xfrm>
        <a:graphic>
          <a:graphicData uri="http://schemas.openxmlformats.org/drawingml/2006/table">
            <a:tbl>
              <a:tblPr firstRow="1" bandRow="1">
                <a:tableStyleId>{5C22544A-7EE6-4342-B048-85BDC9FD1C3A}</a:tableStyleId>
              </a:tblPr>
              <a:tblGrid>
                <a:gridCol w="7073043">
                  <a:extLst>
                    <a:ext uri="{9D8B030D-6E8A-4147-A177-3AD203B41FA5}">
                      <a16:colId xmlns:a16="http://schemas.microsoft.com/office/drawing/2014/main" val="2541316343"/>
                    </a:ext>
                  </a:extLst>
                </a:gridCol>
                <a:gridCol w="1933797">
                  <a:extLst>
                    <a:ext uri="{9D8B030D-6E8A-4147-A177-3AD203B41FA5}">
                      <a16:colId xmlns:a16="http://schemas.microsoft.com/office/drawing/2014/main" val="2940479929"/>
                    </a:ext>
                  </a:extLst>
                </a:gridCol>
              </a:tblGrid>
              <a:tr h="1076460">
                <a:tc>
                  <a:txBody>
                    <a:bodyPr/>
                    <a:lstStyle/>
                    <a:p>
                      <a:endParaRPr lang="en-US" sz="2000" b="1" kern="1200" dirty="0">
                        <a:solidFill>
                          <a:schemeClr val="tx1"/>
                        </a:solidFill>
                        <a:effectLst/>
                        <a:latin typeface="Arial" panose="020B0604020202020204" pitchFamily="34" charset="0"/>
                        <a:ea typeface="+mn-ea"/>
                        <a:cs typeface="Arial" panose="020B0604020202020204" pitchFamily="34" charset="0"/>
                      </a:endParaRPr>
                    </a:p>
                    <a:p>
                      <a:r>
                        <a:rPr lang="en-US" sz="2000" b="1" kern="1200" dirty="0" err="1">
                          <a:solidFill>
                            <a:schemeClr val="tx1"/>
                          </a:solidFill>
                          <a:effectLst/>
                          <a:latin typeface="Arial" panose="020B0604020202020204" pitchFamily="34" charset="0"/>
                          <a:ea typeface="+mn-ea"/>
                          <a:cs typeface="Arial" panose="020B0604020202020204" pitchFamily="34" charset="0"/>
                        </a:rPr>
                        <a:t>Đọc</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vừa</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đủ</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nghe</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rõ</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ràng</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tốc</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độ</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đọc</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đạt</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yêu</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cầu</a:t>
                      </a:r>
                      <a:endParaRPr lang="en-US" sz="2000" dirty="0"/>
                    </a:p>
                  </a:txBody>
                  <a:tcPr/>
                </a:tc>
                <a:tc>
                  <a:txBody>
                    <a:bodyPr/>
                    <a:lstStyle/>
                    <a:p>
                      <a:pPr algn="ctr"/>
                      <a:endParaRPr lang="en-US" sz="1500" b="1" dirty="0">
                        <a:solidFill>
                          <a:srgbClr val="FF0000"/>
                        </a:solidFill>
                      </a:endParaRPr>
                    </a:p>
                    <a:p>
                      <a:pPr algn="ctr"/>
                      <a:r>
                        <a:rPr lang="vi-VN" sz="1500" b="1" dirty="0">
                          <a:solidFill>
                            <a:srgbClr val="FF0000"/>
                          </a:solidFill>
                        </a:rPr>
                        <a:t>0,5 </a:t>
                      </a:r>
                      <a:r>
                        <a:rPr lang="en-US" sz="1500" b="1" dirty="0">
                          <a:solidFill>
                            <a:srgbClr val="FF0000"/>
                          </a:solidFill>
                        </a:rPr>
                        <a:t> ĐIỂM</a:t>
                      </a:r>
                    </a:p>
                  </a:txBody>
                  <a:tcPr/>
                </a:tc>
                <a:extLst>
                  <a:ext uri="{0D108BD9-81ED-4DB2-BD59-A6C34878D82A}">
                    <a16:rowId xmlns:a16="http://schemas.microsoft.com/office/drawing/2014/main" val="369616372"/>
                  </a:ext>
                </a:extLst>
              </a:tr>
              <a:tr h="1076460">
                <a:tc>
                  <a:txBody>
                    <a:bodyPr/>
                    <a:lstStyle/>
                    <a:p>
                      <a:r>
                        <a:rPr lang="en-US" sz="2000" b="1" kern="1200" dirty="0" err="1">
                          <a:solidFill>
                            <a:schemeClr val="tx1"/>
                          </a:solidFill>
                          <a:effectLst/>
                          <a:latin typeface="Arial" panose="020B0604020202020204" pitchFamily="34" charset="0"/>
                          <a:ea typeface="+mn-ea"/>
                          <a:cs typeface="Arial" panose="020B0604020202020204" pitchFamily="34" charset="0"/>
                        </a:rPr>
                        <a:t>Đọc</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đúng</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tiếng</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từ</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không</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đọc</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sai</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quá</a:t>
                      </a:r>
                      <a:r>
                        <a:rPr lang="en-US" sz="2000" b="1" kern="1200" dirty="0">
                          <a:solidFill>
                            <a:schemeClr val="tx1"/>
                          </a:solidFill>
                          <a:effectLst/>
                          <a:latin typeface="Arial" panose="020B0604020202020204" pitchFamily="34" charset="0"/>
                          <a:ea typeface="+mn-ea"/>
                          <a:cs typeface="Arial" panose="020B0604020202020204" pitchFamily="34" charset="0"/>
                        </a:rPr>
                        <a:t> 5 </a:t>
                      </a:r>
                      <a:r>
                        <a:rPr lang="en-US" sz="2000" b="1" kern="1200" dirty="0" err="1">
                          <a:solidFill>
                            <a:schemeClr val="tx1"/>
                          </a:solidFill>
                          <a:effectLst/>
                          <a:latin typeface="Arial" panose="020B0604020202020204" pitchFamily="34" charset="0"/>
                          <a:ea typeface="+mn-ea"/>
                          <a:cs typeface="Arial" panose="020B0604020202020204" pitchFamily="34" charset="0"/>
                        </a:rPr>
                        <a:t>tiếng</a:t>
                      </a:r>
                      <a:r>
                        <a:rPr lang="en-US" sz="2000" b="1" kern="1200" dirty="0">
                          <a:solidFill>
                            <a:schemeClr val="tx1"/>
                          </a:solidFill>
                          <a:effectLst/>
                          <a:latin typeface="Arial" panose="020B0604020202020204" pitchFamily="34" charset="0"/>
                          <a:ea typeface="+mn-ea"/>
                          <a:cs typeface="Arial" panose="020B0604020202020204" pitchFamily="34" charset="0"/>
                        </a:rPr>
                        <a:t>)</a:t>
                      </a:r>
                    </a:p>
                    <a:p>
                      <a:endParaRPr lang="en-US" sz="2000" b="1" kern="1200" dirty="0">
                        <a:solidFill>
                          <a:schemeClr val="tx1"/>
                        </a:solidFill>
                        <a:effectLst/>
                        <a:latin typeface="Arial" panose="020B0604020202020204" pitchFamily="34" charset="0"/>
                        <a:ea typeface="+mn-ea"/>
                        <a:cs typeface="Arial" panose="020B0604020202020204" pitchFamily="34" charset="0"/>
                      </a:endParaRPr>
                    </a:p>
                    <a:p>
                      <a:r>
                        <a:rPr lang="en-US" sz="2000" b="1" kern="1200" dirty="0" err="1">
                          <a:solidFill>
                            <a:schemeClr val="tx1"/>
                          </a:solidFill>
                          <a:effectLst/>
                          <a:latin typeface="Arial" panose="020B0604020202020204" pitchFamily="34" charset="0"/>
                          <a:ea typeface="+mn-ea"/>
                          <a:cs typeface="Arial" panose="020B0604020202020204" pitchFamily="34" charset="0"/>
                        </a:rPr>
                        <a:t>Đọc</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diễn</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cảm</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nếu</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có</a:t>
                      </a:r>
                      <a:r>
                        <a:rPr lang="en-US" sz="2000" b="1" kern="1200" dirty="0">
                          <a:solidFill>
                            <a:schemeClr val="tx1"/>
                          </a:solidFill>
                          <a:effectLst/>
                          <a:latin typeface="Arial" panose="020B0604020202020204" pitchFamily="34" charset="0"/>
                          <a:ea typeface="+mn-ea"/>
                          <a:cs typeface="Arial" panose="020B0604020202020204" pitchFamily="34" charset="0"/>
                        </a:rPr>
                        <a:t>)</a:t>
                      </a:r>
                      <a:endParaRPr lang="en-US" sz="2000" dirty="0"/>
                    </a:p>
                  </a:txBody>
                  <a:tcPr/>
                </a:tc>
                <a:tc>
                  <a:txBody>
                    <a:bodyPr/>
                    <a:lstStyle/>
                    <a:p>
                      <a:pPr algn="ctr"/>
                      <a:endParaRPr lang="en-US" sz="1500" b="1" dirty="0">
                        <a:solidFill>
                          <a:srgbClr val="FF0000"/>
                        </a:solidFill>
                      </a:endParaRPr>
                    </a:p>
                    <a:p>
                      <a:pPr algn="ctr"/>
                      <a:r>
                        <a:rPr lang="vi-VN" sz="1500" b="1" dirty="0">
                          <a:solidFill>
                            <a:srgbClr val="FF0000"/>
                          </a:solidFill>
                        </a:rPr>
                        <a:t>0,5 </a:t>
                      </a:r>
                      <a:r>
                        <a:rPr lang="en-US" sz="1500" b="1" dirty="0">
                          <a:solidFill>
                            <a:srgbClr val="FF0000"/>
                          </a:solidFill>
                        </a:rPr>
                        <a:t> ĐIỂM</a:t>
                      </a:r>
                    </a:p>
                    <a:p>
                      <a:pPr algn="ctr"/>
                      <a:endParaRPr lang="en-US" sz="1500" b="1" dirty="0">
                        <a:solidFill>
                          <a:srgbClr val="FF0000"/>
                        </a:solidFill>
                      </a:endParaRPr>
                    </a:p>
                  </a:txBody>
                  <a:tcPr/>
                </a:tc>
                <a:extLst>
                  <a:ext uri="{0D108BD9-81ED-4DB2-BD59-A6C34878D82A}">
                    <a16:rowId xmlns:a16="http://schemas.microsoft.com/office/drawing/2014/main" val="3779061728"/>
                  </a:ext>
                </a:extLst>
              </a:tr>
              <a:tr h="1076460">
                <a:tc>
                  <a:txBody>
                    <a:bodyPr/>
                    <a:lstStyle/>
                    <a:p>
                      <a:endParaRPr lang="en-US" sz="2000" b="1" kern="1200" dirty="0">
                        <a:solidFill>
                          <a:schemeClr val="tx1"/>
                        </a:solidFill>
                        <a:effectLst/>
                        <a:latin typeface="Arial" panose="020B0604020202020204" pitchFamily="34" charset="0"/>
                        <a:ea typeface="+mn-ea"/>
                        <a:cs typeface="Arial" panose="020B0604020202020204" pitchFamily="34" charset="0"/>
                      </a:endParaRPr>
                    </a:p>
                    <a:p>
                      <a:r>
                        <a:rPr lang="en-US" sz="2000" b="1" kern="1200" dirty="0" err="1">
                          <a:solidFill>
                            <a:schemeClr val="tx1"/>
                          </a:solidFill>
                          <a:effectLst/>
                          <a:latin typeface="Arial" panose="020B0604020202020204" pitchFamily="34" charset="0"/>
                          <a:ea typeface="+mn-ea"/>
                          <a:cs typeface="Arial" panose="020B0604020202020204" pitchFamily="34" charset="0"/>
                        </a:rPr>
                        <a:t>Ngắt</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nghỉ</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hơi</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đúng</a:t>
                      </a:r>
                      <a:r>
                        <a:rPr lang="en-US" sz="2000" b="1" kern="1200" dirty="0">
                          <a:solidFill>
                            <a:schemeClr val="tx1"/>
                          </a:solidFill>
                          <a:effectLst/>
                          <a:latin typeface="Arial" panose="020B0604020202020204" pitchFamily="34" charset="0"/>
                          <a:ea typeface="+mn-ea"/>
                          <a:cs typeface="Arial" panose="020B0604020202020204" pitchFamily="34" charset="0"/>
                        </a:rPr>
                        <a:t> ở </a:t>
                      </a:r>
                      <a:r>
                        <a:rPr lang="en-US" sz="2000" b="1" kern="1200" dirty="0" err="1">
                          <a:solidFill>
                            <a:schemeClr val="tx1"/>
                          </a:solidFill>
                          <a:effectLst/>
                          <a:latin typeface="Arial" panose="020B0604020202020204" pitchFamily="34" charset="0"/>
                          <a:ea typeface="+mn-ea"/>
                          <a:cs typeface="Arial" panose="020B0604020202020204" pitchFamily="34" charset="0"/>
                        </a:rPr>
                        <a:t>các</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dấu</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câu</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các</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cụm</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từ</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rõ</a:t>
                      </a:r>
                      <a:r>
                        <a:rPr lang="en-US" sz="2000" b="1" kern="1200" dirty="0">
                          <a:solidFill>
                            <a:schemeClr val="tx1"/>
                          </a:solidFill>
                          <a:effectLst/>
                          <a:latin typeface="Arial" panose="020B0604020202020204" pitchFamily="34" charset="0"/>
                          <a:ea typeface="+mn-ea"/>
                          <a:cs typeface="Arial" panose="020B0604020202020204" pitchFamily="34" charset="0"/>
                        </a:rPr>
                        <a:t> </a:t>
                      </a:r>
                      <a:r>
                        <a:rPr lang="en-US" sz="2000" b="1" kern="1200" dirty="0" err="1">
                          <a:solidFill>
                            <a:schemeClr val="tx1"/>
                          </a:solidFill>
                          <a:effectLst/>
                          <a:latin typeface="Arial" panose="020B0604020202020204" pitchFamily="34" charset="0"/>
                          <a:ea typeface="+mn-ea"/>
                          <a:cs typeface="Arial" panose="020B0604020202020204" pitchFamily="34" charset="0"/>
                        </a:rPr>
                        <a:t>nghĩa</a:t>
                      </a:r>
                      <a:r>
                        <a:rPr lang="en-US" sz="2000" b="1" kern="1200" dirty="0">
                          <a:solidFill>
                            <a:schemeClr val="tx1"/>
                          </a:solidFill>
                          <a:effectLst/>
                          <a:latin typeface="Arial" panose="020B0604020202020204" pitchFamily="34" charset="0"/>
                          <a:ea typeface="+mn-ea"/>
                          <a:cs typeface="Arial" panose="020B0604020202020204" pitchFamily="34" charset="0"/>
                        </a:rPr>
                        <a:t> </a:t>
                      </a:r>
                      <a:endParaRPr lang="en-US" sz="2000" dirty="0"/>
                    </a:p>
                  </a:txBody>
                  <a:tcPr/>
                </a:tc>
                <a:tc>
                  <a:txBody>
                    <a:bodyPr/>
                    <a:lstStyle/>
                    <a:p>
                      <a:pPr algn="ctr"/>
                      <a:endParaRPr lang="en-US" sz="1500" b="1" dirty="0">
                        <a:solidFill>
                          <a:srgbClr val="FF0000"/>
                        </a:solidFill>
                      </a:endParaRPr>
                    </a:p>
                    <a:p>
                      <a:pPr algn="ctr"/>
                      <a:r>
                        <a:rPr lang="vi-VN" sz="1500" b="1" dirty="0">
                          <a:solidFill>
                            <a:srgbClr val="FF0000"/>
                          </a:solidFill>
                        </a:rPr>
                        <a:t>0,5 </a:t>
                      </a:r>
                      <a:r>
                        <a:rPr lang="en-US" sz="1500" b="1" dirty="0">
                          <a:solidFill>
                            <a:srgbClr val="FF0000"/>
                          </a:solidFill>
                        </a:rPr>
                        <a:t> ĐIỂM</a:t>
                      </a:r>
                    </a:p>
                    <a:p>
                      <a:pPr algn="ctr"/>
                      <a:endParaRPr lang="en-US" sz="1500" b="1" dirty="0">
                        <a:solidFill>
                          <a:srgbClr val="FF0000"/>
                        </a:solidFill>
                      </a:endParaRPr>
                    </a:p>
                  </a:txBody>
                  <a:tcPr/>
                </a:tc>
                <a:extLst>
                  <a:ext uri="{0D108BD9-81ED-4DB2-BD59-A6C34878D82A}">
                    <a16:rowId xmlns:a16="http://schemas.microsoft.com/office/drawing/2014/main" val="1586812232"/>
                  </a:ext>
                </a:extLst>
              </a:tr>
              <a:tr h="1076460">
                <a:tc>
                  <a:txBody>
                    <a:bodyPr/>
                    <a:lstStyle/>
                    <a:p>
                      <a:endParaRPr lang="en-US" sz="2000" b="1" kern="1200" dirty="0">
                        <a:solidFill>
                          <a:schemeClr val="tx1"/>
                        </a:solidFill>
                        <a:effectLst/>
                        <a:latin typeface="Arial" panose="020B0604020202020204" pitchFamily="34" charset="0"/>
                        <a:ea typeface="+mn-ea"/>
                        <a:cs typeface="Arial" panose="020B0604020202020204" pitchFamily="34" charset="0"/>
                      </a:endParaRPr>
                    </a:p>
                    <a:p>
                      <a:r>
                        <a:rPr lang="en-US" sz="2000" b="1" kern="1200" dirty="0" err="1">
                          <a:solidFill>
                            <a:srgbClr val="0070C0"/>
                          </a:solidFill>
                          <a:effectLst/>
                          <a:latin typeface="Arial" panose="020B0604020202020204" pitchFamily="34" charset="0"/>
                          <a:ea typeface="+mn-ea"/>
                          <a:cs typeface="Arial" panose="020B0604020202020204" pitchFamily="34" charset="0"/>
                        </a:rPr>
                        <a:t>Trả</a:t>
                      </a:r>
                      <a:r>
                        <a:rPr lang="en-US" sz="2000" b="1" kern="1200" dirty="0">
                          <a:solidFill>
                            <a:srgbClr val="0070C0"/>
                          </a:solidFill>
                          <a:effectLst/>
                          <a:latin typeface="Arial" panose="020B0604020202020204" pitchFamily="34" charset="0"/>
                          <a:ea typeface="+mn-ea"/>
                          <a:cs typeface="Arial" panose="020B0604020202020204" pitchFamily="34" charset="0"/>
                        </a:rPr>
                        <a:t> </a:t>
                      </a:r>
                      <a:r>
                        <a:rPr lang="en-US" sz="2000" b="1" kern="1200" dirty="0" err="1">
                          <a:solidFill>
                            <a:srgbClr val="0070C0"/>
                          </a:solidFill>
                          <a:effectLst/>
                          <a:latin typeface="Arial" panose="020B0604020202020204" pitchFamily="34" charset="0"/>
                          <a:ea typeface="+mn-ea"/>
                          <a:cs typeface="Arial" panose="020B0604020202020204" pitchFamily="34" charset="0"/>
                        </a:rPr>
                        <a:t>lời</a:t>
                      </a:r>
                      <a:r>
                        <a:rPr lang="en-US" sz="2000" b="1" kern="1200" dirty="0">
                          <a:solidFill>
                            <a:srgbClr val="0070C0"/>
                          </a:solidFill>
                          <a:effectLst/>
                          <a:latin typeface="Arial" panose="020B0604020202020204" pitchFamily="34" charset="0"/>
                          <a:ea typeface="+mn-ea"/>
                          <a:cs typeface="Arial" panose="020B0604020202020204" pitchFamily="34" charset="0"/>
                        </a:rPr>
                        <a:t> </a:t>
                      </a:r>
                      <a:r>
                        <a:rPr lang="en-US" sz="2000" b="1" kern="1200" dirty="0" err="1">
                          <a:solidFill>
                            <a:srgbClr val="0070C0"/>
                          </a:solidFill>
                          <a:effectLst/>
                          <a:latin typeface="Arial" panose="020B0604020202020204" pitchFamily="34" charset="0"/>
                          <a:ea typeface="+mn-ea"/>
                          <a:cs typeface="Arial" panose="020B0604020202020204" pitchFamily="34" charset="0"/>
                        </a:rPr>
                        <a:t>đúng</a:t>
                      </a:r>
                      <a:r>
                        <a:rPr lang="en-US" sz="2000" b="1" kern="1200" dirty="0">
                          <a:solidFill>
                            <a:srgbClr val="0070C0"/>
                          </a:solidFill>
                          <a:effectLst/>
                          <a:latin typeface="Arial" panose="020B0604020202020204" pitchFamily="34" charset="0"/>
                          <a:ea typeface="+mn-ea"/>
                          <a:cs typeface="Arial" panose="020B0604020202020204" pitchFamily="34" charset="0"/>
                        </a:rPr>
                        <a:t> </a:t>
                      </a:r>
                      <a:r>
                        <a:rPr lang="en-US" sz="2000" b="1" kern="1200" dirty="0" err="1">
                          <a:solidFill>
                            <a:srgbClr val="0070C0"/>
                          </a:solidFill>
                          <a:effectLst/>
                          <a:latin typeface="Arial" panose="020B0604020202020204" pitchFamily="34" charset="0"/>
                          <a:ea typeface="+mn-ea"/>
                          <a:cs typeface="Arial" panose="020B0604020202020204" pitchFamily="34" charset="0"/>
                        </a:rPr>
                        <a:t>câu</a:t>
                      </a:r>
                      <a:r>
                        <a:rPr lang="en-US" sz="2000" b="1" kern="1200" dirty="0">
                          <a:solidFill>
                            <a:srgbClr val="0070C0"/>
                          </a:solidFill>
                          <a:effectLst/>
                          <a:latin typeface="Arial" panose="020B0604020202020204" pitchFamily="34" charset="0"/>
                          <a:ea typeface="+mn-ea"/>
                          <a:cs typeface="Arial" panose="020B0604020202020204" pitchFamily="34" charset="0"/>
                        </a:rPr>
                        <a:t> </a:t>
                      </a:r>
                      <a:r>
                        <a:rPr lang="en-US" sz="2000" b="1" kern="1200" dirty="0" err="1">
                          <a:solidFill>
                            <a:srgbClr val="0070C0"/>
                          </a:solidFill>
                          <a:effectLst/>
                          <a:latin typeface="Arial" panose="020B0604020202020204" pitchFamily="34" charset="0"/>
                          <a:ea typeface="+mn-ea"/>
                          <a:cs typeface="Arial" panose="020B0604020202020204" pitchFamily="34" charset="0"/>
                        </a:rPr>
                        <a:t>hỏi</a:t>
                      </a:r>
                      <a:r>
                        <a:rPr lang="en-US" sz="2000" b="1" kern="1200" dirty="0">
                          <a:solidFill>
                            <a:srgbClr val="0070C0"/>
                          </a:solidFill>
                          <a:effectLst/>
                          <a:latin typeface="Arial" panose="020B0604020202020204" pitchFamily="34" charset="0"/>
                          <a:ea typeface="+mn-ea"/>
                          <a:cs typeface="Arial" panose="020B0604020202020204" pitchFamily="34" charset="0"/>
                        </a:rPr>
                        <a:t> </a:t>
                      </a:r>
                      <a:r>
                        <a:rPr lang="en-US" sz="2000" b="1" kern="1200" dirty="0" err="1">
                          <a:solidFill>
                            <a:srgbClr val="0070C0"/>
                          </a:solidFill>
                          <a:effectLst/>
                          <a:latin typeface="Arial" panose="020B0604020202020204" pitchFamily="34" charset="0"/>
                          <a:ea typeface="+mn-ea"/>
                          <a:cs typeface="Arial" panose="020B0604020202020204" pitchFamily="34" charset="0"/>
                        </a:rPr>
                        <a:t>về</a:t>
                      </a:r>
                      <a:r>
                        <a:rPr lang="en-US" sz="2000" b="1" kern="1200" dirty="0">
                          <a:solidFill>
                            <a:srgbClr val="0070C0"/>
                          </a:solidFill>
                          <a:effectLst/>
                          <a:latin typeface="Arial" panose="020B0604020202020204" pitchFamily="34" charset="0"/>
                          <a:ea typeface="+mn-ea"/>
                          <a:cs typeface="Arial" panose="020B0604020202020204" pitchFamily="34" charset="0"/>
                        </a:rPr>
                        <a:t> </a:t>
                      </a:r>
                      <a:r>
                        <a:rPr lang="en-US" sz="2000" b="1" kern="1200" dirty="0" err="1">
                          <a:solidFill>
                            <a:srgbClr val="0070C0"/>
                          </a:solidFill>
                          <a:effectLst/>
                          <a:latin typeface="Arial" panose="020B0604020202020204" pitchFamily="34" charset="0"/>
                          <a:ea typeface="+mn-ea"/>
                          <a:cs typeface="Arial" panose="020B0604020202020204" pitchFamily="34" charset="0"/>
                        </a:rPr>
                        <a:t>nội</a:t>
                      </a:r>
                      <a:r>
                        <a:rPr lang="en-US" sz="2000" b="1" kern="1200" dirty="0">
                          <a:solidFill>
                            <a:srgbClr val="0070C0"/>
                          </a:solidFill>
                          <a:effectLst/>
                          <a:latin typeface="Arial" panose="020B0604020202020204" pitchFamily="34" charset="0"/>
                          <a:ea typeface="+mn-ea"/>
                          <a:cs typeface="Arial" panose="020B0604020202020204" pitchFamily="34" charset="0"/>
                        </a:rPr>
                        <a:t> dung </a:t>
                      </a:r>
                      <a:r>
                        <a:rPr lang="en-US" sz="2000" b="1" kern="1200" dirty="0" err="1">
                          <a:solidFill>
                            <a:srgbClr val="0070C0"/>
                          </a:solidFill>
                          <a:effectLst/>
                          <a:latin typeface="Arial" panose="020B0604020202020204" pitchFamily="34" charset="0"/>
                          <a:ea typeface="+mn-ea"/>
                          <a:cs typeface="Arial" panose="020B0604020202020204" pitchFamily="34" charset="0"/>
                        </a:rPr>
                        <a:t>đoạn</a:t>
                      </a:r>
                      <a:r>
                        <a:rPr lang="en-US" sz="2000" b="1" kern="1200" dirty="0">
                          <a:solidFill>
                            <a:srgbClr val="0070C0"/>
                          </a:solidFill>
                          <a:effectLst/>
                          <a:latin typeface="Arial" panose="020B0604020202020204" pitchFamily="34" charset="0"/>
                          <a:ea typeface="+mn-ea"/>
                          <a:cs typeface="Arial" panose="020B0604020202020204" pitchFamily="34" charset="0"/>
                        </a:rPr>
                        <a:t> </a:t>
                      </a:r>
                      <a:r>
                        <a:rPr lang="en-US" sz="2000" b="1" kern="1200" dirty="0" err="1">
                          <a:solidFill>
                            <a:srgbClr val="0070C0"/>
                          </a:solidFill>
                          <a:effectLst/>
                          <a:latin typeface="Arial" panose="020B0604020202020204" pitchFamily="34" charset="0"/>
                          <a:ea typeface="+mn-ea"/>
                          <a:cs typeface="Arial" panose="020B0604020202020204" pitchFamily="34" charset="0"/>
                        </a:rPr>
                        <a:t>đọc</a:t>
                      </a:r>
                      <a:r>
                        <a:rPr lang="en-US" sz="2000" b="1" kern="1200" dirty="0">
                          <a:solidFill>
                            <a:srgbClr val="0070C0"/>
                          </a:solidFill>
                          <a:effectLst/>
                          <a:latin typeface="Arial" panose="020B0604020202020204" pitchFamily="34" charset="0"/>
                          <a:ea typeface="+mn-ea"/>
                          <a:cs typeface="Arial" panose="020B0604020202020204" pitchFamily="34" charset="0"/>
                        </a:rPr>
                        <a:t> </a:t>
                      </a:r>
                      <a:endParaRPr lang="en-US" sz="2000" dirty="0">
                        <a:solidFill>
                          <a:srgbClr val="0070C0"/>
                        </a:solidFill>
                      </a:endParaRPr>
                    </a:p>
                  </a:txBody>
                  <a:tcPr/>
                </a:tc>
                <a:tc>
                  <a:txBody>
                    <a:bodyPr/>
                    <a:lstStyle/>
                    <a:p>
                      <a:pPr algn="ctr"/>
                      <a:endParaRPr lang="en-US" sz="1500" b="1" dirty="0">
                        <a:solidFill>
                          <a:srgbClr val="FF0000"/>
                        </a:solidFill>
                      </a:endParaRPr>
                    </a:p>
                    <a:p>
                      <a:pPr algn="ctr"/>
                      <a:r>
                        <a:rPr lang="vi-VN" sz="1500" b="1" dirty="0">
                          <a:solidFill>
                            <a:srgbClr val="FF0000"/>
                          </a:solidFill>
                        </a:rPr>
                        <a:t>0,5 </a:t>
                      </a:r>
                      <a:r>
                        <a:rPr lang="en-US" sz="1500" b="1" dirty="0">
                          <a:solidFill>
                            <a:srgbClr val="FF0000"/>
                          </a:solidFill>
                        </a:rPr>
                        <a:t> ĐIỂM</a:t>
                      </a:r>
                    </a:p>
                    <a:p>
                      <a:pPr algn="ctr"/>
                      <a:endParaRPr lang="en-US" sz="1500" b="1" dirty="0">
                        <a:solidFill>
                          <a:srgbClr val="FF0000"/>
                        </a:solidFill>
                      </a:endParaRPr>
                    </a:p>
                  </a:txBody>
                  <a:tcPr/>
                </a:tc>
                <a:extLst>
                  <a:ext uri="{0D108BD9-81ED-4DB2-BD59-A6C34878D82A}">
                    <a16:rowId xmlns:a16="http://schemas.microsoft.com/office/drawing/2014/main" val="3568703108"/>
                  </a:ext>
                </a:extLst>
              </a:tr>
            </a:tbl>
          </a:graphicData>
        </a:graphic>
      </p:graphicFrame>
    </p:spTree>
    <p:extLst>
      <p:ext uri="{BB962C8B-B14F-4D97-AF65-F5344CB8AC3E}">
        <p14:creationId xmlns:p14="http://schemas.microsoft.com/office/powerpoint/2010/main" val="378601119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73">
            <a:extLst>
              <a:ext uri="{FF2B5EF4-FFF2-40B4-BE49-F238E27FC236}">
                <a16:creationId xmlns:a16="http://schemas.microsoft.com/office/drawing/2014/main" id="{69231905-80BA-40B4-8EB8-38BDAA03A0DC}"/>
              </a:ext>
            </a:extLst>
          </p:cNvPr>
          <p:cNvSpPr txBox="1">
            <a:spLocks noChangeArrowheads="1"/>
          </p:cNvSpPr>
          <p:nvPr/>
        </p:nvSpPr>
        <p:spPr bwMode="gray">
          <a:xfrm>
            <a:off x="2251710" y="1505102"/>
            <a:ext cx="9006840" cy="4216539"/>
          </a:xfrm>
          <a:prstGeom prst="rect">
            <a:avLst/>
          </a:prstGeom>
          <a:noFill/>
          <a:ln w="12700" algn="ctr">
            <a:solidFill>
              <a:srgbClr val="D578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just"/>
            <a:r>
              <a:rPr lang="en-US" sz="1800" dirty="0"/>
              <a:t>	</a:t>
            </a:r>
            <a:r>
              <a:rPr lang="en-US" sz="2000" dirty="0"/>
              <a:t>* </a:t>
            </a:r>
            <a:r>
              <a:rPr lang="en-US" sz="2000" dirty="0" err="1">
                <a:solidFill>
                  <a:schemeClr val="accent2"/>
                </a:solidFill>
              </a:rPr>
              <a:t>Bài</a:t>
            </a:r>
            <a:r>
              <a:rPr lang="en-US" sz="2000" dirty="0">
                <a:solidFill>
                  <a:schemeClr val="accent2"/>
                </a:solidFill>
              </a:rPr>
              <a:t> </a:t>
            </a:r>
            <a:r>
              <a:rPr lang="en-US" sz="2000" dirty="0" err="1">
                <a:solidFill>
                  <a:schemeClr val="accent2"/>
                </a:solidFill>
              </a:rPr>
              <a:t>đọc</a:t>
            </a:r>
            <a:r>
              <a:rPr lang="en-US" sz="2000" dirty="0">
                <a:solidFill>
                  <a:schemeClr val="accent2"/>
                </a:solidFill>
              </a:rPr>
              <a:t> </a:t>
            </a:r>
            <a:r>
              <a:rPr lang="en-US" sz="2000" dirty="0" err="1">
                <a:solidFill>
                  <a:schemeClr val="accent2"/>
                </a:solidFill>
              </a:rPr>
              <a:t>hiểu</a:t>
            </a:r>
            <a:r>
              <a:rPr lang="en-US" sz="2000" dirty="0">
                <a:solidFill>
                  <a:schemeClr val="accent2"/>
                </a:solidFill>
              </a:rPr>
              <a:t> </a:t>
            </a:r>
            <a:r>
              <a:rPr lang="en-US" sz="2000" dirty="0" err="1"/>
              <a:t>gồm</a:t>
            </a:r>
            <a:r>
              <a:rPr lang="en-US" sz="2000" dirty="0"/>
              <a:t> </a:t>
            </a:r>
            <a:r>
              <a:rPr lang="en-US" sz="2000" dirty="0" err="1"/>
              <a:t>đoạn</a:t>
            </a:r>
            <a:r>
              <a:rPr lang="en-US" sz="2000" dirty="0"/>
              <a:t> /</a:t>
            </a:r>
            <a:r>
              <a:rPr lang="en-US" sz="2000" dirty="0" err="1"/>
              <a:t>bài</a:t>
            </a:r>
            <a:r>
              <a:rPr lang="en-US" sz="2000" dirty="0"/>
              <a:t> (</a:t>
            </a:r>
            <a:r>
              <a:rPr lang="en-US" sz="2000" dirty="0" err="1"/>
              <a:t>không</a:t>
            </a:r>
            <a:r>
              <a:rPr lang="en-US" sz="2000" dirty="0"/>
              <a:t> </a:t>
            </a:r>
            <a:r>
              <a:rPr lang="en-US" sz="2000" dirty="0" err="1"/>
              <a:t>có</a:t>
            </a:r>
            <a:r>
              <a:rPr lang="en-US" sz="2000" dirty="0"/>
              <a:t> </a:t>
            </a:r>
            <a:r>
              <a:rPr lang="en-US" sz="2000" dirty="0" err="1"/>
              <a:t>trong</a:t>
            </a:r>
            <a:r>
              <a:rPr lang="en-US" sz="2000" dirty="0"/>
              <a:t> SGK). </a:t>
            </a:r>
            <a:r>
              <a:rPr lang="en-US" sz="2000" dirty="0" err="1"/>
              <a:t>Tổng</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a:t>
            </a:r>
            <a:r>
              <a:rPr lang="en-US" sz="2000" dirty="0" err="1"/>
              <a:t>theo</a:t>
            </a:r>
            <a:r>
              <a:rPr lang="en-US" sz="2000" dirty="0"/>
              <a:t> </a:t>
            </a:r>
            <a:r>
              <a:rPr lang="en-US" sz="2000" dirty="0" err="1"/>
              <a:t>quy</a:t>
            </a:r>
            <a:r>
              <a:rPr lang="en-US" sz="2000" dirty="0"/>
              <a:t> </a:t>
            </a:r>
            <a:r>
              <a:rPr lang="en-US" sz="2000" dirty="0" err="1"/>
              <a:t>định</a:t>
            </a:r>
            <a:r>
              <a:rPr lang="en-US" sz="2000" dirty="0"/>
              <a:t> </a:t>
            </a:r>
            <a:r>
              <a:rPr lang="en-US" sz="2000" dirty="0" err="1"/>
              <a:t>của</a:t>
            </a:r>
            <a:r>
              <a:rPr lang="en-US" sz="2000" dirty="0"/>
              <a:t> Ch</a:t>
            </a:r>
            <a:r>
              <a:rPr lang="vi-VN" sz="2000" dirty="0"/>
              <a:t>ư</a:t>
            </a:r>
            <a:r>
              <a:rPr lang="en-US" sz="2000" dirty="0" err="1"/>
              <a:t>ơng</a:t>
            </a:r>
            <a:r>
              <a:rPr lang="en-US" sz="2000" dirty="0"/>
              <a:t> </a:t>
            </a:r>
            <a:r>
              <a:rPr lang="en-US" sz="2000" dirty="0" err="1"/>
              <a:t>trình</a:t>
            </a:r>
            <a:r>
              <a:rPr lang="en-US" sz="2000" dirty="0"/>
              <a:t> </a:t>
            </a:r>
            <a:r>
              <a:rPr lang="en-US" sz="2000" dirty="0" err="1"/>
              <a:t>lớp</a:t>
            </a:r>
            <a:r>
              <a:rPr lang="en-US" sz="2000" dirty="0"/>
              <a:t> 4; </a:t>
            </a:r>
            <a:r>
              <a:rPr lang="en-US" sz="2000" dirty="0" err="1"/>
              <a:t>thời</a:t>
            </a:r>
            <a:r>
              <a:rPr lang="en-US" sz="2000" dirty="0"/>
              <a:t> </a:t>
            </a:r>
            <a:r>
              <a:rPr lang="en-US" sz="2000" dirty="0" err="1"/>
              <a:t>gian</a:t>
            </a:r>
            <a:r>
              <a:rPr lang="en-US" sz="2000" dirty="0"/>
              <a:t> </a:t>
            </a:r>
            <a:r>
              <a:rPr lang="en-US" sz="2000" dirty="0" err="1"/>
              <a:t>đọc</a:t>
            </a:r>
            <a:r>
              <a:rPr lang="en-US" sz="2000" dirty="0"/>
              <a:t> </a:t>
            </a:r>
            <a:r>
              <a:rPr lang="en-US" sz="2000" dirty="0" err="1"/>
              <a:t>thầm</a:t>
            </a:r>
            <a:r>
              <a:rPr lang="en-US" sz="2000" dirty="0"/>
              <a:t>/</a:t>
            </a:r>
            <a:r>
              <a:rPr lang="en-US" sz="2000" dirty="0" err="1"/>
              <a:t>nhẩm</a:t>
            </a:r>
            <a:r>
              <a:rPr lang="en-US" sz="2000" dirty="0"/>
              <a:t> </a:t>
            </a:r>
            <a:r>
              <a:rPr lang="en-US" sz="2000" dirty="0" err="1"/>
              <a:t>khoảng</a:t>
            </a:r>
            <a:r>
              <a:rPr lang="en-US" sz="2000" dirty="0"/>
              <a:t> 3-4  </a:t>
            </a:r>
            <a:r>
              <a:rPr lang="en-US" sz="2000" dirty="0" err="1"/>
              <a:t>phút</a:t>
            </a:r>
            <a:r>
              <a:rPr lang="en-US" sz="2000" dirty="0"/>
              <a:t>. </a:t>
            </a:r>
          </a:p>
          <a:p>
            <a:pPr algn="just"/>
            <a:r>
              <a:rPr lang="en-US" sz="2000" dirty="0"/>
              <a:t>	* </a:t>
            </a:r>
            <a:r>
              <a:rPr lang="en-US" sz="2000" dirty="0" err="1">
                <a:solidFill>
                  <a:schemeClr val="accent2"/>
                </a:solidFill>
              </a:rPr>
              <a:t>Dạng</a:t>
            </a:r>
            <a:r>
              <a:rPr lang="en-US" sz="2000" dirty="0">
                <a:solidFill>
                  <a:schemeClr val="accent2"/>
                </a:solidFill>
              </a:rPr>
              <a:t> </a:t>
            </a:r>
            <a:r>
              <a:rPr lang="en-US" sz="2000" dirty="0" err="1">
                <a:solidFill>
                  <a:schemeClr val="accent2"/>
                </a:solidFill>
              </a:rPr>
              <a:t>câu</a:t>
            </a:r>
            <a:r>
              <a:rPr lang="en-US" sz="2000" dirty="0">
                <a:solidFill>
                  <a:schemeClr val="accent2"/>
                </a:solidFill>
              </a:rPr>
              <a:t> </a:t>
            </a:r>
            <a:r>
              <a:rPr lang="en-US" sz="2000" dirty="0" err="1">
                <a:solidFill>
                  <a:schemeClr val="accent2"/>
                </a:solidFill>
              </a:rPr>
              <a:t>hỏi</a:t>
            </a:r>
            <a:r>
              <a:rPr lang="en-US" sz="2000" dirty="0">
                <a:solidFill>
                  <a:schemeClr val="accent2"/>
                </a:solidFill>
              </a:rPr>
              <a:t> TNKQ </a:t>
            </a:r>
            <a:r>
              <a:rPr lang="en-US" sz="2000" dirty="0" err="1"/>
              <a:t>dùng</a:t>
            </a:r>
            <a:r>
              <a:rPr lang="en-US" sz="2000" dirty="0"/>
              <a:t> </a:t>
            </a:r>
            <a:r>
              <a:rPr lang="en-US" sz="2000" dirty="0" err="1"/>
              <a:t>trong</a:t>
            </a:r>
            <a:r>
              <a:rPr lang="en-US" sz="2000" dirty="0"/>
              <a:t> </a:t>
            </a:r>
            <a:r>
              <a:rPr lang="en-US" sz="2000" dirty="0" err="1"/>
              <a:t>đề</a:t>
            </a:r>
            <a:r>
              <a:rPr lang="en-US" sz="2000" dirty="0"/>
              <a:t> </a:t>
            </a:r>
            <a:r>
              <a:rPr lang="en-US" sz="2000" dirty="0" err="1"/>
              <a:t>kiểm</a:t>
            </a:r>
            <a:r>
              <a:rPr lang="en-US" sz="2000" dirty="0"/>
              <a:t> </a:t>
            </a:r>
            <a:r>
              <a:rPr lang="en-US" sz="2000" dirty="0" err="1"/>
              <a:t>tra</a:t>
            </a:r>
            <a:r>
              <a:rPr lang="en-US" sz="2000" dirty="0"/>
              <a:t> </a:t>
            </a:r>
            <a:r>
              <a:rPr lang="en-US" sz="2000" dirty="0" err="1"/>
              <a:t>gồm</a:t>
            </a:r>
            <a:r>
              <a:rPr lang="en-US" sz="2000" dirty="0"/>
              <a:t> : </a:t>
            </a:r>
            <a:r>
              <a:rPr lang="en-US" sz="2000" dirty="0" err="1"/>
              <a:t>câu</a:t>
            </a:r>
            <a:r>
              <a:rPr lang="en-US" sz="2000" dirty="0"/>
              <a:t> </a:t>
            </a:r>
            <a:r>
              <a:rPr lang="en-US" sz="2000" dirty="0" err="1"/>
              <a:t>hỏi</a:t>
            </a:r>
            <a:r>
              <a:rPr lang="en-US" sz="2000" dirty="0"/>
              <a:t> 4 </a:t>
            </a:r>
            <a:r>
              <a:rPr lang="en-US" sz="2000" dirty="0" err="1"/>
              <a:t>phương</a:t>
            </a:r>
            <a:r>
              <a:rPr lang="en-US" sz="2000" dirty="0"/>
              <a:t> </a:t>
            </a:r>
            <a:r>
              <a:rPr lang="en-US" sz="2000" dirty="0" err="1"/>
              <a:t>án</a:t>
            </a:r>
            <a:r>
              <a:rPr lang="en-US" sz="2000" dirty="0"/>
              <a:t> </a:t>
            </a:r>
            <a:r>
              <a:rPr lang="en-US" sz="2000" dirty="0" err="1"/>
              <a:t>trả</a:t>
            </a:r>
            <a:r>
              <a:rPr lang="en-US" sz="2000" dirty="0"/>
              <a:t> </a:t>
            </a:r>
            <a:r>
              <a:rPr lang="en-US" sz="2000" dirty="0" err="1"/>
              <a:t>lời</a:t>
            </a:r>
            <a:r>
              <a:rPr lang="en-US" sz="2000" dirty="0"/>
              <a:t> </a:t>
            </a:r>
            <a:r>
              <a:rPr lang="en-US" sz="2000" dirty="0" err="1"/>
              <a:t>để</a:t>
            </a:r>
            <a:r>
              <a:rPr lang="en-US" sz="2000" dirty="0"/>
              <a:t> HS </a:t>
            </a:r>
            <a:r>
              <a:rPr lang="en-US" sz="2000" dirty="0" err="1"/>
              <a:t>chọn</a:t>
            </a:r>
            <a:r>
              <a:rPr lang="en-US" sz="2000" dirty="0"/>
              <a:t> 1 </a:t>
            </a:r>
            <a:r>
              <a:rPr lang="en-US" sz="2000" dirty="0" err="1"/>
              <a:t>phương</a:t>
            </a:r>
            <a:r>
              <a:rPr lang="en-US" sz="2000" dirty="0"/>
              <a:t> </a:t>
            </a:r>
            <a:r>
              <a:rPr lang="en-US" sz="2000" dirty="0" err="1"/>
              <a:t>án</a:t>
            </a:r>
            <a:r>
              <a:rPr lang="en-US" sz="2000" dirty="0"/>
              <a:t> </a:t>
            </a:r>
            <a:r>
              <a:rPr lang="en-US" sz="2000" dirty="0" err="1"/>
              <a:t>trả</a:t>
            </a:r>
            <a:r>
              <a:rPr lang="en-US" sz="2000" dirty="0"/>
              <a:t> </a:t>
            </a:r>
            <a:r>
              <a:rPr lang="en-US" sz="2000" dirty="0" err="1"/>
              <a:t>lời</a:t>
            </a:r>
            <a:r>
              <a:rPr lang="en-US" sz="2000" dirty="0"/>
              <a:t>, </a:t>
            </a:r>
            <a:r>
              <a:rPr lang="en-US" sz="2000" dirty="0" err="1"/>
              <a:t>câu</a:t>
            </a:r>
            <a:r>
              <a:rPr lang="en-US" sz="2000" dirty="0"/>
              <a:t> </a:t>
            </a:r>
            <a:r>
              <a:rPr lang="en-US" sz="2000" dirty="0" err="1"/>
              <a:t>hỏi</a:t>
            </a:r>
            <a:r>
              <a:rPr lang="en-US" sz="2000" dirty="0"/>
              <a:t> </a:t>
            </a:r>
            <a:r>
              <a:rPr lang="en-US" sz="2000" dirty="0" err="1"/>
              <a:t>yêu</a:t>
            </a:r>
            <a:r>
              <a:rPr lang="en-US" sz="2000" dirty="0"/>
              <a:t> </a:t>
            </a:r>
            <a:r>
              <a:rPr lang="en-US" sz="2000" dirty="0" err="1"/>
              <a:t>cầu</a:t>
            </a:r>
            <a:r>
              <a:rPr lang="en-US" sz="2000" dirty="0"/>
              <a:t> </a:t>
            </a:r>
            <a:r>
              <a:rPr lang="en-US" sz="2000" dirty="0" err="1"/>
              <a:t>điền</a:t>
            </a:r>
            <a:r>
              <a:rPr lang="en-US" sz="2000" dirty="0"/>
              <a:t> </a:t>
            </a:r>
            <a:r>
              <a:rPr lang="en-US" sz="2000" dirty="0" err="1"/>
              <a:t>ngắn</a:t>
            </a:r>
            <a:r>
              <a:rPr lang="en-US" sz="2000" dirty="0"/>
              <a:t> (</a:t>
            </a:r>
            <a:r>
              <a:rPr lang="en-US" sz="2000" dirty="0" err="1"/>
              <a:t>một</a:t>
            </a:r>
            <a:r>
              <a:rPr lang="en-US" sz="2000" dirty="0"/>
              <a:t> </a:t>
            </a:r>
            <a:r>
              <a:rPr lang="en-US" sz="2000" dirty="0" err="1"/>
              <a:t>từ</a:t>
            </a:r>
            <a:r>
              <a:rPr lang="en-US" sz="2000" dirty="0"/>
              <a:t> </a:t>
            </a:r>
            <a:r>
              <a:rPr lang="en-US" sz="2000" dirty="0" err="1"/>
              <a:t>hoặc</a:t>
            </a:r>
            <a:r>
              <a:rPr lang="en-US" sz="2000" dirty="0"/>
              <a:t> </a:t>
            </a:r>
            <a:r>
              <a:rPr lang="en-US" sz="2000" dirty="0" err="1"/>
              <a:t>cụm</a:t>
            </a:r>
            <a:r>
              <a:rPr lang="en-US" sz="2000" dirty="0"/>
              <a:t> </a:t>
            </a:r>
            <a:r>
              <a:rPr lang="en-US" sz="2000" dirty="0" err="1"/>
              <a:t>từ</a:t>
            </a:r>
            <a:r>
              <a:rPr lang="en-US" sz="2000" dirty="0"/>
              <a:t> </a:t>
            </a:r>
            <a:r>
              <a:rPr lang="en-US" sz="2000" dirty="0" err="1"/>
              <a:t>ngắn</a:t>
            </a:r>
            <a:r>
              <a:rPr lang="en-US" sz="2000" dirty="0"/>
              <a:t>), </a:t>
            </a:r>
            <a:r>
              <a:rPr lang="en-US" sz="2000" dirty="0" err="1"/>
              <a:t>nối</a:t>
            </a:r>
            <a:r>
              <a:rPr lang="en-US" sz="2000" dirty="0"/>
              <a:t> </a:t>
            </a:r>
            <a:r>
              <a:rPr lang="en-US" sz="2000" dirty="0" err="1"/>
              <a:t>cặp</a:t>
            </a:r>
            <a:r>
              <a:rPr lang="en-US" sz="2000" dirty="0"/>
              <a:t> </a:t>
            </a:r>
            <a:r>
              <a:rPr lang="en-US" sz="2000" dirty="0" err="1"/>
              <a:t>đôi</a:t>
            </a:r>
            <a:r>
              <a:rPr lang="en-US" sz="2000" dirty="0"/>
              <a:t>,... (MỨC 1)</a:t>
            </a:r>
          </a:p>
          <a:p>
            <a:pPr algn="just"/>
            <a:r>
              <a:rPr lang="en-US" sz="2000" dirty="0"/>
              <a:t>	* </a:t>
            </a:r>
            <a:r>
              <a:rPr lang="en-US" sz="2000" dirty="0" err="1">
                <a:solidFill>
                  <a:schemeClr val="accent2"/>
                </a:solidFill>
              </a:rPr>
              <a:t>Câu</a:t>
            </a:r>
            <a:r>
              <a:rPr lang="en-US" sz="2000" dirty="0">
                <a:solidFill>
                  <a:schemeClr val="accent2"/>
                </a:solidFill>
              </a:rPr>
              <a:t> </a:t>
            </a:r>
            <a:r>
              <a:rPr lang="en-US" sz="2000" dirty="0" err="1">
                <a:solidFill>
                  <a:schemeClr val="accent2"/>
                </a:solidFill>
              </a:rPr>
              <a:t>hỏi</a:t>
            </a:r>
            <a:r>
              <a:rPr lang="en-US" sz="2000" dirty="0">
                <a:solidFill>
                  <a:schemeClr val="accent2"/>
                </a:solidFill>
              </a:rPr>
              <a:t> </a:t>
            </a:r>
            <a:r>
              <a:rPr lang="en-US" sz="2000" dirty="0" err="1">
                <a:solidFill>
                  <a:schemeClr val="accent2"/>
                </a:solidFill>
              </a:rPr>
              <a:t>tự</a:t>
            </a:r>
            <a:r>
              <a:rPr lang="en-US" sz="2000" dirty="0">
                <a:solidFill>
                  <a:schemeClr val="accent2"/>
                </a:solidFill>
              </a:rPr>
              <a:t> </a:t>
            </a:r>
            <a:r>
              <a:rPr lang="en-US" sz="2000" dirty="0" err="1">
                <a:solidFill>
                  <a:schemeClr val="accent2"/>
                </a:solidFill>
              </a:rPr>
              <a:t>luận</a:t>
            </a:r>
            <a:r>
              <a:rPr lang="en-US" sz="2000" dirty="0">
                <a:solidFill>
                  <a:schemeClr val="accent2"/>
                </a:solidFill>
              </a:rPr>
              <a:t> (</a:t>
            </a:r>
            <a:r>
              <a:rPr lang="en-US" sz="2000" dirty="0" err="1">
                <a:solidFill>
                  <a:schemeClr val="accent2"/>
                </a:solidFill>
              </a:rPr>
              <a:t>câu</a:t>
            </a:r>
            <a:r>
              <a:rPr lang="en-US" sz="2000" dirty="0">
                <a:solidFill>
                  <a:schemeClr val="accent2"/>
                </a:solidFill>
              </a:rPr>
              <a:t> </a:t>
            </a:r>
            <a:r>
              <a:rPr lang="en-US" sz="2000" dirty="0" err="1">
                <a:solidFill>
                  <a:schemeClr val="accent2"/>
                </a:solidFill>
              </a:rPr>
              <a:t>hỏi</a:t>
            </a:r>
            <a:r>
              <a:rPr lang="en-US" sz="2000" dirty="0">
                <a:solidFill>
                  <a:schemeClr val="accent2"/>
                </a:solidFill>
              </a:rPr>
              <a:t> </a:t>
            </a:r>
            <a:r>
              <a:rPr lang="en-US" sz="2000" dirty="0" err="1">
                <a:solidFill>
                  <a:schemeClr val="accent2"/>
                </a:solidFill>
              </a:rPr>
              <a:t>mở</a:t>
            </a:r>
            <a:r>
              <a:rPr lang="en-US" sz="2000" dirty="0">
                <a:solidFill>
                  <a:schemeClr val="accent2"/>
                </a:solidFill>
              </a:rPr>
              <a:t>) </a:t>
            </a:r>
            <a:r>
              <a:rPr lang="en-US" sz="2000" dirty="0" err="1"/>
              <a:t>là</a:t>
            </a:r>
            <a:r>
              <a:rPr lang="en-US" sz="2000" dirty="0"/>
              <a:t> </a:t>
            </a:r>
            <a:r>
              <a:rPr lang="en-US" sz="2000" dirty="0" err="1"/>
              <a:t>loại</a:t>
            </a:r>
            <a:r>
              <a:rPr lang="en-US" sz="2000" dirty="0"/>
              <a:t> </a:t>
            </a:r>
            <a:r>
              <a:rPr lang="en-US" sz="2000" dirty="0" err="1"/>
              <a:t>câu</a:t>
            </a:r>
            <a:r>
              <a:rPr lang="en-US" sz="2000" dirty="0"/>
              <a:t> </a:t>
            </a:r>
            <a:r>
              <a:rPr lang="en-US" sz="2000" dirty="0" err="1"/>
              <a:t>hỏi</a:t>
            </a:r>
            <a:r>
              <a:rPr lang="en-US" sz="2000" dirty="0"/>
              <a:t> </a:t>
            </a:r>
            <a:r>
              <a:rPr lang="en-US" sz="2000" dirty="0" err="1"/>
              <a:t>yêu</a:t>
            </a:r>
            <a:r>
              <a:rPr lang="en-US" sz="2000" dirty="0"/>
              <a:t> </a:t>
            </a:r>
            <a:r>
              <a:rPr lang="en-US" sz="2000" dirty="0" err="1"/>
              <a:t>cầu</a:t>
            </a:r>
            <a:r>
              <a:rPr lang="en-US" sz="2000" dirty="0"/>
              <a:t> HS </a:t>
            </a:r>
            <a:r>
              <a:rPr lang="en-US" sz="2000" dirty="0" err="1"/>
              <a:t>tự</a:t>
            </a:r>
            <a:r>
              <a:rPr lang="en-US" sz="2000" dirty="0"/>
              <a:t> </a:t>
            </a:r>
            <a:r>
              <a:rPr lang="en-US" sz="2000" dirty="0" err="1"/>
              <a:t>hình</a:t>
            </a:r>
            <a:r>
              <a:rPr lang="en-US" sz="2000" dirty="0"/>
              <a:t> </a:t>
            </a:r>
            <a:r>
              <a:rPr lang="en-US" sz="2000" dirty="0" err="1"/>
              <a:t>thành</a:t>
            </a:r>
            <a:r>
              <a:rPr lang="en-US" sz="2000" dirty="0"/>
              <a:t> 1 </a:t>
            </a:r>
            <a:r>
              <a:rPr lang="en-US" sz="2000" dirty="0" err="1"/>
              <a:t>câu</a:t>
            </a:r>
            <a:r>
              <a:rPr lang="en-US" sz="2000" dirty="0"/>
              <a:t> </a:t>
            </a:r>
            <a:r>
              <a:rPr lang="en-US" sz="2000" dirty="0" err="1"/>
              <a:t>trả</a:t>
            </a:r>
            <a:r>
              <a:rPr lang="en-US" sz="2000" dirty="0"/>
              <a:t> </a:t>
            </a:r>
            <a:r>
              <a:rPr lang="en-US" sz="2000" dirty="0" err="1"/>
              <a:t>lời</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 </a:t>
            </a:r>
            <a:r>
              <a:rPr lang="en-US" sz="2000" dirty="0" err="1"/>
              <a:t>nêu</a:t>
            </a:r>
            <a:r>
              <a:rPr lang="en-US" sz="2000" dirty="0"/>
              <a:t> ý </a:t>
            </a:r>
            <a:r>
              <a:rPr lang="en-US" sz="2000" dirty="0" err="1"/>
              <a:t>kiến</a:t>
            </a:r>
            <a:r>
              <a:rPr lang="en-US" sz="2000" dirty="0"/>
              <a:t> </a:t>
            </a:r>
            <a:r>
              <a:rPr lang="en-US" sz="2000" dirty="0" err="1"/>
              <a:t>cá</a:t>
            </a:r>
            <a:r>
              <a:rPr lang="en-US" sz="2000" dirty="0"/>
              <a:t> </a:t>
            </a:r>
            <a:r>
              <a:rPr lang="en-US" sz="2000" dirty="0" err="1"/>
              <a:t>nhân</a:t>
            </a:r>
            <a:r>
              <a:rPr lang="en-US" sz="2000" dirty="0"/>
              <a:t> </a:t>
            </a:r>
            <a:r>
              <a:rPr lang="en-US" sz="2000" dirty="0" err="1"/>
              <a:t>về</a:t>
            </a:r>
            <a:r>
              <a:rPr lang="en-US" sz="2000" dirty="0"/>
              <a:t> </a:t>
            </a:r>
            <a:r>
              <a:rPr lang="en-US" sz="2000" dirty="0" err="1"/>
              <a:t>nhân</a:t>
            </a:r>
            <a:r>
              <a:rPr lang="en-US" sz="2000" dirty="0"/>
              <a:t> </a:t>
            </a:r>
            <a:r>
              <a:rPr lang="en-US" sz="2000" dirty="0" err="1"/>
              <a:t>vật</a:t>
            </a:r>
            <a:r>
              <a:rPr lang="en-US" sz="2000" dirty="0"/>
              <a:t>, chi </a:t>
            </a:r>
            <a:r>
              <a:rPr lang="en-US" sz="2000" dirty="0" err="1"/>
              <a:t>tiết</a:t>
            </a:r>
            <a:r>
              <a:rPr lang="en-US" sz="2000" dirty="0"/>
              <a:t> </a:t>
            </a:r>
            <a:r>
              <a:rPr lang="en-US" sz="2000" dirty="0" err="1"/>
              <a:t>trong</a:t>
            </a:r>
            <a:r>
              <a:rPr lang="en-US" sz="2000" dirty="0"/>
              <a:t> </a:t>
            </a:r>
            <a:r>
              <a:rPr lang="en-US" sz="2000" dirty="0" err="1"/>
              <a:t>đoạn</a:t>
            </a:r>
            <a:r>
              <a:rPr lang="en-US" sz="2000" dirty="0"/>
              <a:t>/</a:t>
            </a:r>
            <a:r>
              <a:rPr lang="en-US" sz="2000" dirty="0" err="1"/>
              <a:t>bài</a:t>
            </a:r>
            <a:r>
              <a:rPr lang="en-US" sz="2000" dirty="0"/>
              <a:t> </a:t>
            </a:r>
            <a:r>
              <a:rPr lang="en-US" sz="2000" dirty="0" err="1"/>
              <a:t>đọc</a:t>
            </a:r>
            <a:r>
              <a:rPr lang="en-US" sz="2000" dirty="0"/>
              <a:t>, </a:t>
            </a:r>
            <a:r>
              <a:rPr lang="en-US" sz="2000" dirty="0" err="1"/>
              <a:t>hoặc</a:t>
            </a:r>
            <a:r>
              <a:rPr lang="en-US" sz="2000" dirty="0"/>
              <a:t> </a:t>
            </a:r>
            <a:r>
              <a:rPr lang="en-US" sz="2000" dirty="0" err="1"/>
              <a:t>liên</a:t>
            </a:r>
            <a:r>
              <a:rPr lang="en-US" sz="2000" dirty="0"/>
              <a:t> </a:t>
            </a:r>
            <a:r>
              <a:rPr lang="en-US" sz="2000" dirty="0" err="1"/>
              <a:t>hệ</a:t>
            </a:r>
            <a:r>
              <a:rPr lang="en-US" sz="2000" dirty="0"/>
              <a:t> </a:t>
            </a:r>
            <a:r>
              <a:rPr lang="es-ES" sz="2000" dirty="0" err="1"/>
              <a:t>nội</a:t>
            </a:r>
            <a:r>
              <a:rPr lang="es-ES" sz="2000" dirty="0"/>
              <a:t> </a:t>
            </a:r>
            <a:r>
              <a:rPr lang="es-ES" sz="2000" dirty="0" err="1"/>
              <a:t>dung</a:t>
            </a:r>
            <a:r>
              <a:rPr lang="es-ES" sz="2000" dirty="0"/>
              <a:t> </a:t>
            </a:r>
            <a:r>
              <a:rPr lang="es-ES" sz="2000" dirty="0" err="1"/>
              <a:t>bài</a:t>
            </a:r>
            <a:r>
              <a:rPr lang="es-ES" sz="2000" dirty="0"/>
              <a:t> </a:t>
            </a:r>
            <a:r>
              <a:rPr lang="es-ES" sz="2000" dirty="0" err="1"/>
              <a:t>với</a:t>
            </a:r>
            <a:r>
              <a:rPr lang="es-ES" sz="2000" dirty="0"/>
              <a:t> </a:t>
            </a:r>
            <a:r>
              <a:rPr lang="es-ES" sz="2000" dirty="0" err="1"/>
              <a:t>bản</a:t>
            </a:r>
            <a:r>
              <a:rPr lang="es-ES" sz="2000" dirty="0"/>
              <a:t> </a:t>
            </a:r>
            <a:r>
              <a:rPr lang="es-ES" sz="2000" dirty="0" err="1"/>
              <a:t>thân</a:t>
            </a:r>
            <a:r>
              <a:rPr lang="es-ES" sz="2000" dirty="0"/>
              <a:t> </a:t>
            </a:r>
            <a:r>
              <a:rPr lang="es-ES" sz="2000" dirty="0" err="1"/>
              <a:t>hoặc</a:t>
            </a:r>
            <a:r>
              <a:rPr lang="es-ES" sz="2000" dirty="0"/>
              <a:t> </a:t>
            </a:r>
            <a:r>
              <a:rPr lang="es-ES" sz="2000" dirty="0" err="1"/>
              <a:t>với</a:t>
            </a:r>
            <a:r>
              <a:rPr lang="es-ES" sz="2000" dirty="0"/>
              <a:t> </a:t>
            </a:r>
            <a:r>
              <a:rPr lang="es-ES" sz="2000" dirty="0" err="1"/>
              <a:t>thực</a:t>
            </a:r>
            <a:r>
              <a:rPr lang="es-ES" sz="2000" dirty="0"/>
              <a:t> </a:t>
            </a:r>
            <a:r>
              <a:rPr lang="es-ES" sz="2000" dirty="0" err="1"/>
              <a:t>tế</a:t>
            </a:r>
            <a:r>
              <a:rPr lang="es-ES" sz="2000" dirty="0"/>
              <a:t> </a:t>
            </a:r>
            <a:r>
              <a:rPr lang="es-ES" sz="2000" dirty="0" err="1"/>
              <a:t>cuộc</a:t>
            </a:r>
            <a:r>
              <a:rPr lang="es-ES" sz="2000" dirty="0"/>
              <a:t> </a:t>
            </a:r>
            <a:r>
              <a:rPr lang="es-ES" sz="2000" dirty="0" err="1"/>
              <a:t>sống</a:t>
            </a:r>
            <a:r>
              <a:rPr lang="es-ES" sz="2000" dirty="0"/>
              <a:t>, … (MỨC 2, 3)</a:t>
            </a:r>
            <a:endParaRPr lang="en-US" sz="2000" dirty="0"/>
          </a:p>
          <a:p>
            <a:pPr algn="just"/>
            <a:r>
              <a:rPr lang="en-US" sz="2000" dirty="0">
                <a:solidFill>
                  <a:schemeClr val="accent2"/>
                </a:solidFill>
              </a:rPr>
              <a:t>	* </a:t>
            </a:r>
            <a:r>
              <a:rPr lang="en-US" sz="2000" dirty="0" err="1"/>
              <a:t>Thời</a:t>
            </a:r>
            <a:r>
              <a:rPr lang="en-US" sz="2000" dirty="0"/>
              <a:t> </a:t>
            </a:r>
            <a:r>
              <a:rPr lang="en-US" sz="2000" dirty="0" err="1"/>
              <a:t>gian</a:t>
            </a:r>
            <a:r>
              <a:rPr lang="en-US" sz="2000" dirty="0"/>
              <a:t> </a:t>
            </a:r>
            <a:r>
              <a:rPr lang="en-US" sz="2000" dirty="0" err="1"/>
              <a:t>tính</a:t>
            </a:r>
            <a:r>
              <a:rPr lang="en-US" sz="2000" dirty="0"/>
              <a:t> </a:t>
            </a:r>
            <a:r>
              <a:rPr lang="en-US" sz="2000" dirty="0" err="1"/>
              <a:t>trung</a:t>
            </a:r>
            <a:r>
              <a:rPr lang="en-US" sz="2000" dirty="0"/>
              <a:t> </a:t>
            </a:r>
            <a:r>
              <a:rPr lang="en-US" sz="2000" dirty="0" err="1"/>
              <a:t>bình</a:t>
            </a:r>
            <a:r>
              <a:rPr lang="en-US" sz="2000" dirty="0"/>
              <a:t> </a:t>
            </a:r>
            <a:r>
              <a:rPr lang="en-US" sz="2000" dirty="0" err="1"/>
              <a:t>để</a:t>
            </a:r>
            <a:r>
              <a:rPr lang="en-US" sz="2000" dirty="0"/>
              <a:t> HS </a:t>
            </a:r>
            <a:r>
              <a:rPr lang="en-US" sz="2000" dirty="0" err="1"/>
              <a:t>làm</a:t>
            </a:r>
            <a:r>
              <a:rPr lang="en-US" sz="2000" dirty="0"/>
              <a:t> </a:t>
            </a:r>
            <a:r>
              <a:rPr lang="en-US" sz="2000" dirty="0" err="1"/>
              <a:t>một</a:t>
            </a:r>
            <a:r>
              <a:rPr lang="en-US" sz="2000" dirty="0"/>
              <a:t> </a:t>
            </a:r>
            <a:r>
              <a:rPr lang="en-US" sz="2000" dirty="0" err="1"/>
              <a:t>câu</a:t>
            </a:r>
            <a:r>
              <a:rPr lang="en-US" sz="2000" dirty="0"/>
              <a:t> </a:t>
            </a:r>
            <a:r>
              <a:rPr lang="en-US" sz="2000" dirty="0" err="1"/>
              <a:t>hỏi</a:t>
            </a:r>
            <a:r>
              <a:rPr lang="en-US" sz="2000" dirty="0"/>
              <a:t> TNKQ: </a:t>
            </a:r>
            <a:r>
              <a:rPr lang="en-US" sz="2000" dirty="0" err="1"/>
              <a:t>khoảng</a:t>
            </a:r>
            <a:r>
              <a:rPr lang="en-US" sz="2000" dirty="0"/>
              <a:t> 2-3 </a:t>
            </a:r>
            <a:r>
              <a:rPr lang="en-US" sz="2000" dirty="0" err="1"/>
              <a:t>phút</a:t>
            </a:r>
            <a:r>
              <a:rPr lang="en-US" sz="2000" dirty="0"/>
              <a:t>; </a:t>
            </a:r>
            <a:r>
              <a:rPr lang="en-US" sz="2000" dirty="0" err="1"/>
              <a:t>làm</a:t>
            </a:r>
            <a:r>
              <a:rPr lang="en-US" sz="2000" dirty="0"/>
              <a:t> </a:t>
            </a:r>
            <a:r>
              <a:rPr lang="en-US" sz="2000" dirty="0" err="1"/>
              <a:t>một</a:t>
            </a:r>
            <a:r>
              <a:rPr lang="en-US" sz="2000" dirty="0"/>
              <a:t> </a:t>
            </a:r>
            <a:r>
              <a:rPr lang="en-US" sz="2000" dirty="0" err="1"/>
              <a:t>câu</a:t>
            </a:r>
            <a:r>
              <a:rPr lang="en-US" sz="2000" dirty="0"/>
              <a:t> </a:t>
            </a:r>
            <a:r>
              <a:rPr lang="en-US" sz="2000" dirty="0" err="1"/>
              <a:t>hỏi</a:t>
            </a:r>
            <a:r>
              <a:rPr lang="en-US" sz="2000" dirty="0"/>
              <a:t> </a:t>
            </a:r>
            <a:r>
              <a:rPr lang="en-US" sz="2000" dirty="0" err="1"/>
              <a:t>tự</a:t>
            </a:r>
            <a:r>
              <a:rPr lang="en-US" sz="2000" dirty="0"/>
              <a:t> </a:t>
            </a:r>
            <a:r>
              <a:rPr lang="en-US" sz="2000" dirty="0" err="1"/>
              <a:t>luận</a:t>
            </a:r>
            <a:r>
              <a:rPr lang="en-US" sz="2000" dirty="0"/>
              <a:t>: </a:t>
            </a:r>
            <a:r>
              <a:rPr lang="en-US" sz="2000" dirty="0" err="1"/>
              <a:t>khoảng</a:t>
            </a:r>
            <a:r>
              <a:rPr lang="en-US" sz="2000" dirty="0"/>
              <a:t> 4-5 </a:t>
            </a:r>
            <a:r>
              <a:rPr lang="en-US" sz="2000" dirty="0" err="1"/>
              <a:t>phút</a:t>
            </a:r>
            <a:r>
              <a:rPr lang="en-US" sz="2000" dirty="0"/>
              <a:t>.</a:t>
            </a:r>
            <a:endParaRPr lang="x-none" sz="2000" dirty="0"/>
          </a:p>
          <a:p>
            <a:pPr marL="0" lvl="0" indent="0" algn="just" defTabSz="914400">
              <a:defRPr/>
            </a:pPr>
            <a:r>
              <a:rPr lang="vi-VN" dirty="0">
                <a:solidFill>
                  <a:srgbClr val="00B0F0"/>
                </a:solidFill>
              </a:rPr>
              <a:t> </a:t>
            </a:r>
            <a:endParaRPr lang="en-US" dirty="0">
              <a:solidFill>
                <a:srgbClr val="00B0F0"/>
              </a:solidFill>
            </a:endParaRPr>
          </a:p>
        </p:txBody>
      </p:sp>
      <p:sp>
        <p:nvSpPr>
          <p:cNvPr id="50180" name="AutoShape 3">
            <a:extLst>
              <a:ext uri="{FF2B5EF4-FFF2-40B4-BE49-F238E27FC236}">
                <a16:creationId xmlns:a16="http://schemas.microsoft.com/office/drawing/2014/main" id="{F281527C-27CD-49E4-9D79-07EEE7A5E3A2}"/>
              </a:ext>
            </a:extLst>
          </p:cNvPr>
          <p:cNvSpPr>
            <a:spLocks noChangeArrowheads="1"/>
          </p:cNvSpPr>
          <p:nvPr/>
        </p:nvSpPr>
        <p:spPr bwMode="ltGray">
          <a:xfrm>
            <a:off x="153990" y="1564103"/>
            <a:ext cx="1762125" cy="3820027"/>
          </a:xfrm>
          <a:prstGeom prst="rightArrow">
            <a:avLst>
              <a:gd name="adj1" fmla="val 79306"/>
              <a:gd name="adj2" fmla="val 32394"/>
            </a:avLst>
          </a:prstGeom>
          <a:solidFill>
            <a:srgbClr val="D578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4342" name="Text Box 73">
            <a:extLst>
              <a:ext uri="{FF2B5EF4-FFF2-40B4-BE49-F238E27FC236}">
                <a16:creationId xmlns:a16="http://schemas.microsoft.com/office/drawing/2014/main" id="{3FC04836-3B1C-49C6-A06C-485C7F1E2888}"/>
              </a:ext>
            </a:extLst>
          </p:cNvPr>
          <p:cNvSpPr txBox="1">
            <a:spLocks noChangeArrowheads="1"/>
          </p:cNvSpPr>
          <p:nvPr/>
        </p:nvSpPr>
        <p:spPr bwMode="gray">
          <a:xfrm>
            <a:off x="208131" y="2241885"/>
            <a:ext cx="1555750" cy="272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lnSpc>
                <a:spcPct val="150000"/>
              </a:lnSpc>
              <a:spcAft>
                <a:spcPts val="0"/>
              </a:spcAft>
            </a:pPr>
            <a:r>
              <a:rPr lang="en-US" altLang="en-US" dirty="0">
                <a:solidFill>
                  <a:schemeClr val="bg1"/>
                </a:solidFill>
              </a:rPr>
              <a:t> </a:t>
            </a:r>
            <a:r>
              <a:rPr lang="en-US" sz="2400" dirty="0" err="1">
                <a:solidFill>
                  <a:schemeClr val="bg1"/>
                </a:solidFill>
              </a:rPr>
              <a:t>Một</a:t>
            </a:r>
            <a:r>
              <a:rPr lang="en-US" sz="2400" dirty="0">
                <a:solidFill>
                  <a:schemeClr val="bg1"/>
                </a:solidFill>
              </a:rPr>
              <a:t> </a:t>
            </a:r>
            <a:r>
              <a:rPr lang="en-US" sz="2400" dirty="0" err="1">
                <a:solidFill>
                  <a:schemeClr val="bg1"/>
                </a:solidFill>
              </a:rPr>
              <a:t>số</a:t>
            </a:r>
            <a:r>
              <a:rPr lang="en-US" sz="2400" dirty="0">
                <a:solidFill>
                  <a:schemeClr val="bg1"/>
                </a:solidFill>
              </a:rPr>
              <a:t> </a:t>
            </a:r>
            <a:r>
              <a:rPr lang="en-US" sz="2400" dirty="0" err="1">
                <a:solidFill>
                  <a:schemeClr val="bg1"/>
                </a:solidFill>
              </a:rPr>
              <a:t>chỉ</a:t>
            </a:r>
            <a:r>
              <a:rPr lang="en-US" sz="2400" dirty="0">
                <a:solidFill>
                  <a:schemeClr val="bg1"/>
                </a:solidFill>
              </a:rPr>
              <a:t> </a:t>
            </a:r>
            <a:r>
              <a:rPr lang="en-US" sz="2400" dirty="0" err="1">
                <a:solidFill>
                  <a:schemeClr val="bg1"/>
                </a:solidFill>
              </a:rPr>
              <a:t>dẫn</a:t>
            </a:r>
            <a:r>
              <a:rPr lang="en-US" sz="2400" dirty="0">
                <a:solidFill>
                  <a:schemeClr val="bg1"/>
                </a:solidFill>
              </a:rPr>
              <a:t> </a:t>
            </a:r>
            <a:r>
              <a:rPr lang="en-US" sz="2400" dirty="0" err="1">
                <a:solidFill>
                  <a:schemeClr val="bg1"/>
                </a:solidFill>
              </a:rPr>
              <a:t>kiểm</a:t>
            </a:r>
            <a:r>
              <a:rPr lang="en-US" sz="2400" dirty="0">
                <a:solidFill>
                  <a:schemeClr val="bg1"/>
                </a:solidFill>
              </a:rPr>
              <a:t> </a:t>
            </a:r>
            <a:r>
              <a:rPr lang="en-US" sz="2400" dirty="0" err="1">
                <a:solidFill>
                  <a:schemeClr val="bg1"/>
                </a:solidFill>
              </a:rPr>
              <a:t>tra</a:t>
            </a:r>
            <a:r>
              <a:rPr lang="en-US" sz="2400" dirty="0">
                <a:solidFill>
                  <a:schemeClr val="bg1"/>
                </a:solidFill>
              </a:rPr>
              <a:t> </a:t>
            </a:r>
            <a:r>
              <a:rPr lang="en-US" sz="2400" dirty="0" err="1">
                <a:solidFill>
                  <a:schemeClr val="bg1"/>
                </a:solidFill>
              </a:rPr>
              <a:t>đọc</a:t>
            </a:r>
            <a:r>
              <a:rPr lang="en-US" sz="2400" dirty="0">
                <a:solidFill>
                  <a:schemeClr val="bg1"/>
                </a:solidFill>
              </a:rPr>
              <a:t> </a:t>
            </a:r>
            <a:r>
              <a:rPr lang="en-US" sz="2400" dirty="0" err="1">
                <a:solidFill>
                  <a:schemeClr val="bg1"/>
                </a:solidFill>
              </a:rPr>
              <a:t>hiểu</a:t>
            </a:r>
            <a:r>
              <a:rPr lang="en-US" sz="2400" dirty="0">
                <a:solidFill>
                  <a:schemeClr val="bg1"/>
                </a:solidFill>
              </a:rPr>
              <a:t> </a:t>
            </a:r>
            <a:endParaRPr lang="en-US" sz="2400" i="1" dirty="0">
              <a:solidFill>
                <a:schemeClr val="bg1"/>
              </a:solidFill>
              <a:latin typeface="Times New Roman" charset="0"/>
              <a:ea typeface="Times New Roman" charset="0"/>
            </a:endParaRPr>
          </a:p>
          <a:p>
            <a:pPr>
              <a:lnSpc>
                <a:spcPct val="130000"/>
              </a:lnSpc>
              <a:buClr>
                <a:schemeClr val="hlink"/>
              </a:buClr>
              <a:buFont typeface="Wingdings" panose="05000000000000000000" pitchFamily="2" charset="2"/>
              <a:buNone/>
            </a:pPr>
            <a:endParaRPr lang="en-US" altLang="en-US" sz="1800" dirty="0">
              <a:solidFill>
                <a:schemeClr val="bg1"/>
              </a:solidFill>
              <a:cs typeface="Times New Roman" panose="02020603050405020304" pitchFamily="18" charset="0"/>
            </a:endParaRPr>
          </a:p>
        </p:txBody>
      </p:sp>
      <p:sp>
        <p:nvSpPr>
          <p:cNvPr id="8" name="Snip Single Corner Rectangle 7">
            <a:extLst>
              <a:ext uri="{FF2B5EF4-FFF2-40B4-BE49-F238E27FC236}">
                <a16:creationId xmlns:a16="http://schemas.microsoft.com/office/drawing/2014/main" id="{F32DA52E-37C8-476F-B569-7F381DC8E4D5}"/>
              </a:ext>
            </a:extLst>
          </p:cNvPr>
          <p:cNvSpPr/>
          <p:nvPr/>
        </p:nvSpPr>
        <p:spPr>
          <a:xfrm flipH="1">
            <a:off x="3047080" y="170531"/>
            <a:ext cx="7843657" cy="777205"/>
          </a:xfrm>
          <a:prstGeom prst="snip1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r>
              <a:rPr lang="vi-VN" sz="2800" b="1" dirty="0">
                <a:cs typeface="Arial" panose="020B0604020202020204" pitchFamily="34" charset="0"/>
              </a:rPr>
              <a:t>KIỂM TRA ĐỌ</a:t>
            </a:r>
            <a:r>
              <a:rPr lang="en-US" sz="2800" b="1" dirty="0">
                <a:latin typeface="Arial" panose="020B0604020202020204" pitchFamily="34" charset="0"/>
                <a:cs typeface="Arial" panose="020B0604020202020204" pitchFamily="34" charset="0"/>
              </a:rPr>
              <a:t>C HIỂU </a:t>
            </a:r>
          </a:p>
          <a:p>
            <a:pPr algn="ctr"/>
            <a:r>
              <a:rPr lang="en-US" sz="2800" b="1" dirty="0">
                <a:latin typeface="Arial" panose="020B0604020202020204" pitchFamily="34" charset="0"/>
                <a:cs typeface="Arial" panose="020B0604020202020204" pitchFamily="34" charset="0"/>
              </a:rPr>
              <a:t>TÍCH HỢP KIỂM TRA KIẾNTHỨC TIẾNG VIỆT </a:t>
            </a:r>
            <a:r>
              <a:rPr lang="vi-VN" sz="2800" b="1" dirty="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63980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71550" y="943058"/>
            <a:ext cx="10298429" cy="954107"/>
          </a:xfrm>
          <a:prstGeom prst="rect">
            <a:avLst/>
          </a:prstGeom>
          <a:noFill/>
        </p:spPr>
        <p:txBody>
          <a:bodyPr wrap="square" rtlCol="0">
            <a:spAutoFit/>
          </a:bodyPr>
          <a:lstStyle/>
          <a:p>
            <a:pPr algn="ctr"/>
            <a:r>
              <a:rPr lang="en-US" sz="2800" b="1" dirty="0">
                <a:solidFill>
                  <a:srgbClr val="FF0000"/>
                </a:solidFill>
                <a:latin typeface="Cambria" charset="0"/>
                <a:ea typeface="Cambria" charset="0"/>
                <a:cs typeface="Cambria" charset="0"/>
              </a:rPr>
              <a:t>GỢI Ý MA TRẬN KIỂM TRA ĐỌC HIỂU </a:t>
            </a:r>
          </a:p>
          <a:p>
            <a:pPr algn="ctr"/>
            <a:r>
              <a:rPr lang="en-US" sz="2800" b="1" dirty="0">
                <a:solidFill>
                  <a:srgbClr val="FF0000"/>
                </a:solidFill>
                <a:latin typeface="Cambria" charset="0"/>
                <a:ea typeface="Cambria" charset="0"/>
                <a:cs typeface="Cambria" charset="0"/>
              </a:rPr>
              <a:t>TÍCH HỢP KIỂM TRA KIẾN THỨC TIẾNG VIỆT</a:t>
            </a:r>
          </a:p>
        </p:txBody>
      </p:sp>
      <p:graphicFrame>
        <p:nvGraphicFramePr>
          <p:cNvPr id="4" name="Diagram 3">
            <a:extLst>
              <a:ext uri="{FF2B5EF4-FFF2-40B4-BE49-F238E27FC236}">
                <a16:creationId xmlns:a16="http://schemas.microsoft.com/office/drawing/2014/main" id="{7104DC97-D220-41DC-A93D-C07BD9E0CD06}"/>
              </a:ext>
            </a:extLst>
          </p:cNvPr>
          <p:cNvGraphicFramePr/>
          <p:nvPr>
            <p:extLst>
              <p:ext uri="{D42A27DB-BD31-4B8C-83A1-F6EECF244321}">
                <p14:modId xmlns:p14="http://schemas.microsoft.com/office/powerpoint/2010/main" val="2402253446"/>
              </p:ext>
            </p:extLst>
          </p:nvPr>
        </p:nvGraphicFramePr>
        <p:xfrm>
          <a:off x="971550" y="2057400"/>
          <a:ext cx="10035540" cy="4034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419599"/>
      </p:ext>
    </p:extLst>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6" name="TextBox 5">
            <a:extLst>
              <a:ext uri="{FF2B5EF4-FFF2-40B4-BE49-F238E27FC236}">
                <a16:creationId xmlns:a16="http://schemas.microsoft.com/office/drawing/2014/main" id="{4EE4E3B4-323E-D246-4F43-0D930ACB3947}"/>
              </a:ext>
            </a:extLst>
          </p:cNvPr>
          <p:cNvSpPr txBox="1"/>
          <p:nvPr/>
        </p:nvSpPr>
        <p:spPr>
          <a:xfrm>
            <a:off x="2424223" y="896689"/>
            <a:ext cx="6627628" cy="830997"/>
          </a:xfrm>
          <a:prstGeom prst="rect">
            <a:avLst/>
          </a:prstGeom>
          <a:noFill/>
        </p:spPr>
        <p:txBody>
          <a:bodyPr wrap="square" rtlCol="0">
            <a:spAutoFit/>
          </a:bodyPr>
          <a:lstStyle/>
          <a:p>
            <a:pPr algn="ctr"/>
            <a:r>
              <a:rPr lang="en-US" sz="2400" b="1" dirty="0" err="1">
                <a:solidFill>
                  <a:schemeClr val="tx2">
                    <a:lumMod val="75000"/>
                  </a:schemeClr>
                </a:solidFill>
                <a:latin typeface="Times New Roman" panose="02020603050405020304" pitchFamily="18" charset="0"/>
                <a:cs typeface="Times New Roman" panose="02020603050405020304" pitchFamily="18" charset="0"/>
              </a:rPr>
              <a:t>Gợi</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ý</a:t>
            </a:r>
            <a:r>
              <a:rPr lang="en-US" sz="2400" b="1" dirty="0">
                <a:solidFill>
                  <a:schemeClr val="tx2">
                    <a:lumMod val="75000"/>
                  </a:schemeClr>
                </a:solidFill>
                <a:latin typeface="Times New Roman" panose="02020603050405020304" pitchFamily="18" charset="0"/>
                <a:cs typeface="Times New Roman" panose="02020603050405020304" pitchFamily="18" charset="0"/>
              </a:rPr>
              <a:t> ma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trận</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nội</a:t>
            </a:r>
            <a:r>
              <a:rPr lang="en-US" sz="2400" b="1" dirty="0">
                <a:solidFill>
                  <a:schemeClr val="tx2">
                    <a:lumMod val="75000"/>
                  </a:schemeClr>
                </a:solidFill>
                <a:latin typeface="Times New Roman" panose="02020603050405020304" pitchFamily="18" charset="0"/>
                <a:cs typeface="Times New Roman" panose="02020603050405020304" pitchFamily="18" charset="0"/>
              </a:rPr>
              <a:t> dung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kiểm</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tra</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đọc</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hiểu</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endParaRPr lang="vi-VN" sz="2400" b="1" dirty="0">
              <a:solidFill>
                <a:schemeClr val="tx2">
                  <a:lumMod val="75000"/>
                </a:schemeClr>
              </a:solidFill>
              <a:latin typeface="Times New Roman" panose="02020603050405020304" pitchFamily="18" charset="0"/>
              <a:cs typeface="Times New Roman" panose="02020603050405020304" pitchFamily="18" charset="0"/>
            </a:endParaRPr>
          </a:p>
          <a:p>
            <a:pPr algn="ctr"/>
            <a:r>
              <a:rPr lang="en-US" sz="2400" b="1" dirty="0" err="1">
                <a:solidFill>
                  <a:schemeClr val="tx2">
                    <a:lumMod val="75000"/>
                  </a:schemeClr>
                </a:solidFill>
                <a:latin typeface="Times New Roman" panose="02020603050405020304" pitchFamily="18" charset="0"/>
                <a:cs typeface="Times New Roman" panose="02020603050405020304" pitchFamily="18" charset="0"/>
              </a:rPr>
              <a:t>kiến</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thức</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vi-VN" sz="2400" b="1" dirty="0">
                <a:solidFill>
                  <a:schemeClr val="tx2">
                    <a:lumMod val="75000"/>
                  </a:schemeClr>
                </a:solidFill>
                <a:latin typeface="Times New Roman" panose="02020603050405020304" pitchFamily="18" charset="0"/>
                <a:cs typeface="Times New Roman" panose="02020603050405020304" pitchFamily="18" charset="0"/>
              </a:rPr>
              <a:t>t</a:t>
            </a:r>
            <a:r>
              <a:rPr lang="en-US" sz="2400" b="1" dirty="0" err="1">
                <a:solidFill>
                  <a:schemeClr val="tx2">
                    <a:lumMod val="75000"/>
                  </a:schemeClr>
                </a:solidFill>
                <a:latin typeface="Times New Roman" panose="02020603050405020304" pitchFamily="18" charset="0"/>
                <a:cs typeface="Times New Roman" panose="02020603050405020304" pitchFamily="18" charset="0"/>
              </a:rPr>
              <a:t>iếng</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Việt</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lớp</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vi-VN" sz="2400" b="1" dirty="0">
                <a:solidFill>
                  <a:schemeClr val="tx2">
                    <a:lumMod val="75000"/>
                  </a:schemeClr>
                </a:solidFill>
                <a:latin typeface="Times New Roman" panose="02020603050405020304" pitchFamily="18" charset="0"/>
                <a:cs typeface="Times New Roman" panose="02020603050405020304" pitchFamily="18" charset="0"/>
              </a:rPr>
              <a:t>4</a:t>
            </a:r>
            <a:endParaRPr lang="en-US" sz="2400" b="1"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C607A3B-85BE-4DBF-8367-8BD9D1479CB5}"/>
              </a:ext>
            </a:extLst>
          </p:cNvPr>
          <p:cNvGraphicFramePr>
            <a:graphicFrameLocks noGrp="1"/>
          </p:cNvGraphicFramePr>
          <p:nvPr>
            <p:extLst>
              <p:ext uri="{D42A27DB-BD31-4B8C-83A1-F6EECF244321}">
                <p14:modId xmlns:p14="http://schemas.microsoft.com/office/powerpoint/2010/main" val="2650183773"/>
              </p:ext>
            </p:extLst>
          </p:nvPr>
        </p:nvGraphicFramePr>
        <p:xfrm>
          <a:off x="2033338" y="2057400"/>
          <a:ext cx="8999621" cy="4596063"/>
        </p:xfrm>
        <a:graphic>
          <a:graphicData uri="http://schemas.openxmlformats.org/drawingml/2006/table">
            <a:tbl>
              <a:tblPr firstRow="1" firstCol="1" bandRow="1">
                <a:tableStyleId>{5C22544A-7EE6-4342-B048-85BDC9FD1C3A}</a:tableStyleId>
              </a:tblPr>
              <a:tblGrid>
                <a:gridCol w="3039239">
                  <a:extLst>
                    <a:ext uri="{9D8B030D-6E8A-4147-A177-3AD203B41FA5}">
                      <a16:colId xmlns:a16="http://schemas.microsoft.com/office/drawing/2014/main" val="2682461247"/>
                    </a:ext>
                  </a:extLst>
                </a:gridCol>
                <a:gridCol w="1654307">
                  <a:extLst>
                    <a:ext uri="{9D8B030D-6E8A-4147-A177-3AD203B41FA5}">
                      <a16:colId xmlns:a16="http://schemas.microsoft.com/office/drawing/2014/main" val="2516350569"/>
                    </a:ext>
                  </a:extLst>
                </a:gridCol>
                <a:gridCol w="1112630">
                  <a:extLst>
                    <a:ext uri="{9D8B030D-6E8A-4147-A177-3AD203B41FA5}">
                      <a16:colId xmlns:a16="http://schemas.microsoft.com/office/drawing/2014/main" val="755774872"/>
                    </a:ext>
                  </a:extLst>
                </a:gridCol>
                <a:gridCol w="1112630">
                  <a:extLst>
                    <a:ext uri="{9D8B030D-6E8A-4147-A177-3AD203B41FA5}">
                      <a16:colId xmlns:a16="http://schemas.microsoft.com/office/drawing/2014/main" val="508919708"/>
                    </a:ext>
                  </a:extLst>
                </a:gridCol>
                <a:gridCol w="1112630">
                  <a:extLst>
                    <a:ext uri="{9D8B030D-6E8A-4147-A177-3AD203B41FA5}">
                      <a16:colId xmlns:a16="http://schemas.microsoft.com/office/drawing/2014/main" val="1315775573"/>
                    </a:ext>
                  </a:extLst>
                </a:gridCol>
                <a:gridCol w="968185">
                  <a:extLst>
                    <a:ext uri="{9D8B030D-6E8A-4147-A177-3AD203B41FA5}">
                      <a16:colId xmlns:a16="http://schemas.microsoft.com/office/drawing/2014/main" val="887328847"/>
                    </a:ext>
                  </a:extLst>
                </a:gridCol>
              </a:tblGrid>
              <a:tr h="374835">
                <a:tc rowSpan="2">
                  <a:txBody>
                    <a:bodyPr/>
                    <a:lstStyle/>
                    <a:p>
                      <a:pPr algn="ctr">
                        <a:lnSpc>
                          <a:spcPct val="107000"/>
                        </a:lnSpc>
                        <a:spcBef>
                          <a:spcPts val="300"/>
                        </a:spcBef>
                        <a:spcAft>
                          <a:spcPts val="300"/>
                        </a:spcAft>
                      </a:pPr>
                      <a:r>
                        <a:rPr lang="es-ES" sz="1800" b="1" dirty="0" err="1">
                          <a:effectLst/>
                        </a:rPr>
                        <a:t>Mạch</a:t>
                      </a:r>
                      <a:r>
                        <a:rPr lang="es-ES" sz="1800" b="1" dirty="0">
                          <a:effectLst/>
                        </a:rPr>
                        <a:t> </a:t>
                      </a:r>
                      <a:r>
                        <a:rPr lang="es-ES" sz="1800" b="1" dirty="0" err="1">
                          <a:effectLst/>
                        </a:rPr>
                        <a:t>kiến</a:t>
                      </a:r>
                      <a:r>
                        <a:rPr lang="es-ES" sz="1800" b="1" dirty="0">
                          <a:effectLst/>
                        </a:rPr>
                        <a:t> </a:t>
                      </a:r>
                      <a:r>
                        <a:rPr lang="es-ES" sz="1800" b="1" dirty="0" err="1">
                          <a:effectLst/>
                        </a:rPr>
                        <a:t>thức</a:t>
                      </a:r>
                      <a:r>
                        <a:rPr lang="es-ES" sz="1800" b="1" dirty="0">
                          <a:effectLst/>
                        </a:rPr>
                        <a:t>, </a:t>
                      </a:r>
                      <a:r>
                        <a:rPr lang="es-ES" sz="1800" b="1" dirty="0" err="1">
                          <a:effectLst/>
                        </a:rPr>
                        <a:t>kĩ</a:t>
                      </a:r>
                      <a:r>
                        <a:rPr lang="es-ES" sz="1800" b="1" dirty="0">
                          <a:effectLst/>
                        </a:rPr>
                        <a:t> </a:t>
                      </a:r>
                      <a:r>
                        <a:rPr lang="es-ES" sz="1800" b="1" dirty="0" err="1">
                          <a:effectLst/>
                        </a:rPr>
                        <a:t>năng</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Bef>
                          <a:spcPts val="300"/>
                        </a:spcBef>
                        <a:spcAft>
                          <a:spcPts val="300"/>
                        </a:spcAft>
                      </a:pPr>
                      <a:r>
                        <a:rPr lang="en-US" sz="1800" b="1" dirty="0" err="1">
                          <a:effectLst/>
                        </a:rPr>
                        <a:t>Số</a:t>
                      </a:r>
                      <a:r>
                        <a:rPr lang="en-US" sz="1800" b="1" dirty="0">
                          <a:effectLst/>
                        </a:rPr>
                        <a:t> </a:t>
                      </a:r>
                      <a:r>
                        <a:rPr lang="en-US" sz="1800" b="1" dirty="0" err="1">
                          <a:effectLst/>
                        </a:rPr>
                        <a:t>câu</a:t>
                      </a:r>
                      <a:r>
                        <a:rPr lang="en-US" sz="1800" b="1" dirty="0">
                          <a:effectLst/>
                        </a:rPr>
                        <a:t>, </a:t>
                      </a:r>
                      <a:r>
                        <a:rPr lang="en-US" sz="1800" b="1" dirty="0" err="1">
                          <a:effectLst/>
                        </a:rPr>
                        <a:t>số</a:t>
                      </a:r>
                      <a:r>
                        <a:rPr lang="en-US" sz="1800" b="1" dirty="0">
                          <a:effectLst/>
                        </a:rPr>
                        <a:t> </a:t>
                      </a:r>
                      <a:r>
                        <a:rPr lang="en-US" sz="1800" b="1" dirty="0" err="1">
                          <a:effectLst/>
                        </a:rPr>
                        <a:t>điểm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400" b="1">
                          <a:effectLst/>
                        </a:rPr>
                        <a:t>Mức 1</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400" b="1">
                          <a:effectLst/>
                        </a:rPr>
                        <a:t>Mức 2</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400" b="1">
                          <a:effectLst/>
                        </a:rPr>
                        <a:t>Mức 3</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Bef>
                          <a:spcPts val="300"/>
                        </a:spcBef>
                        <a:spcAft>
                          <a:spcPts val="300"/>
                        </a:spcAft>
                      </a:pPr>
                      <a:r>
                        <a:rPr lang="en-US" sz="1800" b="1">
                          <a:effectLst/>
                        </a:rPr>
                        <a:t>Tổng</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9133323"/>
                  </a:ext>
                </a:extLst>
              </a:tr>
              <a:tr h="394247">
                <a:tc vMerge="1">
                  <a:txBody>
                    <a:bodyPr/>
                    <a:lstStyle/>
                    <a:p>
                      <a:endParaRPr lang="en-US"/>
                    </a:p>
                  </a:txBody>
                  <a:tcPr/>
                </a:tc>
                <a:tc vMerge="1">
                  <a:txBody>
                    <a:bodyPr/>
                    <a:lstStyle/>
                    <a:p>
                      <a:endParaRPr lang="en-US"/>
                    </a:p>
                  </a:txBody>
                  <a:tcPr/>
                </a:tc>
                <a:tc>
                  <a:txBody>
                    <a:bodyPr/>
                    <a:lstStyle/>
                    <a:p>
                      <a:pPr algn="ctr">
                        <a:lnSpc>
                          <a:spcPct val="107000"/>
                        </a:lnSpc>
                        <a:spcBef>
                          <a:spcPts val="300"/>
                        </a:spcBef>
                        <a:spcAft>
                          <a:spcPts val="300"/>
                        </a:spcAft>
                      </a:pPr>
                      <a:r>
                        <a:rPr lang="en-US" sz="1800" b="1" dirty="0">
                          <a:effectLst/>
                        </a:rPr>
                        <a:t>TN/TL</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TN/TL</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TN/TL</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916138455"/>
                  </a:ext>
                </a:extLst>
              </a:tr>
              <a:tr h="535165">
                <a:tc rowSpan="2">
                  <a:txBody>
                    <a:bodyPr/>
                    <a:lstStyle/>
                    <a:p>
                      <a:pPr algn="ctr">
                        <a:lnSpc>
                          <a:spcPct val="107000"/>
                        </a:lnSpc>
                        <a:spcAft>
                          <a:spcPts val="800"/>
                        </a:spcAft>
                      </a:pPr>
                      <a:r>
                        <a:rPr lang="es-ES" sz="1800" b="1" dirty="0" err="1">
                          <a:effectLst/>
                        </a:rPr>
                        <a:t>Kiến</a:t>
                      </a:r>
                      <a:r>
                        <a:rPr lang="es-ES" sz="1800" b="1" dirty="0">
                          <a:effectLst/>
                        </a:rPr>
                        <a:t> </a:t>
                      </a:r>
                      <a:r>
                        <a:rPr lang="es-ES" sz="1800" b="1" dirty="0" err="1">
                          <a:effectLst/>
                        </a:rPr>
                        <a:t>thức</a:t>
                      </a:r>
                      <a:r>
                        <a:rPr lang="es-ES" sz="1800" b="1" dirty="0">
                          <a:effectLst/>
                        </a:rPr>
                        <a:t> </a:t>
                      </a:r>
                      <a:r>
                        <a:rPr lang="es-ES" sz="1800" b="1" dirty="0" err="1">
                          <a:effectLst/>
                        </a:rPr>
                        <a:t>tiếng</a:t>
                      </a:r>
                      <a:r>
                        <a:rPr lang="es-ES" sz="1800" b="1" dirty="0">
                          <a:effectLst/>
                        </a:rPr>
                        <a:t> </a:t>
                      </a:r>
                      <a:r>
                        <a:rPr lang="es-ES" sz="1800" b="1" dirty="0" err="1">
                          <a:effectLst/>
                        </a:rPr>
                        <a:t>Việt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800" b="1" dirty="0" err="1">
                          <a:effectLst/>
                        </a:rPr>
                        <a:t>Số</a:t>
                      </a:r>
                      <a:r>
                        <a:rPr lang="en-US" sz="1800" b="1" dirty="0">
                          <a:effectLst/>
                        </a:rPr>
                        <a:t> </a:t>
                      </a:r>
                      <a:r>
                        <a:rPr lang="en-US" sz="1800" b="1" dirty="0" err="1">
                          <a:effectLst/>
                        </a:rPr>
                        <a:t>câu</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2 TN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1 TL</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1 TL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4 </a:t>
                      </a:r>
                      <a:r>
                        <a:rPr lang="en-US" sz="1800" b="1" dirty="0" err="1">
                          <a:effectLst/>
                        </a:rPr>
                        <a:t>câu</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1107184"/>
                  </a:ext>
                </a:extLst>
              </a:tr>
              <a:tr h="769081">
                <a:tc vMerge="1">
                  <a:txBody>
                    <a:bodyPr/>
                    <a:lstStyle/>
                    <a:p>
                      <a:endParaRPr lang="en-US"/>
                    </a:p>
                  </a:txBody>
                  <a:tcPr/>
                </a:tc>
                <a:tc>
                  <a:txBody>
                    <a:bodyPr/>
                    <a:lstStyle/>
                    <a:p>
                      <a:pPr algn="ctr">
                        <a:lnSpc>
                          <a:spcPct val="107000"/>
                        </a:lnSpc>
                        <a:spcBef>
                          <a:spcPts val="300"/>
                        </a:spcBef>
                        <a:spcAft>
                          <a:spcPts val="300"/>
                        </a:spcAft>
                      </a:pPr>
                      <a:r>
                        <a:rPr lang="en-US" sz="1800" b="1" dirty="0" err="1">
                          <a:solidFill>
                            <a:srgbClr val="FF0000"/>
                          </a:solidFill>
                          <a:effectLst/>
                        </a:rPr>
                        <a:t>Số</a:t>
                      </a:r>
                      <a:r>
                        <a:rPr lang="en-US" sz="1800" b="1" dirty="0">
                          <a:solidFill>
                            <a:srgbClr val="FF0000"/>
                          </a:solidFill>
                          <a:effectLst/>
                        </a:rPr>
                        <a:t> </a:t>
                      </a:r>
                      <a:r>
                        <a:rPr lang="en-US" sz="1800" b="1" dirty="0" err="1">
                          <a:solidFill>
                            <a:srgbClr val="FF0000"/>
                          </a:solidFill>
                          <a:effectLst/>
                        </a:rPr>
                        <a:t>điểm</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1</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1</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1</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3 </a:t>
                      </a:r>
                      <a:r>
                        <a:rPr lang="en-US" sz="1800" b="1" dirty="0" err="1">
                          <a:solidFill>
                            <a:srgbClr val="FF0000"/>
                          </a:solidFill>
                          <a:effectLst/>
                        </a:rPr>
                        <a:t>điểm</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1019311"/>
                  </a:ext>
                </a:extLst>
              </a:tr>
              <a:tr h="609738">
                <a:tc rowSpan="2">
                  <a:txBody>
                    <a:bodyPr/>
                    <a:lstStyle/>
                    <a:p>
                      <a:pPr algn="ctr">
                        <a:lnSpc>
                          <a:spcPct val="107000"/>
                        </a:lnSpc>
                        <a:spcAft>
                          <a:spcPts val="800"/>
                        </a:spcAft>
                      </a:pPr>
                      <a:r>
                        <a:rPr lang="es-ES" sz="1800" b="1">
                          <a:effectLst/>
                        </a:rPr>
                        <a:t>Đọc hiểu văn bản</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800" b="1">
                          <a:effectLst/>
                        </a:rPr>
                        <a:t>Số câu</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4 TN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2 TL</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1 TL</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7 </a:t>
                      </a:r>
                      <a:r>
                        <a:rPr lang="en-US" sz="1800" b="1" dirty="0" err="1">
                          <a:effectLst/>
                        </a:rPr>
                        <a:t>câu</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391377"/>
                  </a:ext>
                </a:extLst>
              </a:tr>
              <a:tr h="769081">
                <a:tc vMerge="1">
                  <a:txBody>
                    <a:bodyPr/>
                    <a:lstStyle/>
                    <a:p>
                      <a:endParaRPr lang="en-US"/>
                    </a:p>
                  </a:txBody>
                  <a:tcPr/>
                </a:tc>
                <a:tc>
                  <a:txBody>
                    <a:bodyPr/>
                    <a:lstStyle/>
                    <a:p>
                      <a:pPr algn="ctr">
                        <a:lnSpc>
                          <a:spcPct val="107000"/>
                        </a:lnSpc>
                        <a:spcBef>
                          <a:spcPts val="300"/>
                        </a:spcBef>
                        <a:spcAft>
                          <a:spcPts val="300"/>
                        </a:spcAft>
                      </a:pPr>
                      <a:r>
                        <a:rPr lang="en-US" sz="1800" b="1" dirty="0" err="1">
                          <a:solidFill>
                            <a:srgbClr val="FF0000"/>
                          </a:solidFill>
                          <a:effectLst/>
                        </a:rPr>
                        <a:t>Số</a:t>
                      </a:r>
                      <a:r>
                        <a:rPr lang="en-US" sz="1800" b="1" dirty="0">
                          <a:solidFill>
                            <a:srgbClr val="FF0000"/>
                          </a:solidFill>
                          <a:effectLst/>
                        </a:rPr>
                        <a:t> </a:t>
                      </a:r>
                      <a:r>
                        <a:rPr lang="en-US" sz="1800" b="1" dirty="0" err="1">
                          <a:solidFill>
                            <a:srgbClr val="FF0000"/>
                          </a:solidFill>
                          <a:effectLst/>
                        </a:rPr>
                        <a:t>điểm</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2</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2</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1</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5 </a:t>
                      </a:r>
                      <a:r>
                        <a:rPr lang="en-US" sz="1800" b="1" dirty="0" err="1">
                          <a:solidFill>
                            <a:srgbClr val="FF0000"/>
                          </a:solidFill>
                          <a:effectLst/>
                        </a:rPr>
                        <a:t>điểm</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5800989"/>
                  </a:ext>
                </a:extLst>
              </a:tr>
              <a:tr h="374835">
                <a:tc rowSpan="2">
                  <a:txBody>
                    <a:bodyPr/>
                    <a:lstStyle/>
                    <a:p>
                      <a:pPr algn="ctr">
                        <a:lnSpc>
                          <a:spcPct val="107000"/>
                        </a:lnSpc>
                        <a:spcBef>
                          <a:spcPts val="300"/>
                        </a:spcBef>
                        <a:spcAft>
                          <a:spcPts val="300"/>
                        </a:spcAft>
                      </a:pPr>
                      <a:r>
                        <a:rPr lang="en-US" sz="1800" b="1">
                          <a:effectLst/>
                        </a:rPr>
                        <a:t>Tổng</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a:effectLst/>
                        </a:rPr>
                        <a:t>Số câu</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a:effectLst/>
                        </a:rPr>
                        <a:t>6 TN</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a:effectLst/>
                        </a:rPr>
                        <a:t>3 TL</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a:effectLst/>
                        </a:rPr>
                        <a:t>2 TL</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effectLst/>
                        </a:rPr>
                        <a:t>11 </a:t>
                      </a:r>
                      <a:r>
                        <a:rPr lang="en-US" sz="1800" b="1" dirty="0" err="1">
                          <a:effectLst/>
                        </a:rPr>
                        <a:t>câu</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7927570"/>
                  </a:ext>
                </a:extLst>
              </a:tr>
              <a:tr h="769081">
                <a:tc vMerge="1">
                  <a:txBody>
                    <a:bodyPr/>
                    <a:lstStyle/>
                    <a:p>
                      <a:endParaRPr lang="en-US"/>
                    </a:p>
                  </a:txBody>
                  <a:tcPr/>
                </a:tc>
                <a:tc>
                  <a:txBody>
                    <a:bodyPr/>
                    <a:lstStyle/>
                    <a:p>
                      <a:pPr algn="ctr">
                        <a:lnSpc>
                          <a:spcPct val="107000"/>
                        </a:lnSpc>
                        <a:spcBef>
                          <a:spcPts val="300"/>
                        </a:spcBef>
                        <a:spcAft>
                          <a:spcPts val="300"/>
                        </a:spcAft>
                      </a:pPr>
                      <a:r>
                        <a:rPr lang="en-US" sz="1800" b="1" dirty="0" err="1">
                          <a:solidFill>
                            <a:srgbClr val="FF0000"/>
                          </a:solidFill>
                          <a:effectLst/>
                        </a:rPr>
                        <a:t>Số</a:t>
                      </a:r>
                      <a:r>
                        <a:rPr lang="en-US" sz="1800" b="1" dirty="0">
                          <a:solidFill>
                            <a:srgbClr val="FF0000"/>
                          </a:solidFill>
                          <a:effectLst/>
                        </a:rPr>
                        <a:t> </a:t>
                      </a:r>
                      <a:r>
                        <a:rPr lang="en-US" sz="1800" b="1" dirty="0" err="1">
                          <a:solidFill>
                            <a:srgbClr val="FF0000"/>
                          </a:solidFill>
                          <a:effectLst/>
                        </a:rPr>
                        <a:t>điểm</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3</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3</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2</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800" b="1" dirty="0">
                          <a:solidFill>
                            <a:srgbClr val="FF0000"/>
                          </a:solidFill>
                          <a:effectLst/>
                        </a:rPr>
                        <a:t>8 </a:t>
                      </a:r>
                      <a:r>
                        <a:rPr lang="en-US" sz="1800" b="1" dirty="0" err="1">
                          <a:solidFill>
                            <a:srgbClr val="FF0000"/>
                          </a:solidFill>
                          <a:effectLst/>
                        </a:rPr>
                        <a:t>điểm</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2713289"/>
                  </a:ext>
                </a:extLst>
              </a:tr>
            </a:tbl>
          </a:graphicData>
        </a:graphic>
      </p:graphicFrame>
    </p:spTree>
    <p:extLst>
      <p:ext uri="{BB962C8B-B14F-4D97-AF65-F5344CB8AC3E}">
        <p14:creationId xmlns:p14="http://schemas.microsoft.com/office/powerpoint/2010/main" val="583234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200611" y="8613047"/>
            <a:ext cx="1749367" cy="486833"/>
          </a:xfrm>
          <a:prstGeom prst="rect">
            <a:avLst/>
          </a:prstGeom>
        </p:spPr>
        <p:txBody>
          <a:bodyPr vert="horz" lIns="121920" tIns="60960" rIns="121920" bIns="60960" rtlCol="0" anchor="ctr"/>
          <a:lstStyle>
            <a:defPPr>
              <a:defRPr lang="en-US"/>
            </a:defPPr>
            <a:lvl1pPr marL="0" algn="r" defTabSz="609585" rtl="0" eaLnBrk="1" latinLnBrk="0" hangingPunct="1">
              <a:defRPr sz="1400" kern="1200">
                <a:solidFill>
                  <a:srgbClr val="FFFFFF"/>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fld id="{6D22F896-40B5-4ADD-8801-0D06FADFA095}" type="slidenum">
              <a:rPr lang="en-US" smtClean="0"/>
              <a:pPr>
                <a:defRPr/>
              </a:pPr>
              <a:t>36</a:t>
            </a:fld>
            <a:endParaRPr lang="en-US">
              <a:solidFill>
                <a:srgbClr val="DF5327"/>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81845842"/>
              </p:ext>
            </p:extLst>
          </p:nvPr>
        </p:nvGraphicFramePr>
        <p:xfrm>
          <a:off x="1806426" y="1433277"/>
          <a:ext cx="9250595" cy="4727991"/>
        </p:xfrm>
        <a:graphic>
          <a:graphicData uri="http://schemas.openxmlformats.org/drawingml/2006/table">
            <a:tbl>
              <a:tblPr firstRow="1" firstCol="1" bandRow="1"/>
              <a:tblGrid>
                <a:gridCol w="9250595">
                  <a:extLst>
                    <a:ext uri="{9D8B030D-6E8A-4147-A177-3AD203B41FA5}">
                      <a16:colId xmlns:a16="http://schemas.microsoft.com/office/drawing/2014/main" val="20000"/>
                    </a:ext>
                  </a:extLst>
                </a:gridCol>
              </a:tblGrid>
              <a:tr h="619040">
                <a:tc>
                  <a:txBody>
                    <a:bodyPr/>
                    <a:lstStyle/>
                    <a:p>
                      <a:pPr algn="just">
                        <a:lnSpc>
                          <a:spcPct val="150000"/>
                        </a:lnSpc>
                        <a:spcAft>
                          <a:spcPts val="0"/>
                        </a:spcAft>
                      </a:pPr>
                      <a:r>
                        <a:rPr lang="en-US" sz="3200" b="1" kern="1200" dirty="0" err="1">
                          <a:solidFill>
                            <a:srgbClr val="FF0000"/>
                          </a:solidFill>
                          <a:effectLst/>
                          <a:latin typeface="+mn-lt"/>
                          <a:ea typeface="+mn-ea"/>
                          <a:cs typeface="+mn-cs"/>
                        </a:rPr>
                        <a:t>Kiểm</a:t>
                      </a:r>
                      <a:r>
                        <a:rPr lang="en-US" sz="3200" b="1" kern="1200" dirty="0">
                          <a:solidFill>
                            <a:srgbClr val="FF0000"/>
                          </a:solidFill>
                          <a:effectLst/>
                          <a:latin typeface="+mn-lt"/>
                          <a:ea typeface="+mn-ea"/>
                          <a:cs typeface="+mn-cs"/>
                        </a:rPr>
                        <a:t> </a:t>
                      </a:r>
                      <a:r>
                        <a:rPr lang="en-US" sz="3200" b="1" kern="1200" dirty="0" err="1">
                          <a:solidFill>
                            <a:srgbClr val="FF0000"/>
                          </a:solidFill>
                          <a:effectLst/>
                          <a:latin typeface="+mn-lt"/>
                          <a:ea typeface="+mn-ea"/>
                          <a:cs typeface="+mn-cs"/>
                        </a:rPr>
                        <a:t>tra</a:t>
                      </a:r>
                      <a:r>
                        <a:rPr lang="en-US" sz="3200" b="1" kern="1200" dirty="0">
                          <a:solidFill>
                            <a:srgbClr val="FF0000"/>
                          </a:solidFill>
                          <a:effectLst/>
                          <a:latin typeface="+mn-lt"/>
                          <a:ea typeface="+mn-ea"/>
                          <a:cs typeface="+mn-cs"/>
                        </a:rPr>
                        <a:t> </a:t>
                      </a:r>
                      <a:r>
                        <a:rPr lang="en-US" sz="3200" b="1" kern="1200" dirty="0" err="1">
                          <a:solidFill>
                            <a:srgbClr val="FF0000"/>
                          </a:solidFill>
                          <a:effectLst/>
                          <a:latin typeface="+mn-lt"/>
                          <a:ea typeface="+mn-ea"/>
                          <a:cs typeface="+mn-cs"/>
                        </a:rPr>
                        <a:t>viết</a:t>
                      </a:r>
                      <a:r>
                        <a:rPr lang="en-US" sz="3200" b="1" kern="1200" dirty="0">
                          <a:solidFill>
                            <a:srgbClr val="FF0000"/>
                          </a:solidFill>
                          <a:effectLst/>
                          <a:latin typeface="+mn-lt"/>
                          <a:ea typeface="+mn-ea"/>
                          <a:cs typeface="+mn-cs"/>
                        </a:rPr>
                        <a:t> </a:t>
                      </a:r>
                      <a:r>
                        <a:rPr lang="en-US" sz="3200" b="1" kern="1200" dirty="0" err="1">
                          <a:solidFill>
                            <a:srgbClr val="FF0000"/>
                          </a:solidFill>
                          <a:effectLst/>
                          <a:latin typeface="+mn-lt"/>
                          <a:ea typeface="+mn-ea"/>
                          <a:cs typeface="+mn-cs"/>
                        </a:rPr>
                        <a:t>đoạn</a:t>
                      </a:r>
                      <a:r>
                        <a:rPr lang="en-US" sz="3200" b="1" kern="1200" dirty="0">
                          <a:solidFill>
                            <a:srgbClr val="FF0000"/>
                          </a:solidFill>
                          <a:effectLst/>
                          <a:latin typeface="+mn-lt"/>
                          <a:ea typeface="+mn-ea"/>
                          <a:cs typeface="+mn-cs"/>
                        </a:rPr>
                        <a:t> </a:t>
                      </a:r>
                      <a:r>
                        <a:rPr lang="en-US" sz="3200" b="1" kern="1200" dirty="0" err="1">
                          <a:solidFill>
                            <a:srgbClr val="FF0000"/>
                          </a:solidFill>
                          <a:effectLst/>
                          <a:latin typeface="+mn-lt"/>
                          <a:ea typeface="+mn-ea"/>
                          <a:cs typeface="+mn-cs"/>
                        </a:rPr>
                        <a:t>văn</a:t>
                      </a:r>
                      <a:r>
                        <a:rPr lang="en-US" sz="3200" b="1" kern="1200" dirty="0">
                          <a:solidFill>
                            <a:srgbClr val="FF0000"/>
                          </a:solidFill>
                          <a:effectLst/>
                          <a:latin typeface="+mn-lt"/>
                          <a:ea typeface="+mn-ea"/>
                          <a:cs typeface="+mn-cs"/>
                        </a:rPr>
                        <a:t>, </a:t>
                      </a:r>
                      <a:r>
                        <a:rPr lang="en-US" sz="3200" b="1" kern="1200" dirty="0" err="1">
                          <a:solidFill>
                            <a:srgbClr val="FF0000"/>
                          </a:solidFill>
                          <a:effectLst/>
                          <a:latin typeface="+mn-lt"/>
                          <a:ea typeface="+mn-ea"/>
                          <a:cs typeface="+mn-cs"/>
                        </a:rPr>
                        <a:t>văn</a:t>
                      </a:r>
                      <a:r>
                        <a:rPr lang="en-US" sz="3200" b="1" kern="1200" dirty="0">
                          <a:solidFill>
                            <a:srgbClr val="FF0000"/>
                          </a:solidFill>
                          <a:effectLst/>
                          <a:latin typeface="+mn-lt"/>
                          <a:ea typeface="+mn-ea"/>
                          <a:cs typeface="+mn-cs"/>
                        </a:rPr>
                        <a:t> </a:t>
                      </a:r>
                      <a:r>
                        <a:rPr lang="en-US" sz="3200" b="1" kern="1200" dirty="0" err="1">
                          <a:solidFill>
                            <a:srgbClr val="FF0000"/>
                          </a:solidFill>
                          <a:effectLst/>
                          <a:latin typeface="+mn-lt"/>
                          <a:ea typeface="+mn-ea"/>
                          <a:cs typeface="+mn-cs"/>
                        </a:rPr>
                        <a:t>bản</a:t>
                      </a:r>
                      <a:r>
                        <a:rPr lang="en-US" sz="2400" b="1" kern="1200" dirty="0">
                          <a:solidFill>
                            <a:srgbClr val="0070C0"/>
                          </a:solidFill>
                          <a:effectLst/>
                          <a:latin typeface="+mn-lt"/>
                          <a:ea typeface="+mn-ea"/>
                          <a:cs typeface="+mn-cs"/>
                        </a:rPr>
                        <a:t>  </a:t>
                      </a:r>
                      <a:endParaRPr lang="en-US" sz="2400" i="1" dirty="0">
                        <a:solidFill>
                          <a:srgbClr val="0070C0"/>
                        </a:solidFill>
                        <a:effectLst/>
                        <a:latin typeface="Times New Roman" charset="0"/>
                        <a:ea typeface="Times New Roman"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072036">
                <a:tc>
                  <a:txBody>
                    <a:bodyPr/>
                    <a:lstStyle/>
                    <a:p>
                      <a:pPr algn="just"/>
                      <a:r>
                        <a:rPr lang="en-US" sz="2800" b="1" i="0" kern="1200" dirty="0">
                          <a:solidFill>
                            <a:srgbClr val="FF0000"/>
                          </a:solidFill>
                          <a:effectLst/>
                          <a:latin typeface="Arial" panose="020B0604020202020204" pitchFamily="34" charset="0"/>
                          <a:ea typeface="+mn-ea"/>
                          <a:cs typeface="Arial" panose="020B0604020202020204" pitchFamily="34" charset="0"/>
                        </a:rPr>
                        <a:t>MỤC TIÊU</a:t>
                      </a:r>
                    </a:p>
                    <a:p>
                      <a:pPr algn="just"/>
                      <a:r>
                        <a:rPr lang="en-US" sz="2800" kern="1200" dirty="0" err="1">
                          <a:solidFill>
                            <a:srgbClr val="0070C0"/>
                          </a:solidFill>
                          <a:effectLst/>
                          <a:latin typeface="Arial" panose="020B0604020202020204" pitchFamily="34" charset="0"/>
                          <a:ea typeface="+mn-ea"/>
                          <a:cs typeface="Arial" panose="020B0604020202020204" pitchFamily="34" charset="0"/>
                        </a:rPr>
                        <a:t>Kiểm</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tra</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kĩ</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năng</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viết</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đoạn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văn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văn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bản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của</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học</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sinh</a:t>
                      </a:r>
                      <a:r>
                        <a:rPr lang="en-US" sz="2800" kern="1200" dirty="0">
                          <a:solidFill>
                            <a:srgbClr val="0070C0"/>
                          </a:solidFill>
                          <a:effectLst/>
                          <a:latin typeface="Arial" panose="020B0604020202020204" pitchFamily="34" charset="0"/>
                          <a:ea typeface="+mn-ea"/>
                          <a:cs typeface="Arial" panose="020B0604020202020204" pitchFamily="34" charset="0"/>
                        </a:rPr>
                        <a:t>.</a:t>
                      </a:r>
                    </a:p>
                    <a:p>
                      <a:pPr algn="just"/>
                      <a:r>
                        <a:rPr lang="en-US" sz="2800" b="1" i="0" kern="1200" dirty="0">
                          <a:solidFill>
                            <a:srgbClr val="FF0000"/>
                          </a:solidFill>
                          <a:effectLst/>
                          <a:latin typeface="Arial" panose="020B0604020202020204" pitchFamily="34" charset="0"/>
                          <a:ea typeface="+mn-ea"/>
                          <a:cs typeface="Arial" panose="020B0604020202020204" pitchFamily="34" charset="0"/>
                        </a:rPr>
                        <a:t>TIÊU CHÍ ĐÁNH GIÁ </a:t>
                      </a:r>
                    </a:p>
                    <a:p>
                      <a:pPr algn="just"/>
                      <a:r>
                        <a:rPr lang="en-US" sz="2800" kern="1200" dirty="0" err="1">
                          <a:solidFill>
                            <a:srgbClr val="0070C0"/>
                          </a:solidFill>
                          <a:effectLst/>
                          <a:latin typeface="Arial" panose="020B0604020202020204" pitchFamily="34" charset="0"/>
                          <a:ea typeface="+mn-ea"/>
                          <a:cs typeface="Arial" panose="020B0604020202020204" pitchFamily="34" charset="0"/>
                        </a:rPr>
                        <a:t>Ngoài</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việc</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đánh</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giá</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về</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bố</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cục</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nội</a:t>
                      </a:r>
                      <a:r>
                        <a:rPr lang="en-US" sz="2800" kern="1200" dirty="0">
                          <a:solidFill>
                            <a:srgbClr val="0070C0"/>
                          </a:solidFill>
                          <a:effectLst/>
                          <a:latin typeface="Arial" panose="020B0604020202020204" pitchFamily="34" charset="0"/>
                          <a:ea typeface="+mn-ea"/>
                          <a:cs typeface="Arial" panose="020B0604020202020204" pitchFamily="34" charset="0"/>
                        </a:rPr>
                        <a:t> dung </a:t>
                      </a:r>
                      <a:r>
                        <a:rPr lang="en-US" sz="2800" kern="1200" dirty="0" err="1">
                          <a:solidFill>
                            <a:srgbClr val="0070C0"/>
                          </a:solidFill>
                          <a:effectLst/>
                          <a:latin typeface="Arial" panose="020B0604020202020204" pitchFamily="34" charset="0"/>
                          <a:ea typeface="+mn-ea"/>
                          <a:cs typeface="Arial" panose="020B0604020202020204" pitchFamily="34" charset="0"/>
                        </a:rPr>
                        <a:t>đoạn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văn</a:t>
                      </a:r>
                      <a:r>
                        <a:rPr lang="en-US" sz="2800" kern="1200" dirty="0">
                          <a:solidFill>
                            <a:srgbClr val="0070C0"/>
                          </a:solidFill>
                          <a:effectLst/>
                          <a:latin typeface="Arial" panose="020B0604020202020204" pitchFamily="34" charset="0"/>
                          <a:ea typeface="+mn-ea"/>
                          <a:cs typeface="Arial" panose="020B0604020202020204" pitchFamily="34" charset="0"/>
                        </a:rPr>
                        <a:t> / </a:t>
                      </a:r>
                      <a:r>
                        <a:rPr lang="en-US" sz="2800" kern="1200" dirty="0" err="1">
                          <a:solidFill>
                            <a:srgbClr val="0070C0"/>
                          </a:solidFill>
                          <a:effectLst/>
                          <a:latin typeface="Arial" panose="020B0604020202020204" pitchFamily="34" charset="0"/>
                          <a:ea typeface="+mn-ea"/>
                          <a:cs typeface="Arial" panose="020B0604020202020204" pitchFamily="34" charset="0"/>
                        </a:rPr>
                        <a:t>văn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bản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theo</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từng</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thể</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loại</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còn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đánh</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giá</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tổng</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hợp</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được</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những</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nội</a:t>
                      </a:r>
                      <a:r>
                        <a:rPr lang="en-US" sz="2800" kern="1200" dirty="0">
                          <a:solidFill>
                            <a:srgbClr val="0070C0"/>
                          </a:solidFill>
                          <a:effectLst/>
                          <a:latin typeface="Arial" panose="020B0604020202020204" pitchFamily="34" charset="0"/>
                          <a:ea typeface="+mn-ea"/>
                          <a:cs typeface="Arial" panose="020B0604020202020204" pitchFamily="34" charset="0"/>
                        </a:rPr>
                        <a:t> dung </a:t>
                      </a:r>
                      <a:r>
                        <a:rPr lang="en-US" sz="2800" kern="1200" dirty="0" err="1">
                          <a:solidFill>
                            <a:srgbClr val="0070C0"/>
                          </a:solidFill>
                          <a:effectLst/>
                          <a:latin typeface="Arial" panose="020B0604020202020204" pitchFamily="34" charset="0"/>
                          <a:ea typeface="+mn-ea"/>
                          <a:cs typeface="Arial" panose="020B0604020202020204" pitchFamily="34" charset="0"/>
                        </a:rPr>
                        <a:t>học</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tập</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khác</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trong</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môn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Tiếng</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Việt</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như</a:t>
                      </a:r>
                      <a:r>
                        <a:rPr lang="en-US" sz="2800" kern="1200" dirty="0">
                          <a:solidFill>
                            <a:srgbClr val="0070C0"/>
                          </a:solidFill>
                          <a:effectLst/>
                          <a:latin typeface="Arial" panose="020B0604020202020204" pitchFamily="34" charset="0"/>
                          <a:ea typeface="+mn-ea"/>
                          <a:cs typeface="Arial" panose="020B0604020202020204" pitchFamily="34" charset="0"/>
                        </a:rPr>
                        <a:t> : </a:t>
                      </a:r>
                      <a:r>
                        <a:rPr lang="en-US" sz="2800" kern="1200" dirty="0" err="1">
                          <a:solidFill>
                            <a:srgbClr val="0070C0"/>
                          </a:solidFill>
                          <a:effectLst/>
                          <a:latin typeface="Arial" panose="020B0604020202020204" pitchFamily="34" charset="0"/>
                          <a:ea typeface="+mn-ea"/>
                          <a:cs typeface="Arial" panose="020B0604020202020204" pitchFamily="34" charset="0"/>
                        </a:rPr>
                        <a:t>viết</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chữ</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chính</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tả</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dùng</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từ</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đặt</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câu</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liên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kết</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câu</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liên</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kết</a:t>
                      </a:r>
                      <a:r>
                        <a:rPr lang="en-US" sz="2800" kern="1200" dirty="0">
                          <a:solidFill>
                            <a:srgbClr val="0070C0"/>
                          </a:solidFill>
                          <a:effectLst/>
                          <a:latin typeface="Arial" panose="020B0604020202020204" pitchFamily="34" charset="0"/>
                          <a:ea typeface="+mn-ea"/>
                          <a:cs typeface="Arial" panose="020B0604020202020204" pitchFamily="34" charset="0"/>
                        </a:rPr>
                        <a:t> </a:t>
                      </a:r>
                      <a:r>
                        <a:rPr lang="en-US" sz="2800" kern="1200" dirty="0" err="1">
                          <a:solidFill>
                            <a:srgbClr val="0070C0"/>
                          </a:solidFill>
                          <a:effectLst/>
                          <a:latin typeface="Arial" panose="020B0604020202020204" pitchFamily="34" charset="0"/>
                          <a:ea typeface="+mn-ea"/>
                          <a:cs typeface="Arial" panose="020B0604020202020204" pitchFamily="34" charset="0"/>
                        </a:rPr>
                        <a:t>đoạn</a:t>
                      </a:r>
                      <a:r>
                        <a:rPr lang="en-US" sz="2800" i="0" kern="1200" dirty="0">
                          <a:solidFill>
                            <a:srgbClr val="0070C0"/>
                          </a:solidFill>
                          <a:effectLst/>
                          <a:latin typeface="Arial" panose="020B0604020202020204" pitchFamily="34" charset="0"/>
                          <a:ea typeface="+mn-ea"/>
                          <a:cs typeface="Arial" panose="020B0604020202020204" pitchFamily="34" charset="0"/>
                        </a:rPr>
                        <a:t>, </a:t>
                      </a:r>
                      <a:r>
                        <a:rPr lang="en-US" sz="2800" i="0" kern="1200" dirty="0" err="1">
                          <a:solidFill>
                            <a:srgbClr val="0070C0"/>
                          </a:solidFill>
                          <a:effectLst/>
                          <a:latin typeface="Arial" panose="020B0604020202020204" pitchFamily="34" charset="0"/>
                          <a:ea typeface="+mn-ea"/>
                          <a:cs typeface="Arial" panose="020B0604020202020204" pitchFamily="34" charset="0"/>
                        </a:rPr>
                        <a:t>trình</a:t>
                      </a:r>
                      <a:r>
                        <a:rPr lang="en-US" sz="2800" i="0" kern="1200" dirty="0">
                          <a:solidFill>
                            <a:srgbClr val="0070C0"/>
                          </a:solidFill>
                          <a:effectLst/>
                          <a:latin typeface="Arial" panose="020B0604020202020204" pitchFamily="34" charset="0"/>
                          <a:ea typeface="+mn-ea"/>
                          <a:cs typeface="Arial" panose="020B0604020202020204" pitchFamily="34" charset="0"/>
                        </a:rPr>
                        <a:t> </a:t>
                      </a:r>
                      <a:r>
                        <a:rPr lang="en-US" sz="2800" i="0" kern="1200" dirty="0" err="1">
                          <a:solidFill>
                            <a:srgbClr val="0070C0"/>
                          </a:solidFill>
                          <a:effectLst/>
                          <a:latin typeface="Arial" panose="020B0604020202020204" pitchFamily="34" charset="0"/>
                          <a:ea typeface="+mn-ea"/>
                          <a:cs typeface="Arial" panose="020B0604020202020204" pitchFamily="34" charset="0"/>
                        </a:rPr>
                        <a:t>bày</a:t>
                      </a:r>
                      <a:r>
                        <a:rPr lang="en-US" sz="2800" i="0" kern="1200" dirty="0">
                          <a:solidFill>
                            <a:srgbClr val="0070C0"/>
                          </a:solidFill>
                          <a:effectLst/>
                          <a:latin typeface="Arial" panose="020B0604020202020204" pitchFamily="34" charset="0"/>
                          <a:ea typeface="+mn-ea"/>
                          <a:cs typeface="Arial" panose="020B0604020202020204" pitchFamily="34" charset="0"/>
                        </a:rPr>
                        <a:t> </a:t>
                      </a:r>
                      <a:r>
                        <a:rPr lang="en-US" sz="2800" i="0" kern="1200" dirty="0" err="1">
                          <a:solidFill>
                            <a:srgbClr val="0070C0"/>
                          </a:solidFill>
                          <a:effectLst/>
                          <a:latin typeface="Arial" panose="020B0604020202020204" pitchFamily="34" charset="0"/>
                          <a:ea typeface="+mn-ea"/>
                          <a:cs typeface="Arial" panose="020B0604020202020204" pitchFamily="34" charset="0"/>
                        </a:rPr>
                        <a:t>bài</a:t>
                      </a:r>
                      <a:r>
                        <a:rPr lang="en-US" sz="2800" i="0" kern="1200" dirty="0">
                          <a:solidFill>
                            <a:srgbClr val="0070C0"/>
                          </a:solidFill>
                          <a:effectLst/>
                          <a:latin typeface="Arial" panose="020B0604020202020204" pitchFamily="34" charset="0"/>
                          <a:ea typeface="+mn-ea"/>
                          <a:cs typeface="Arial" panose="020B0604020202020204" pitchFamily="34" charset="0"/>
                        </a:rPr>
                        <a:t> </a:t>
                      </a:r>
                      <a:r>
                        <a:rPr lang="en-US" sz="2800" i="0" kern="1200" dirty="0" err="1">
                          <a:solidFill>
                            <a:srgbClr val="0070C0"/>
                          </a:solidFill>
                          <a:effectLst/>
                          <a:latin typeface="Arial" panose="020B0604020202020204" pitchFamily="34" charset="0"/>
                          <a:ea typeface="+mn-ea"/>
                          <a:cs typeface="Arial" panose="020B0604020202020204" pitchFamily="34" charset="0"/>
                        </a:rPr>
                        <a:t>viết</a:t>
                      </a:r>
                      <a:r>
                        <a:rPr lang="en-US" sz="2800" i="1" kern="1200" dirty="0">
                          <a:solidFill>
                            <a:srgbClr val="0070C0"/>
                          </a:solidFill>
                          <a:effectLst/>
                          <a:latin typeface="Arial" panose="020B0604020202020204" pitchFamily="34" charset="0"/>
                          <a:ea typeface="+mn-ea"/>
                          <a:cs typeface="Arial" panose="020B0604020202020204" pitchFamily="34" charset="0"/>
                        </a:rPr>
                        <a:t>,…</a:t>
                      </a: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1806426" y="733648"/>
            <a:ext cx="9250595" cy="56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rPr>
              <a:t>KIỂM TRA VIẾT</a:t>
            </a:r>
            <a:r>
              <a:rPr lang="en-US" sz="2800" b="1" dirty="0">
                <a:solidFill>
                  <a:srgbClr val="0070C0"/>
                </a:solidFill>
              </a:rPr>
              <a:t> – VIẾT ĐOẠN VĂN, VĂN BẢN</a:t>
            </a:r>
          </a:p>
        </p:txBody>
      </p:sp>
    </p:spTree>
    <p:extLst>
      <p:ext uri="{BB962C8B-B14F-4D97-AF65-F5344CB8AC3E}">
        <p14:creationId xmlns:p14="http://schemas.microsoft.com/office/powerpoint/2010/main" val="2051536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FA4763-09C0-0D45-B4C2-BB6AEDEF45B2}"/>
              </a:ext>
            </a:extLst>
          </p:cNvPr>
          <p:cNvSpPr>
            <a:spLocks noGrp="1"/>
          </p:cNvSpPr>
          <p:nvPr>
            <p:ph type="ftr" sz="quarter" idx="11"/>
          </p:nvPr>
        </p:nvSpPr>
        <p:spPr/>
        <p:txBody>
          <a:bodyPr/>
          <a:lstStyle/>
          <a:p>
            <a:r>
              <a:rPr lang="en-US"/>
              <a:t>@taphuanchuongtrinhNV2018</a:t>
            </a:r>
            <a:endParaRPr lang="en-US" dirty="0"/>
          </a:p>
        </p:txBody>
      </p:sp>
      <p:sp>
        <p:nvSpPr>
          <p:cNvPr id="3" name="Slide Number Placeholder 2">
            <a:extLst>
              <a:ext uri="{FF2B5EF4-FFF2-40B4-BE49-F238E27FC236}">
                <a16:creationId xmlns:a16="http://schemas.microsoft.com/office/drawing/2014/main" id="{864474F7-F43C-3F4A-A06B-63527C74B512}"/>
              </a:ext>
            </a:extLst>
          </p:cNvPr>
          <p:cNvSpPr>
            <a:spLocks noGrp="1"/>
          </p:cNvSpPr>
          <p:nvPr>
            <p:ph type="sldNum" sz="quarter" idx="12"/>
          </p:nvPr>
        </p:nvSpPr>
        <p:spPr/>
        <p:txBody>
          <a:bodyPr/>
          <a:lstStyle/>
          <a:p>
            <a:fld id="{6D22F896-40B5-4ADD-8801-0D06FADFA095}" type="slidenum">
              <a:rPr lang="en-US" smtClean="0"/>
              <a:t>37</a:t>
            </a:fld>
            <a:endParaRPr lang="en-US" dirty="0"/>
          </a:p>
        </p:txBody>
      </p:sp>
      <p:graphicFrame>
        <p:nvGraphicFramePr>
          <p:cNvPr id="8" name="Table 7">
            <a:extLst>
              <a:ext uri="{FF2B5EF4-FFF2-40B4-BE49-F238E27FC236}">
                <a16:creationId xmlns:a16="http://schemas.microsoft.com/office/drawing/2014/main" id="{9EFD24EB-B6AB-8748-81E6-14122975B36D}"/>
              </a:ext>
            </a:extLst>
          </p:cNvPr>
          <p:cNvGraphicFramePr>
            <a:graphicFrameLocks noGrp="1"/>
          </p:cNvGraphicFramePr>
          <p:nvPr>
            <p:extLst>
              <p:ext uri="{D42A27DB-BD31-4B8C-83A1-F6EECF244321}">
                <p14:modId xmlns:p14="http://schemas.microsoft.com/office/powerpoint/2010/main" val="2351376190"/>
              </p:ext>
            </p:extLst>
          </p:nvPr>
        </p:nvGraphicFramePr>
        <p:xfrm>
          <a:off x="794084" y="409074"/>
          <a:ext cx="10756232" cy="6784128"/>
        </p:xfrm>
        <a:graphic>
          <a:graphicData uri="http://schemas.openxmlformats.org/drawingml/2006/table">
            <a:tbl>
              <a:tblPr firstRow="1" firstCol="1" bandRow="1">
                <a:tableStyleId>{5C22544A-7EE6-4342-B048-85BDC9FD1C3A}</a:tableStyleId>
              </a:tblPr>
              <a:tblGrid>
                <a:gridCol w="1517332">
                  <a:extLst>
                    <a:ext uri="{9D8B030D-6E8A-4147-A177-3AD203B41FA5}">
                      <a16:colId xmlns:a16="http://schemas.microsoft.com/office/drawing/2014/main" val="1191126971"/>
                    </a:ext>
                  </a:extLst>
                </a:gridCol>
                <a:gridCol w="3046606">
                  <a:extLst>
                    <a:ext uri="{9D8B030D-6E8A-4147-A177-3AD203B41FA5}">
                      <a16:colId xmlns:a16="http://schemas.microsoft.com/office/drawing/2014/main" val="2213456002"/>
                    </a:ext>
                  </a:extLst>
                </a:gridCol>
                <a:gridCol w="3214931">
                  <a:extLst>
                    <a:ext uri="{9D8B030D-6E8A-4147-A177-3AD203B41FA5}">
                      <a16:colId xmlns:a16="http://schemas.microsoft.com/office/drawing/2014/main" val="426431874"/>
                    </a:ext>
                  </a:extLst>
                </a:gridCol>
                <a:gridCol w="2977363">
                  <a:extLst>
                    <a:ext uri="{9D8B030D-6E8A-4147-A177-3AD203B41FA5}">
                      <a16:colId xmlns:a16="http://schemas.microsoft.com/office/drawing/2014/main" val="151974248"/>
                    </a:ext>
                  </a:extLst>
                </a:gridCol>
              </a:tblGrid>
              <a:tr h="290091">
                <a:tc>
                  <a:txBody>
                    <a:bodyPr/>
                    <a:lstStyle/>
                    <a:p>
                      <a:pPr algn="ctr">
                        <a:lnSpc>
                          <a:spcPct val="130000"/>
                        </a:lnSpc>
                        <a:spcBef>
                          <a:spcPts val="600"/>
                        </a:spcBef>
                      </a:pPr>
                      <a:r>
                        <a:rPr lang="vi-VN" sz="1400" dirty="0">
                          <a:effectLst/>
                        </a:rPr>
                        <a:t>Loại điểm</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gn="ctr">
                        <a:lnSpc>
                          <a:spcPct val="130000"/>
                        </a:lnSpc>
                        <a:spcBef>
                          <a:spcPts val="600"/>
                        </a:spcBef>
                      </a:pPr>
                      <a:r>
                        <a:rPr lang="vi-VN" sz="1400">
                          <a:effectLst/>
                        </a:rPr>
                        <a:t>Mức 1</a:t>
                      </a:r>
                      <a:endParaRPr lang="x-non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gn="ctr">
                        <a:lnSpc>
                          <a:spcPct val="130000"/>
                        </a:lnSpc>
                        <a:spcBef>
                          <a:spcPts val="600"/>
                        </a:spcBef>
                      </a:pPr>
                      <a:r>
                        <a:rPr lang="vi-VN" sz="1400">
                          <a:effectLst/>
                        </a:rPr>
                        <a:t>Mức 2</a:t>
                      </a:r>
                      <a:endParaRPr lang="x-non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gn="ctr">
                        <a:lnSpc>
                          <a:spcPct val="130000"/>
                        </a:lnSpc>
                        <a:spcBef>
                          <a:spcPts val="600"/>
                        </a:spcBef>
                      </a:pPr>
                      <a:r>
                        <a:rPr lang="vi-VN" sz="1400">
                          <a:effectLst/>
                        </a:rPr>
                        <a:t>Mức 3</a:t>
                      </a:r>
                      <a:endParaRPr lang="x-non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extLst>
                  <a:ext uri="{0D108BD9-81ED-4DB2-BD59-A6C34878D82A}">
                    <a16:rowId xmlns:a16="http://schemas.microsoft.com/office/drawing/2014/main" val="2322961191"/>
                  </a:ext>
                </a:extLst>
              </a:tr>
              <a:tr h="1441150">
                <a:tc>
                  <a:txBody>
                    <a:bodyPr/>
                    <a:lstStyle/>
                    <a:p>
                      <a:pPr>
                        <a:lnSpc>
                          <a:spcPct val="130000"/>
                        </a:lnSpc>
                      </a:pPr>
                      <a:r>
                        <a:rPr lang="vi-VN" sz="1400" dirty="0">
                          <a:effectLst/>
                        </a:rPr>
                        <a:t>1. Bố cục</a:t>
                      </a:r>
                      <a:endParaRPr lang="x-none" sz="1400" dirty="0">
                        <a:effectLst/>
                      </a:endParaRPr>
                    </a:p>
                    <a:p>
                      <a:pPr>
                        <a:lnSpc>
                          <a:spcPct val="130000"/>
                        </a:lnSpc>
                      </a:pPr>
                      <a:r>
                        <a:rPr lang="vi-VN" sz="1400" dirty="0">
                          <a:effectLst/>
                        </a:rPr>
                        <a:t>(1, 5 điểm)</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(0,5 điểm)</a:t>
                      </a:r>
                      <a:endParaRPr lang="x-none" sz="1400" dirty="0">
                        <a:effectLst/>
                      </a:endParaRPr>
                    </a:p>
                    <a:p>
                      <a:pPr>
                        <a:lnSpc>
                          <a:spcPct val="130000"/>
                        </a:lnSpc>
                      </a:pPr>
                      <a:r>
                        <a:rPr lang="vi-VN" sz="1400" dirty="0">
                          <a:effectLst/>
                        </a:rPr>
                        <a:t>- B</a:t>
                      </a:r>
                      <a:r>
                        <a:rPr lang="en-US" sz="1400" spc="15" dirty="0" err="1">
                          <a:effectLst/>
                        </a:rPr>
                        <a:t>ố</a:t>
                      </a:r>
                      <a:r>
                        <a:rPr lang="en-US" sz="1400" spc="15" dirty="0">
                          <a:effectLst/>
                        </a:rPr>
                        <a:t> </a:t>
                      </a:r>
                      <a:r>
                        <a:rPr lang="en-US" sz="1400" spc="15" dirty="0" err="1">
                          <a:effectLst/>
                        </a:rPr>
                        <a:t>cục</a:t>
                      </a:r>
                      <a:r>
                        <a:rPr lang="en-US" sz="1400" spc="15" dirty="0">
                          <a:effectLst/>
                        </a:rPr>
                        <a:t> </a:t>
                      </a:r>
                      <a:r>
                        <a:rPr lang="en-US" sz="1400" spc="15" dirty="0" err="1">
                          <a:effectLst/>
                        </a:rPr>
                        <a:t>chưa</a:t>
                      </a:r>
                      <a:r>
                        <a:rPr lang="en-US" sz="1400" spc="15" dirty="0">
                          <a:effectLst/>
                        </a:rPr>
                        <a:t> </a:t>
                      </a:r>
                      <a:r>
                        <a:rPr lang="en-US" sz="1400" spc="15" dirty="0" err="1">
                          <a:effectLst/>
                        </a:rPr>
                        <a:t>thật</a:t>
                      </a:r>
                      <a:r>
                        <a:rPr lang="en-US" sz="1400" spc="15" dirty="0">
                          <a:effectLst/>
                        </a:rPr>
                        <a:t> </a:t>
                      </a:r>
                      <a:r>
                        <a:rPr lang="en-US" sz="1400" spc="15" dirty="0" err="1">
                          <a:effectLst/>
                        </a:rPr>
                        <a:t>mạch</a:t>
                      </a:r>
                      <a:r>
                        <a:rPr lang="en-US" sz="1400" spc="15" dirty="0">
                          <a:effectLst/>
                        </a:rPr>
                        <a:t> </a:t>
                      </a:r>
                      <a:r>
                        <a:rPr lang="en-US" sz="1400" spc="15" dirty="0" err="1">
                          <a:effectLst/>
                        </a:rPr>
                        <a:t>lạc</a:t>
                      </a:r>
                      <a:r>
                        <a:rPr lang="en-US" sz="1400" spc="15" dirty="0">
                          <a:effectLst/>
                        </a:rPr>
                        <a:t> (</a:t>
                      </a:r>
                      <a:r>
                        <a:rPr lang="en-US" sz="1400" spc="15" dirty="0" err="1">
                          <a:effectLst/>
                        </a:rPr>
                        <a:t>Nội</a:t>
                      </a:r>
                      <a:r>
                        <a:rPr lang="vi-VN" sz="1400" spc="15" dirty="0">
                          <a:effectLst/>
                        </a:rPr>
                        <a:t> dung triển khai chưa thể hiện </a:t>
                      </a:r>
                      <a:r>
                        <a:rPr lang="en-US" sz="1400" spc="15" dirty="0">
                          <a:effectLst/>
                        </a:rPr>
                        <a:t> </a:t>
                      </a:r>
                      <a:r>
                        <a:rPr lang="en-US" sz="1400" spc="15" dirty="0" err="1">
                          <a:effectLst/>
                        </a:rPr>
                        <a:t>rõ</a:t>
                      </a:r>
                      <a:r>
                        <a:rPr lang="en-US" sz="1400" spc="15" dirty="0">
                          <a:effectLst/>
                        </a:rPr>
                        <a:t> 3 </a:t>
                      </a:r>
                      <a:r>
                        <a:rPr lang="en-US" sz="1400" spc="15" dirty="0" err="1">
                          <a:effectLst/>
                        </a:rPr>
                        <a:t>phần</a:t>
                      </a:r>
                      <a:r>
                        <a:rPr lang="en-US" sz="1400" spc="15" dirty="0">
                          <a:effectLst/>
                        </a:rPr>
                        <a:t> MB- TB- KB; </a:t>
                      </a:r>
                      <a:r>
                        <a:rPr lang="en-US" sz="1400" spc="15" dirty="0" err="1">
                          <a:effectLst/>
                        </a:rPr>
                        <a:t>hoặc</a:t>
                      </a:r>
                      <a:r>
                        <a:rPr lang="en-US" sz="1400" spc="15" dirty="0">
                          <a:effectLst/>
                        </a:rPr>
                        <a:t> </a:t>
                      </a:r>
                      <a:r>
                        <a:rPr lang="en-US" sz="1400" spc="15" dirty="0" err="1">
                          <a:effectLst/>
                        </a:rPr>
                        <a:t>thiếu</a:t>
                      </a:r>
                      <a:r>
                        <a:rPr lang="en-US" sz="1400" spc="15" dirty="0">
                          <a:effectLst/>
                        </a:rPr>
                        <a:t> KB ; </a:t>
                      </a:r>
                      <a:r>
                        <a:rPr lang="en-US" sz="1400" spc="15" dirty="0" err="1">
                          <a:effectLst/>
                        </a:rPr>
                        <a:t>hoặc</a:t>
                      </a:r>
                      <a:r>
                        <a:rPr lang="en-US" sz="1400" spc="15" dirty="0">
                          <a:effectLst/>
                        </a:rPr>
                        <a:t> </a:t>
                      </a:r>
                      <a:r>
                        <a:rPr lang="en-US" sz="1400" spc="15" dirty="0" err="1">
                          <a:effectLst/>
                        </a:rPr>
                        <a:t>viết</a:t>
                      </a:r>
                      <a:r>
                        <a:rPr lang="en-US" sz="1400" spc="15" dirty="0">
                          <a:effectLst/>
                        </a:rPr>
                        <a:t> MB, KB </a:t>
                      </a:r>
                      <a:r>
                        <a:rPr lang="en-US" sz="1400" spc="15" dirty="0" err="1">
                          <a:effectLst/>
                        </a:rPr>
                        <a:t>sơ</a:t>
                      </a:r>
                      <a:r>
                        <a:rPr lang="en-US" sz="1400" spc="15" dirty="0">
                          <a:effectLst/>
                        </a:rPr>
                        <a:t> </a:t>
                      </a:r>
                      <a:r>
                        <a:rPr lang="en-US" sz="1400" spc="15" dirty="0" err="1">
                          <a:effectLst/>
                        </a:rPr>
                        <a:t>sài</a:t>
                      </a:r>
                      <a:r>
                        <a:rPr lang="en-US" sz="1400" spc="15" dirty="0">
                          <a:effectLst/>
                        </a:rPr>
                        <a:t>, </a:t>
                      </a:r>
                      <a:r>
                        <a:rPr lang="en-US" sz="1400" spc="15" dirty="0" err="1">
                          <a:effectLst/>
                        </a:rPr>
                        <a:t>chưa</a:t>
                      </a:r>
                      <a:r>
                        <a:rPr lang="en-US" sz="1400" spc="15" dirty="0">
                          <a:effectLst/>
                        </a:rPr>
                        <a:t> </a:t>
                      </a:r>
                      <a:r>
                        <a:rPr lang="en-US" sz="1400" spc="15" dirty="0" err="1">
                          <a:effectLst/>
                        </a:rPr>
                        <a:t>đúng</a:t>
                      </a:r>
                      <a:r>
                        <a:rPr lang="en-US" sz="1400" spc="15" dirty="0">
                          <a:effectLst/>
                        </a:rPr>
                        <a:t> </a:t>
                      </a:r>
                      <a:r>
                        <a:rPr lang="en-US" sz="1400" spc="15" dirty="0" err="1">
                          <a:effectLst/>
                        </a:rPr>
                        <a:t>yêu</a:t>
                      </a:r>
                      <a:r>
                        <a:rPr lang="en-US" sz="1400" spc="15" dirty="0">
                          <a:effectLst/>
                        </a:rPr>
                        <a:t> </a:t>
                      </a:r>
                      <a:r>
                        <a:rPr lang="en-US" sz="1400" spc="15" dirty="0" err="1">
                          <a:effectLst/>
                        </a:rPr>
                        <a:t>cầu</a:t>
                      </a:r>
                      <a:r>
                        <a:rPr lang="en-US" sz="1400" spc="15" dirty="0">
                          <a:effectLst/>
                        </a:rPr>
                        <a:t>)</a:t>
                      </a:r>
                      <a:r>
                        <a:rPr lang="vi-VN" sz="1400" spc="15" dirty="0">
                          <a:effectLst/>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(1</a:t>
                      </a:r>
                      <a:r>
                        <a:rPr lang="en-US" sz="1400" dirty="0">
                          <a:effectLst/>
                        </a:rPr>
                        <a:t>,0</a:t>
                      </a:r>
                      <a:r>
                        <a:rPr lang="vi-VN" sz="1400" dirty="0">
                          <a:effectLst/>
                        </a:rPr>
                        <a:t> điểm)</a:t>
                      </a:r>
                      <a:endParaRPr lang="x-none" sz="1400" dirty="0">
                        <a:effectLst/>
                      </a:endParaRPr>
                    </a:p>
                    <a:p>
                      <a:pPr>
                        <a:lnSpc>
                          <a:spcPct val="130000"/>
                        </a:lnSpc>
                      </a:pPr>
                      <a:r>
                        <a:rPr lang="vi-VN" sz="1400" spc="15" dirty="0">
                          <a:effectLst/>
                        </a:rPr>
                        <a:t>- B</a:t>
                      </a:r>
                      <a:r>
                        <a:rPr lang="en-US" sz="1400" spc="15" dirty="0" err="1">
                          <a:effectLst/>
                        </a:rPr>
                        <a:t>ố</a:t>
                      </a:r>
                      <a:r>
                        <a:rPr lang="en-US" sz="1400" spc="15" dirty="0">
                          <a:effectLst/>
                        </a:rPr>
                        <a:t> </a:t>
                      </a:r>
                      <a:r>
                        <a:rPr lang="en-US" sz="1400" spc="15" dirty="0" err="1">
                          <a:effectLst/>
                        </a:rPr>
                        <a:t>cục</a:t>
                      </a:r>
                      <a:r>
                        <a:rPr lang="en-US" sz="1400" spc="15" dirty="0">
                          <a:effectLst/>
                        </a:rPr>
                        <a:t> </a:t>
                      </a:r>
                      <a:r>
                        <a:rPr lang="en-US" sz="1400" spc="15" dirty="0" err="1">
                          <a:effectLst/>
                        </a:rPr>
                        <a:t>mạch</a:t>
                      </a:r>
                      <a:r>
                        <a:rPr lang="en-US" sz="1400" spc="15" dirty="0">
                          <a:effectLst/>
                        </a:rPr>
                        <a:t> </a:t>
                      </a:r>
                      <a:r>
                        <a:rPr lang="en-US" sz="1400" spc="15" dirty="0" err="1">
                          <a:effectLst/>
                        </a:rPr>
                        <a:t>lạc</a:t>
                      </a:r>
                      <a:r>
                        <a:rPr lang="en-US" sz="1400" spc="15" dirty="0">
                          <a:effectLst/>
                        </a:rPr>
                        <a:t> (</a:t>
                      </a:r>
                      <a:r>
                        <a:rPr lang="en-US" sz="1400" spc="15" dirty="0" err="1">
                          <a:effectLst/>
                        </a:rPr>
                        <a:t>Nội</a:t>
                      </a:r>
                      <a:r>
                        <a:rPr lang="vi-VN" sz="1400" spc="15" dirty="0">
                          <a:effectLst/>
                        </a:rPr>
                        <a:t> dung triển khai thể hiện</a:t>
                      </a:r>
                      <a:r>
                        <a:rPr lang="en-US" sz="1400" spc="15" dirty="0">
                          <a:effectLst/>
                        </a:rPr>
                        <a:t> </a:t>
                      </a:r>
                      <a:r>
                        <a:rPr lang="en-US" sz="1400" spc="15" dirty="0" err="1">
                          <a:effectLst/>
                        </a:rPr>
                        <a:t>rõ</a:t>
                      </a:r>
                      <a:r>
                        <a:rPr lang="en-US" sz="1400" spc="15" dirty="0">
                          <a:effectLst/>
                        </a:rPr>
                        <a:t> 3 </a:t>
                      </a:r>
                      <a:r>
                        <a:rPr lang="en-US" sz="1400" spc="15" dirty="0" err="1">
                          <a:effectLst/>
                        </a:rPr>
                        <a:t>phần</a:t>
                      </a:r>
                      <a:r>
                        <a:rPr lang="en-US" sz="1400" spc="15" dirty="0">
                          <a:effectLst/>
                        </a:rPr>
                        <a:t> MB- TB- KB; MB, KB </a:t>
                      </a:r>
                      <a:r>
                        <a:rPr lang="en-US" sz="1400" spc="15" dirty="0" err="1">
                          <a:effectLst/>
                        </a:rPr>
                        <a:t>đáp</a:t>
                      </a:r>
                      <a:r>
                        <a:rPr lang="en-US" sz="1400" spc="15" dirty="0">
                          <a:effectLst/>
                        </a:rPr>
                        <a:t> </a:t>
                      </a:r>
                      <a:r>
                        <a:rPr lang="en-US" sz="1400" spc="15" dirty="0" err="1">
                          <a:effectLst/>
                        </a:rPr>
                        <a:t>ứng</a:t>
                      </a:r>
                      <a:r>
                        <a:rPr lang="en-US" sz="1400" spc="15" dirty="0">
                          <a:effectLst/>
                        </a:rPr>
                        <a:t> </a:t>
                      </a:r>
                      <a:r>
                        <a:rPr lang="en-US" sz="1400" spc="15" dirty="0" err="1">
                          <a:effectLst/>
                        </a:rPr>
                        <a:t>đúng</a:t>
                      </a:r>
                      <a:r>
                        <a:rPr lang="en-US" sz="1400" spc="15" dirty="0">
                          <a:effectLst/>
                        </a:rPr>
                        <a:t> </a:t>
                      </a:r>
                      <a:r>
                        <a:rPr lang="en-US" sz="1400" spc="15" dirty="0" err="1">
                          <a:effectLst/>
                        </a:rPr>
                        <a:t>yêu</a:t>
                      </a:r>
                      <a:r>
                        <a:rPr lang="en-US" sz="1400" spc="15" dirty="0">
                          <a:effectLst/>
                        </a:rPr>
                        <a:t> </a:t>
                      </a:r>
                      <a:r>
                        <a:rPr lang="en-US" sz="1400" spc="15" dirty="0" err="1">
                          <a:effectLst/>
                        </a:rPr>
                        <a:t>cầu</a:t>
                      </a:r>
                      <a:r>
                        <a:rPr lang="en-US" sz="1400" spc="15" dirty="0">
                          <a:effectLst/>
                        </a:rPr>
                        <a:t> </a:t>
                      </a:r>
                      <a:r>
                        <a:rPr lang="en-US" sz="1400" spc="15" dirty="0" err="1">
                          <a:effectLst/>
                        </a:rPr>
                        <a:t>cơ</a:t>
                      </a:r>
                      <a:r>
                        <a:rPr lang="en-US" sz="1400" spc="15" dirty="0">
                          <a:effectLst/>
                        </a:rPr>
                        <a:t> </a:t>
                      </a:r>
                      <a:r>
                        <a:rPr lang="en-US" sz="1400" spc="15" dirty="0" err="1">
                          <a:effectLst/>
                        </a:rPr>
                        <a:t>bản</a:t>
                      </a:r>
                      <a:r>
                        <a:rPr lang="en-US" sz="1400" spc="15" dirty="0">
                          <a:effectLst/>
                        </a:rPr>
                        <a:t> </a:t>
                      </a:r>
                      <a:r>
                        <a:rPr lang="en-US" sz="1400" spc="15" dirty="0" err="1">
                          <a:effectLst/>
                        </a:rPr>
                        <a:t>của</a:t>
                      </a:r>
                      <a:r>
                        <a:rPr lang="en-US" sz="1400" spc="15" dirty="0">
                          <a:effectLst/>
                        </a:rPr>
                        <a:t> </a:t>
                      </a:r>
                      <a:r>
                        <a:rPr lang="en-US" sz="1400" spc="15" dirty="0" err="1">
                          <a:effectLst/>
                        </a:rPr>
                        <a:t>kiểu</a:t>
                      </a:r>
                      <a:r>
                        <a:rPr lang="en-US" sz="1400" spc="15" dirty="0">
                          <a:effectLst/>
                        </a:rPr>
                        <a:t> </a:t>
                      </a:r>
                      <a:r>
                        <a:rPr lang="en-US" sz="1400" spc="15" dirty="0" err="1">
                          <a:effectLst/>
                        </a:rPr>
                        <a:t>bài</a:t>
                      </a:r>
                      <a:r>
                        <a:rPr lang="en-US" sz="1400" spc="15" dirty="0">
                          <a:effectLst/>
                        </a:rPr>
                        <a:t>;…)</a:t>
                      </a:r>
                      <a:r>
                        <a:rPr lang="vi-VN" sz="1400" spc="15" dirty="0">
                          <a:effectLst/>
                        </a:rPr>
                        <a:t>.</a:t>
                      </a:r>
                      <a:endParaRPr lang="x-none" sz="1400" dirty="0">
                        <a:effectLst/>
                      </a:endParaRPr>
                    </a:p>
                  </a:txBody>
                  <a:tcPr marL="31047" marR="31047" marT="0" marB="0"/>
                </a:tc>
                <a:tc>
                  <a:txBody>
                    <a:bodyPr/>
                    <a:lstStyle/>
                    <a:p>
                      <a:pPr>
                        <a:lnSpc>
                          <a:spcPct val="130000"/>
                        </a:lnSpc>
                      </a:pPr>
                      <a:r>
                        <a:rPr lang="vi-VN" sz="1400" dirty="0">
                          <a:effectLst/>
                        </a:rPr>
                        <a:t>(1, 5 điểm)</a:t>
                      </a:r>
                      <a:endParaRPr lang="x-none" sz="1400" dirty="0">
                        <a:effectLst/>
                      </a:endParaRPr>
                    </a:p>
                    <a:p>
                      <a:pPr>
                        <a:lnSpc>
                          <a:spcPct val="130000"/>
                        </a:lnSpc>
                      </a:pPr>
                      <a:r>
                        <a:rPr lang="vi-VN" sz="1400" dirty="0">
                          <a:effectLst/>
                        </a:rPr>
                        <a:t>-</a:t>
                      </a:r>
                      <a:r>
                        <a:rPr lang="vi-VN" sz="1400" spc="15" dirty="0">
                          <a:effectLst/>
                        </a:rPr>
                        <a:t> B</a:t>
                      </a:r>
                      <a:r>
                        <a:rPr lang="en-US" sz="1400" spc="15" dirty="0" err="1">
                          <a:effectLst/>
                        </a:rPr>
                        <a:t>ố</a:t>
                      </a:r>
                      <a:r>
                        <a:rPr lang="en-US" sz="1400" spc="15" dirty="0">
                          <a:effectLst/>
                        </a:rPr>
                        <a:t> </a:t>
                      </a:r>
                      <a:r>
                        <a:rPr lang="en-US" sz="1400" spc="15" dirty="0" err="1">
                          <a:effectLst/>
                        </a:rPr>
                        <a:t>cục</a:t>
                      </a:r>
                      <a:r>
                        <a:rPr lang="en-US" sz="1400" spc="15" dirty="0">
                          <a:effectLst/>
                        </a:rPr>
                        <a:t> </a:t>
                      </a:r>
                      <a:r>
                        <a:rPr lang="en-US" sz="1400" spc="15" dirty="0" err="1">
                          <a:effectLst/>
                        </a:rPr>
                        <a:t>mạch</a:t>
                      </a:r>
                      <a:r>
                        <a:rPr lang="en-US" sz="1400" spc="15" dirty="0">
                          <a:effectLst/>
                        </a:rPr>
                        <a:t> </a:t>
                      </a:r>
                      <a:r>
                        <a:rPr lang="en-US" sz="1400" spc="15" dirty="0" err="1">
                          <a:effectLst/>
                        </a:rPr>
                        <a:t>lạc</a:t>
                      </a:r>
                      <a:r>
                        <a:rPr lang="en-US" sz="1400" spc="15" dirty="0">
                          <a:effectLst/>
                        </a:rPr>
                        <a:t>, </a:t>
                      </a:r>
                      <a:r>
                        <a:rPr lang="en-US" sz="1400" spc="15" dirty="0" err="1">
                          <a:effectLst/>
                        </a:rPr>
                        <a:t>chặt</a:t>
                      </a:r>
                      <a:r>
                        <a:rPr lang="vi-VN" sz="1400" spc="15" dirty="0">
                          <a:effectLst/>
                        </a:rPr>
                        <a:t> chẽ (</a:t>
                      </a:r>
                      <a:r>
                        <a:rPr lang="en-US" sz="1400" spc="15" dirty="0" err="1">
                          <a:effectLst/>
                        </a:rPr>
                        <a:t>Nội</a:t>
                      </a:r>
                      <a:r>
                        <a:rPr lang="vi-VN" sz="1400" spc="15" dirty="0">
                          <a:effectLst/>
                        </a:rPr>
                        <a:t> dung triển khai thể hiện</a:t>
                      </a:r>
                      <a:r>
                        <a:rPr lang="en-US" sz="1400" spc="15" dirty="0">
                          <a:effectLst/>
                        </a:rPr>
                        <a:t> </a:t>
                      </a:r>
                      <a:r>
                        <a:rPr lang="en-US" sz="1400" spc="15" dirty="0" err="1">
                          <a:effectLst/>
                        </a:rPr>
                        <a:t>rõ</a:t>
                      </a:r>
                      <a:r>
                        <a:rPr lang="vi-VN" sz="1400" spc="15" dirty="0">
                          <a:effectLst/>
                        </a:rPr>
                        <a:t> 3 phần MB-TB-KB, trong đó</a:t>
                      </a:r>
                      <a:r>
                        <a:rPr lang="en-US" sz="1400" spc="15" dirty="0">
                          <a:effectLst/>
                        </a:rPr>
                        <a:t> MB, KB </a:t>
                      </a:r>
                      <a:r>
                        <a:rPr lang="en-US" sz="1400" spc="15" dirty="0" err="1">
                          <a:effectLst/>
                        </a:rPr>
                        <a:t>tạo</a:t>
                      </a:r>
                      <a:r>
                        <a:rPr lang="en-US" sz="1400" spc="15" dirty="0">
                          <a:effectLst/>
                        </a:rPr>
                        <a:t> </a:t>
                      </a:r>
                      <a:r>
                        <a:rPr lang="en-US" sz="1400" spc="15" dirty="0" err="1">
                          <a:effectLst/>
                        </a:rPr>
                        <a:t>được</a:t>
                      </a:r>
                      <a:r>
                        <a:rPr lang="en-US" sz="1400" spc="15" dirty="0">
                          <a:effectLst/>
                        </a:rPr>
                        <a:t> </a:t>
                      </a:r>
                      <a:r>
                        <a:rPr lang="en-US" sz="1400" spc="15" dirty="0" err="1">
                          <a:effectLst/>
                        </a:rPr>
                        <a:t>ấn</a:t>
                      </a:r>
                      <a:r>
                        <a:rPr lang="en-US" sz="1400" spc="15" dirty="0">
                          <a:effectLst/>
                        </a:rPr>
                        <a:t> </a:t>
                      </a:r>
                      <a:r>
                        <a:rPr lang="en-US" sz="1400" spc="15" dirty="0" err="1">
                          <a:effectLst/>
                        </a:rPr>
                        <a:t>tượng</a:t>
                      </a:r>
                      <a:r>
                        <a:rPr lang="en-US" sz="1400" spc="15" dirty="0">
                          <a:effectLst/>
                        </a:rPr>
                        <a:t> </a:t>
                      </a:r>
                      <a:r>
                        <a:rPr lang="en-US" sz="1400" spc="15" dirty="0" err="1">
                          <a:effectLst/>
                        </a:rPr>
                        <a:t>riêng</a:t>
                      </a:r>
                      <a:r>
                        <a:rPr lang="en-US" sz="1400" spc="15" dirty="0">
                          <a:effectLst/>
                        </a:rPr>
                        <a:t> (</a:t>
                      </a:r>
                      <a:r>
                        <a:rPr lang="en-US" sz="1400" spc="15" dirty="0" err="1">
                          <a:effectLst/>
                        </a:rPr>
                        <a:t>có</a:t>
                      </a:r>
                      <a:r>
                        <a:rPr lang="vi-VN" sz="1400" spc="15" dirty="0">
                          <a:effectLst/>
                        </a:rPr>
                        <a:t> sự</a:t>
                      </a:r>
                      <a:r>
                        <a:rPr lang="en-US" sz="1400" spc="15" dirty="0">
                          <a:effectLst/>
                        </a:rPr>
                        <a:t> </a:t>
                      </a:r>
                      <a:r>
                        <a:rPr lang="en-US" sz="1400" spc="15" dirty="0" err="1">
                          <a:effectLst/>
                        </a:rPr>
                        <a:t>sáng</a:t>
                      </a:r>
                      <a:r>
                        <a:rPr lang="en-US" sz="1400" spc="15" dirty="0">
                          <a:effectLst/>
                        </a:rPr>
                        <a:t> </a:t>
                      </a:r>
                      <a:r>
                        <a:rPr lang="en-US" sz="1400" spc="15" dirty="0" err="1">
                          <a:effectLst/>
                        </a:rPr>
                        <a:t>tạo</a:t>
                      </a:r>
                      <a:r>
                        <a:rPr lang="en-US" sz="1400" spc="15" dirty="0">
                          <a:effectLst/>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extLst>
                  <a:ext uri="{0D108BD9-81ED-4DB2-BD59-A6C34878D82A}">
                    <a16:rowId xmlns:a16="http://schemas.microsoft.com/office/drawing/2014/main" val="107371151"/>
                  </a:ext>
                </a:extLst>
              </a:tr>
              <a:tr h="1174804">
                <a:tc>
                  <a:txBody>
                    <a:bodyPr/>
                    <a:lstStyle/>
                    <a:p>
                      <a:pPr>
                        <a:lnSpc>
                          <a:spcPct val="130000"/>
                        </a:lnSpc>
                      </a:pPr>
                      <a:r>
                        <a:rPr lang="vi-VN" sz="1400" dirty="0">
                          <a:effectLst/>
                        </a:rPr>
                        <a:t>2. Nội dung</a:t>
                      </a:r>
                      <a:endParaRPr lang="x-none" sz="1400" dirty="0">
                        <a:effectLst/>
                      </a:endParaRPr>
                    </a:p>
                    <a:p>
                      <a:pPr>
                        <a:lnSpc>
                          <a:spcPct val="130000"/>
                        </a:lnSpc>
                      </a:pPr>
                      <a:r>
                        <a:rPr lang="vi-VN" sz="1400" dirty="0">
                          <a:effectLst/>
                        </a:rPr>
                        <a:t>(4 điểm)</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(2</a:t>
                      </a:r>
                      <a:r>
                        <a:rPr lang="en-US" sz="1400" dirty="0">
                          <a:effectLst/>
                        </a:rPr>
                        <a:t>,0</a:t>
                      </a:r>
                      <a:r>
                        <a:rPr lang="vi-VN" sz="1400" dirty="0">
                          <a:effectLst/>
                        </a:rPr>
                        <a:t> điểm)</a:t>
                      </a:r>
                      <a:endParaRPr lang="x-none" sz="1400" dirty="0">
                        <a:effectLst/>
                      </a:endParaRPr>
                    </a:p>
                    <a:p>
                      <a:pPr>
                        <a:lnSpc>
                          <a:spcPct val="130000"/>
                        </a:lnSpc>
                      </a:pPr>
                      <a:r>
                        <a:rPr lang="vi-VN" sz="1400" dirty="0">
                          <a:effectLst/>
                        </a:rPr>
                        <a:t>- N</a:t>
                      </a:r>
                      <a:r>
                        <a:rPr lang="en-US" sz="1400" spc="15" dirty="0" err="1">
                          <a:effectLst/>
                        </a:rPr>
                        <a:t>ội</a:t>
                      </a:r>
                      <a:r>
                        <a:rPr lang="en-US" sz="1400" spc="15" dirty="0">
                          <a:effectLst/>
                        </a:rPr>
                        <a:t> dung </a:t>
                      </a:r>
                      <a:r>
                        <a:rPr lang="en-US" sz="1400" spc="15" dirty="0" err="1">
                          <a:effectLst/>
                        </a:rPr>
                        <a:t>bài</a:t>
                      </a:r>
                      <a:r>
                        <a:rPr lang="en-US" sz="1400" spc="15" dirty="0">
                          <a:effectLst/>
                        </a:rPr>
                        <a:t> </a:t>
                      </a:r>
                      <a:r>
                        <a:rPr lang="en-US" sz="1400" spc="15" dirty="0" err="1">
                          <a:effectLst/>
                        </a:rPr>
                        <a:t>đáp</a:t>
                      </a:r>
                      <a:r>
                        <a:rPr lang="en-US" sz="1400" spc="15" dirty="0">
                          <a:effectLst/>
                        </a:rPr>
                        <a:t> </a:t>
                      </a:r>
                      <a:r>
                        <a:rPr lang="en-US" sz="1400" spc="15" dirty="0" err="1">
                          <a:effectLst/>
                        </a:rPr>
                        <a:t>ứng</a:t>
                      </a:r>
                      <a:r>
                        <a:rPr lang="en-US" sz="1400" spc="15" dirty="0">
                          <a:effectLst/>
                        </a:rPr>
                        <a:t> </a:t>
                      </a:r>
                      <a:r>
                        <a:rPr lang="en-US" sz="1400" spc="15" dirty="0" err="1">
                          <a:effectLst/>
                        </a:rPr>
                        <a:t>yêu</a:t>
                      </a:r>
                      <a:r>
                        <a:rPr lang="en-US" sz="1400" spc="15" dirty="0">
                          <a:effectLst/>
                        </a:rPr>
                        <a:t> </a:t>
                      </a:r>
                      <a:r>
                        <a:rPr lang="en-US" sz="1400" spc="15" dirty="0" err="1">
                          <a:effectLst/>
                        </a:rPr>
                        <a:t>cầu</a:t>
                      </a:r>
                      <a:r>
                        <a:rPr lang="en-US" sz="1400" spc="15" dirty="0">
                          <a:effectLst/>
                        </a:rPr>
                        <a:t> </a:t>
                      </a:r>
                      <a:r>
                        <a:rPr lang="en-US" sz="1400" spc="15" dirty="0" err="1">
                          <a:effectLst/>
                        </a:rPr>
                        <a:t>tối</a:t>
                      </a:r>
                      <a:r>
                        <a:rPr lang="en-US" sz="1400" spc="15" dirty="0">
                          <a:effectLst/>
                        </a:rPr>
                        <a:t> </a:t>
                      </a:r>
                      <a:r>
                        <a:rPr lang="en-US" sz="1400" spc="15" dirty="0" err="1">
                          <a:effectLst/>
                        </a:rPr>
                        <a:t>thiểu</a:t>
                      </a:r>
                      <a:r>
                        <a:rPr lang="en-US" sz="1400" spc="15" dirty="0">
                          <a:effectLst/>
                        </a:rPr>
                        <a:t>, ý </a:t>
                      </a:r>
                      <a:r>
                        <a:rPr lang="en-US" sz="1400" spc="15" dirty="0" err="1">
                          <a:effectLst/>
                        </a:rPr>
                        <a:t>còn</a:t>
                      </a:r>
                      <a:r>
                        <a:rPr lang="en-US" sz="1400" spc="15" dirty="0">
                          <a:effectLst/>
                        </a:rPr>
                        <a:t> </a:t>
                      </a:r>
                      <a:r>
                        <a:rPr lang="en-US" sz="1400" spc="15" dirty="0" err="1">
                          <a:effectLst/>
                        </a:rPr>
                        <a:t>sơ</a:t>
                      </a:r>
                      <a:r>
                        <a:rPr lang="en-US" sz="1400" spc="15" dirty="0">
                          <a:effectLst/>
                        </a:rPr>
                        <a:t> </a:t>
                      </a:r>
                      <a:r>
                        <a:rPr lang="en-US" sz="1400" spc="15" dirty="0" err="1">
                          <a:effectLst/>
                        </a:rPr>
                        <a:t>sài</a:t>
                      </a:r>
                      <a:r>
                        <a:rPr lang="en-US" sz="1400" spc="15" dirty="0">
                          <a:effectLst/>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(3</a:t>
                      </a:r>
                      <a:r>
                        <a:rPr lang="en-US" sz="1400" dirty="0">
                          <a:effectLst/>
                        </a:rPr>
                        <a:t>,0</a:t>
                      </a:r>
                      <a:r>
                        <a:rPr lang="vi-VN" sz="1400" dirty="0">
                          <a:effectLst/>
                        </a:rPr>
                        <a:t> điểm)</a:t>
                      </a:r>
                      <a:endParaRPr lang="x-none" sz="1400" dirty="0">
                        <a:effectLst/>
                      </a:endParaRPr>
                    </a:p>
                    <a:p>
                      <a:pPr>
                        <a:lnSpc>
                          <a:spcPct val="130000"/>
                        </a:lnSpc>
                      </a:pPr>
                      <a:r>
                        <a:rPr lang="vi-VN" sz="1400" dirty="0">
                          <a:effectLst/>
                        </a:rPr>
                        <a:t>- </a:t>
                      </a:r>
                      <a:r>
                        <a:rPr lang="vi-VN" sz="1400" spc="15" dirty="0">
                          <a:effectLst/>
                        </a:rPr>
                        <a:t>N</a:t>
                      </a:r>
                      <a:r>
                        <a:rPr lang="en-US" sz="1400" spc="15" dirty="0" err="1">
                          <a:effectLst/>
                        </a:rPr>
                        <a:t>ội</a:t>
                      </a:r>
                      <a:r>
                        <a:rPr lang="en-US" sz="1400" spc="15" dirty="0">
                          <a:effectLst/>
                        </a:rPr>
                        <a:t> dung </a:t>
                      </a:r>
                      <a:r>
                        <a:rPr lang="en-US" sz="1400" spc="15" dirty="0" err="1">
                          <a:effectLst/>
                        </a:rPr>
                        <a:t>đáp</a:t>
                      </a:r>
                      <a:r>
                        <a:rPr lang="en-US" sz="1400" spc="15" dirty="0">
                          <a:effectLst/>
                        </a:rPr>
                        <a:t> </a:t>
                      </a:r>
                      <a:r>
                        <a:rPr lang="en-US" sz="1400" spc="15" dirty="0" err="1">
                          <a:effectLst/>
                        </a:rPr>
                        <a:t>ứng</a:t>
                      </a:r>
                      <a:r>
                        <a:rPr lang="en-US" sz="1400" spc="15" dirty="0">
                          <a:effectLst/>
                        </a:rPr>
                        <a:t> </a:t>
                      </a:r>
                      <a:r>
                        <a:rPr lang="en-US" sz="1400" spc="15" dirty="0" err="1">
                          <a:effectLst/>
                        </a:rPr>
                        <a:t>đúng</a:t>
                      </a:r>
                      <a:r>
                        <a:rPr lang="en-US" sz="1400" spc="15" dirty="0">
                          <a:effectLst/>
                        </a:rPr>
                        <a:t> </a:t>
                      </a:r>
                      <a:r>
                        <a:rPr lang="en-US" sz="1400" spc="15" dirty="0" err="1">
                          <a:effectLst/>
                        </a:rPr>
                        <a:t>yêu</a:t>
                      </a:r>
                      <a:r>
                        <a:rPr lang="en-US" sz="1400" spc="15" dirty="0">
                          <a:effectLst/>
                        </a:rPr>
                        <a:t> </a:t>
                      </a:r>
                      <a:r>
                        <a:rPr lang="en-US" sz="1400" spc="15" dirty="0" err="1">
                          <a:effectLst/>
                        </a:rPr>
                        <a:t>cầu</a:t>
                      </a:r>
                      <a:r>
                        <a:rPr lang="en-US" sz="1400" spc="15" dirty="0">
                          <a:effectLst/>
                        </a:rPr>
                        <a:t>, </a:t>
                      </a:r>
                      <a:r>
                        <a:rPr lang="en-US" sz="1400" spc="15" dirty="0" err="1">
                          <a:effectLst/>
                        </a:rPr>
                        <a:t>đảm</a:t>
                      </a:r>
                      <a:r>
                        <a:rPr lang="en-US" sz="1400" spc="15" dirty="0">
                          <a:effectLst/>
                        </a:rPr>
                        <a:t> </a:t>
                      </a:r>
                      <a:r>
                        <a:rPr lang="en-US" sz="1400" spc="15" dirty="0" err="1">
                          <a:effectLst/>
                        </a:rPr>
                        <a:t>bảo</a:t>
                      </a:r>
                      <a:r>
                        <a:rPr lang="en-US" sz="1400" spc="15" dirty="0">
                          <a:effectLst/>
                        </a:rPr>
                        <a:t> </a:t>
                      </a:r>
                      <a:r>
                        <a:rPr lang="en-US" sz="1400" spc="15" dirty="0" err="1">
                          <a:effectLst/>
                        </a:rPr>
                        <a:t>các</a:t>
                      </a:r>
                      <a:r>
                        <a:rPr lang="en-US" sz="1400" spc="15" dirty="0">
                          <a:effectLst/>
                        </a:rPr>
                        <a:t> </a:t>
                      </a:r>
                      <a:r>
                        <a:rPr lang="en-US" sz="1400" spc="15" dirty="0" err="1">
                          <a:effectLst/>
                        </a:rPr>
                        <a:t>ý</a:t>
                      </a:r>
                      <a:r>
                        <a:rPr lang="en-US" sz="1400" spc="15" dirty="0">
                          <a:effectLst/>
                        </a:rPr>
                        <a:t> </a:t>
                      </a:r>
                      <a:r>
                        <a:rPr lang="en-US" sz="1400" spc="15" dirty="0" err="1">
                          <a:effectLst/>
                        </a:rPr>
                        <a:t>cần</a:t>
                      </a:r>
                      <a:r>
                        <a:rPr lang="en-US" sz="1400" spc="15" dirty="0">
                          <a:effectLst/>
                        </a:rPr>
                        <a:t> </a:t>
                      </a:r>
                      <a:r>
                        <a:rPr lang="en-US" sz="1400" spc="15" dirty="0" err="1">
                          <a:effectLst/>
                        </a:rPr>
                        <a:t>thiết</a:t>
                      </a:r>
                      <a:r>
                        <a:rPr lang="en-US" sz="1400" spc="15" dirty="0">
                          <a:effectLst/>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(4</a:t>
                      </a:r>
                      <a:r>
                        <a:rPr lang="en-US" sz="1400" dirty="0">
                          <a:effectLst/>
                        </a:rPr>
                        <a:t>,0</a:t>
                      </a:r>
                      <a:r>
                        <a:rPr lang="vi-VN" sz="1400" dirty="0">
                          <a:effectLst/>
                        </a:rPr>
                        <a:t> điểm)</a:t>
                      </a:r>
                      <a:endParaRPr lang="x-none" sz="1400" dirty="0">
                        <a:effectLst/>
                      </a:endParaRPr>
                    </a:p>
                    <a:p>
                      <a:pPr>
                        <a:lnSpc>
                          <a:spcPct val="130000"/>
                        </a:lnSpc>
                      </a:pPr>
                      <a:r>
                        <a:rPr lang="vi-VN" sz="1400" dirty="0">
                          <a:effectLst/>
                        </a:rPr>
                        <a:t>- N</a:t>
                      </a:r>
                      <a:r>
                        <a:rPr lang="en-US" sz="1400" spc="15" dirty="0" err="1">
                          <a:effectLst/>
                        </a:rPr>
                        <a:t>ội</a:t>
                      </a:r>
                      <a:r>
                        <a:rPr lang="en-US" sz="1400" spc="15" dirty="0">
                          <a:effectLst/>
                        </a:rPr>
                        <a:t> dung </a:t>
                      </a:r>
                      <a:r>
                        <a:rPr lang="en-US" sz="1400" spc="15" dirty="0" err="1">
                          <a:effectLst/>
                        </a:rPr>
                        <a:t>phong</a:t>
                      </a:r>
                      <a:r>
                        <a:rPr lang="en-US" sz="1400" spc="15" dirty="0">
                          <a:effectLst/>
                        </a:rPr>
                        <a:t> </a:t>
                      </a:r>
                      <a:r>
                        <a:rPr lang="en-US" sz="1400" spc="15" dirty="0" err="1">
                          <a:effectLst/>
                        </a:rPr>
                        <a:t>phú</a:t>
                      </a:r>
                      <a:r>
                        <a:rPr lang="en-US" sz="1400" spc="15" dirty="0">
                          <a:effectLst/>
                        </a:rPr>
                        <a:t>, </a:t>
                      </a:r>
                      <a:r>
                        <a:rPr lang="en-US" sz="1400" spc="15" dirty="0" err="1">
                          <a:effectLst/>
                        </a:rPr>
                        <a:t>có</a:t>
                      </a:r>
                      <a:r>
                        <a:rPr lang="en-US" sz="1400" spc="15" dirty="0">
                          <a:effectLst/>
                        </a:rPr>
                        <a:t> </a:t>
                      </a:r>
                      <a:r>
                        <a:rPr lang="en-US" sz="1400" spc="15" dirty="0" err="1">
                          <a:effectLst/>
                        </a:rPr>
                        <a:t>những</a:t>
                      </a:r>
                      <a:r>
                        <a:rPr lang="en-US" sz="1400" spc="15" dirty="0">
                          <a:effectLst/>
                        </a:rPr>
                        <a:t> </a:t>
                      </a:r>
                      <a:r>
                        <a:rPr lang="en-US" sz="1400" spc="15" dirty="0" err="1">
                          <a:effectLst/>
                        </a:rPr>
                        <a:t>ý</a:t>
                      </a:r>
                      <a:r>
                        <a:rPr lang="vi-VN" sz="1400" spc="15" dirty="0">
                          <a:effectLst/>
                        </a:rPr>
                        <a:t> thể hiện suy nghĩ riêng,</a:t>
                      </a:r>
                      <a:r>
                        <a:rPr lang="en-US" sz="1400" spc="15" dirty="0">
                          <a:effectLst/>
                        </a:rPr>
                        <a:t> </a:t>
                      </a:r>
                      <a:r>
                        <a:rPr lang="en-US" sz="1400" spc="15" dirty="0" err="1">
                          <a:effectLst/>
                        </a:rPr>
                        <a:t>sáng</a:t>
                      </a:r>
                      <a:r>
                        <a:rPr lang="en-US" sz="1400" spc="15" dirty="0">
                          <a:effectLst/>
                        </a:rPr>
                        <a:t> </a:t>
                      </a:r>
                      <a:r>
                        <a:rPr lang="en-US" sz="1400" spc="15" dirty="0" err="1">
                          <a:effectLst/>
                        </a:rPr>
                        <a:t>tạo</a:t>
                      </a:r>
                      <a:r>
                        <a:rPr lang="en-US" sz="1400" spc="15" dirty="0">
                          <a:effectLst/>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extLst>
                  <a:ext uri="{0D108BD9-81ED-4DB2-BD59-A6C34878D82A}">
                    <a16:rowId xmlns:a16="http://schemas.microsoft.com/office/drawing/2014/main" val="1700476780"/>
                  </a:ext>
                </a:extLst>
              </a:tr>
              <a:tr h="1802798">
                <a:tc>
                  <a:txBody>
                    <a:bodyPr/>
                    <a:lstStyle/>
                    <a:p>
                      <a:pPr>
                        <a:lnSpc>
                          <a:spcPct val="130000"/>
                        </a:lnSpc>
                      </a:pPr>
                      <a:r>
                        <a:rPr lang="vi-VN" sz="1400" dirty="0">
                          <a:effectLst/>
                        </a:rPr>
                        <a:t>3. Kĩ năng</a:t>
                      </a:r>
                      <a:endParaRPr lang="x-none" sz="1400" dirty="0">
                        <a:effectLst/>
                      </a:endParaRPr>
                    </a:p>
                    <a:p>
                      <a:pPr>
                        <a:lnSpc>
                          <a:spcPct val="130000"/>
                        </a:lnSpc>
                      </a:pPr>
                      <a:r>
                        <a:rPr lang="vi-VN" sz="1400" dirty="0">
                          <a:effectLst/>
                        </a:rPr>
                        <a:t>(dùng từ, đặt câu, cách sắp xếp ý,…)</a:t>
                      </a:r>
                      <a:endParaRPr lang="x-none" sz="1400" dirty="0">
                        <a:effectLst/>
                      </a:endParaRPr>
                    </a:p>
                    <a:p>
                      <a:pPr>
                        <a:lnSpc>
                          <a:spcPct val="130000"/>
                        </a:lnSpc>
                      </a:pPr>
                      <a:r>
                        <a:rPr lang="vi-VN" sz="1400" dirty="0">
                          <a:effectLst/>
                        </a:rPr>
                        <a:t>(</a:t>
                      </a:r>
                      <a:r>
                        <a:rPr lang="en-US" sz="1400" dirty="0">
                          <a:effectLst/>
                        </a:rPr>
                        <a:t>2,5</a:t>
                      </a:r>
                      <a:r>
                        <a:rPr lang="vi-VN" sz="1400" dirty="0">
                          <a:effectLst/>
                        </a:rPr>
                        <a:t> điểm)</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a:t>
                      </a:r>
                      <a:r>
                        <a:rPr lang="en-US" sz="1400" dirty="0">
                          <a:effectLst/>
                        </a:rPr>
                        <a:t>1,5</a:t>
                      </a:r>
                      <a:r>
                        <a:rPr lang="vi-VN" sz="1400" dirty="0">
                          <a:effectLst/>
                        </a:rPr>
                        <a:t> điểm)</a:t>
                      </a:r>
                      <a:endParaRPr lang="x-none" sz="1400" dirty="0">
                        <a:effectLst/>
                      </a:endParaRPr>
                    </a:p>
                    <a:p>
                      <a:pPr>
                        <a:lnSpc>
                          <a:spcPct val="130000"/>
                        </a:lnSpc>
                      </a:pPr>
                      <a:r>
                        <a:rPr lang="vi-VN" sz="1400" spc="15" dirty="0">
                          <a:effectLst/>
                        </a:rPr>
                        <a:t>- C</a:t>
                      </a:r>
                      <a:r>
                        <a:rPr lang="en-US" sz="1400" spc="15" dirty="0" err="1">
                          <a:effectLst/>
                        </a:rPr>
                        <a:t>òn</a:t>
                      </a:r>
                      <a:r>
                        <a:rPr lang="en-US" sz="1400" spc="15" dirty="0">
                          <a:effectLst/>
                        </a:rPr>
                        <a:t> </a:t>
                      </a:r>
                      <a:r>
                        <a:rPr lang="en-US" sz="1400" spc="15" dirty="0" err="1">
                          <a:effectLst/>
                        </a:rPr>
                        <a:t>mắc</a:t>
                      </a:r>
                      <a:r>
                        <a:rPr lang="en-US" sz="1400" spc="15" dirty="0">
                          <a:effectLst/>
                        </a:rPr>
                        <a:t> 4-5 </a:t>
                      </a:r>
                      <a:r>
                        <a:rPr lang="en-US" sz="1400" spc="15" dirty="0" err="1">
                          <a:effectLst/>
                        </a:rPr>
                        <a:t>lỗi</a:t>
                      </a:r>
                      <a:r>
                        <a:rPr lang="en-US" sz="1400" spc="15" dirty="0">
                          <a:effectLst/>
                        </a:rPr>
                        <a:t> </a:t>
                      </a:r>
                      <a:r>
                        <a:rPr lang="en-US" sz="1400" spc="15" dirty="0" err="1">
                          <a:effectLst/>
                        </a:rPr>
                        <a:t>về</a:t>
                      </a:r>
                      <a:r>
                        <a:rPr lang="en-US" sz="1400" spc="15" dirty="0">
                          <a:effectLst/>
                        </a:rPr>
                        <a:t> </a:t>
                      </a:r>
                      <a:r>
                        <a:rPr lang="en-US" sz="1400" spc="15" dirty="0" err="1">
                          <a:effectLst/>
                        </a:rPr>
                        <a:t>kĩ</a:t>
                      </a:r>
                      <a:r>
                        <a:rPr lang="en-US" sz="1400" spc="15" dirty="0">
                          <a:effectLst/>
                        </a:rPr>
                        <a:t> </a:t>
                      </a:r>
                      <a:r>
                        <a:rPr lang="en-US" sz="1400" spc="15" dirty="0" err="1">
                          <a:effectLst/>
                        </a:rPr>
                        <a:t>năng</a:t>
                      </a:r>
                      <a:r>
                        <a:rPr lang="en-US" sz="1400" spc="15" dirty="0">
                          <a:effectLst/>
                        </a:rPr>
                        <a:t> (VD: </a:t>
                      </a:r>
                      <a:r>
                        <a:rPr lang="en-US" sz="1400" spc="15" dirty="0" err="1">
                          <a:effectLst/>
                        </a:rPr>
                        <a:t>lỗi</a:t>
                      </a:r>
                      <a:r>
                        <a:rPr lang="en-US" sz="1400" spc="15" dirty="0">
                          <a:effectLst/>
                        </a:rPr>
                        <a:t> </a:t>
                      </a:r>
                      <a:r>
                        <a:rPr lang="en-US" sz="1400" spc="15" dirty="0" err="1">
                          <a:effectLst/>
                        </a:rPr>
                        <a:t>dùng</a:t>
                      </a:r>
                      <a:r>
                        <a:rPr lang="en-US" sz="1400" spc="15" dirty="0">
                          <a:effectLst/>
                        </a:rPr>
                        <a:t> </a:t>
                      </a:r>
                      <a:r>
                        <a:rPr lang="en-US" sz="1400" spc="15" dirty="0" err="1">
                          <a:effectLst/>
                        </a:rPr>
                        <a:t>từ</a:t>
                      </a:r>
                      <a:r>
                        <a:rPr lang="en-US" sz="1400" spc="15" dirty="0">
                          <a:effectLst/>
                        </a:rPr>
                        <a:t>, </a:t>
                      </a:r>
                      <a:r>
                        <a:rPr lang="en-US" sz="1400" spc="15" dirty="0" err="1">
                          <a:effectLst/>
                        </a:rPr>
                        <a:t>viết</a:t>
                      </a:r>
                      <a:r>
                        <a:rPr lang="en-US" sz="1400" spc="15" dirty="0">
                          <a:effectLst/>
                        </a:rPr>
                        <a:t> </a:t>
                      </a:r>
                      <a:r>
                        <a:rPr lang="en-US" sz="1400" spc="15" dirty="0" err="1">
                          <a:effectLst/>
                        </a:rPr>
                        <a:t>câu</a:t>
                      </a:r>
                      <a:r>
                        <a:rPr lang="en-US" sz="1400" spc="15" dirty="0">
                          <a:effectLst/>
                        </a:rPr>
                        <a:t>, </a:t>
                      </a:r>
                      <a:r>
                        <a:rPr lang="en-US" sz="1400" spc="15" dirty="0" err="1">
                          <a:effectLst/>
                        </a:rPr>
                        <a:t>sắp</a:t>
                      </a:r>
                      <a:r>
                        <a:rPr lang="en-US" sz="1400" spc="15" dirty="0">
                          <a:effectLst/>
                        </a:rPr>
                        <a:t> </a:t>
                      </a:r>
                      <a:r>
                        <a:rPr lang="en-US" sz="1400" spc="15" dirty="0" err="1">
                          <a:effectLst/>
                        </a:rPr>
                        <a:t>xếp</a:t>
                      </a:r>
                      <a:r>
                        <a:rPr lang="en-US" sz="1400" spc="15" dirty="0">
                          <a:effectLst/>
                        </a:rPr>
                        <a:t> ý, …).</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(2,</a:t>
                      </a:r>
                      <a:r>
                        <a:rPr lang="en-US" sz="1400" dirty="0">
                          <a:effectLst/>
                        </a:rPr>
                        <a:t>0</a:t>
                      </a:r>
                      <a:r>
                        <a:rPr lang="vi-VN" sz="1400" dirty="0">
                          <a:effectLst/>
                        </a:rPr>
                        <a:t> điểm)</a:t>
                      </a:r>
                      <a:endParaRPr lang="x-none" sz="1400" dirty="0">
                        <a:effectLst/>
                      </a:endParaRPr>
                    </a:p>
                    <a:p>
                      <a:pPr>
                        <a:lnSpc>
                          <a:spcPct val="130000"/>
                        </a:lnSpc>
                      </a:pPr>
                      <a:r>
                        <a:rPr lang="vi-VN" sz="1400" spc="15" dirty="0">
                          <a:effectLst/>
                        </a:rPr>
                        <a:t>- C</a:t>
                      </a:r>
                      <a:r>
                        <a:rPr lang="en-US" sz="1400" spc="15" dirty="0" err="1">
                          <a:effectLst/>
                        </a:rPr>
                        <a:t>òn</a:t>
                      </a:r>
                      <a:r>
                        <a:rPr lang="en-US" sz="1400" spc="15" dirty="0">
                          <a:effectLst/>
                        </a:rPr>
                        <a:t> </a:t>
                      </a:r>
                      <a:r>
                        <a:rPr lang="en-US" sz="1400" spc="15" dirty="0" err="1">
                          <a:effectLst/>
                        </a:rPr>
                        <a:t>mắc</a:t>
                      </a:r>
                      <a:r>
                        <a:rPr lang="en-US" sz="1400" spc="15" dirty="0">
                          <a:effectLst/>
                        </a:rPr>
                        <a:t> 2 - 3 </a:t>
                      </a:r>
                      <a:r>
                        <a:rPr lang="en-US" sz="1400" spc="15" dirty="0" err="1">
                          <a:effectLst/>
                        </a:rPr>
                        <a:t>lỗi</a:t>
                      </a:r>
                      <a:r>
                        <a:rPr lang="en-US" sz="1400" spc="15" dirty="0">
                          <a:effectLst/>
                        </a:rPr>
                        <a:t> </a:t>
                      </a:r>
                      <a:r>
                        <a:rPr lang="en-US" sz="1400" spc="15" dirty="0" err="1">
                          <a:effectLst/>
                        </a:rPr>
                        <a:t>về</a:t>
                      </a:r>
                      <a:r>
                        <a:rPr lang="en-US" sz="1400" spc="15" dirty="0">
                          <a:effectLst/>
                        </a:rPr>
                        <a:t> </a:t>
                      </a:r>
                      <a:r>
                        <a:rPr lang="en-US" sz="1400" spc="15" dirty="0" err="1">
                          <a:effectLst/>
                        </a:rPr>
                        <a:t>kĩ</a:t>
                      </a:r>
                      <a:r>
                        <a:rPr lang="en-US" sz="1400" spc="15" dirty="0">
                          <a:effectLst/>
                        </a:rPr>
                        <a:t> </a:t>
                      </a:r>
                      <a:r>
                        <a:rPr lang="en-US" sz="1400" spc="15" dirty="0" err="1">
                          <a:effectLst/>
                        </a:rPr>
                        <a:t>năng</a:t>
                      </a:r>
                      <a:r>
                        <a:rPr lang="en-US" sz="1400" spc="15" dirty="0">
                          <a:effectLst/>
                        </a:rPr>
                        <a:t> (VD: </a:t>
                      </a:r>
                      <a:r>
                        <a:rPr lang="en-US" sz="1400" spc="15" dirty="0" err="1">
                          <a:effectLst/>
                        </a:rPr>
                        <a:t>lỗi</a:t>
                      </a:r>
                      <a:r>
                        <a:rPr lang="en-US" sz="1400" spc="15" dirty="0">
                          <a:effectLst/>
                        </a:rPr>
                        <a:t> </a:t>
                      </a:r>
                      <a:r>
                        <a:rPr lang="en-US" sz="1400" spc="15" dirty="0" err="1">
                          <a:effectLst/>
                        </a:rPr>
                        <a:t>dùng</a:t>
                      </a:r>
                      <a:r>
                        <a:rPr lang="en-US" sz="1400" spc="15" dirty="0">
                          <a:effectLst/>
                        </a:rPr>
                        <a:t> </a:t>
                      </a:r>
                      <a:r>
                        <a:rPr lang="en-US" sz="1400" spc="15" dirty="0" err="1">
                          <a:effectLst/>
                        </a:rPr>
                        <a:t>từ</a:t>
                      </a:r>
                      <a:r>
                        <a:rPr lang="en-US" sz="1400" spc="15" dirty="0">
                          <a:effectLst/>
                        </a:rPr>
                        <a:t>, </a:t>
                      </a:r>
                      <a:r>
                        <a:rPr lang="en-US" sz="1400" spc="15" dirty="0" err="1">
                          <a:effectLst/>
                        </a:rPr>
                        <a:t>viết</a:t>
                      </a:r>
                      <a:r>
                        <a:rPr lang="en-US" sz="1400" spc="15" dirty="0">
                          <a:effectLst/>
                        </a:rPr>
                        <a:t> </a:t>
                      </a:r>
                      <a:r>
                        <a:rPr lang="en-US" sz="1400" spc="15" dirty="0" err="1">
                          <a:effectLst/>
                        </a:rPr>
                        <a:t>câu</a:t>
                      </a:r>
                      <a:r>
                        <a:rPr lang="en-US" sz="1400" spc="15" dirty="0">
                          <a:effectLst/>
                        </a:rPr>
                        <a:t>, </a:t>
                      </a:r>
                      <a:r>
                        <a:rPr lang="en-US" sz="1400" spc="15" dirty="0" err="1">
                          <a:effectLst/>
                        </a:rPr>
                        <a:t>về</a:t>
                      </a:r>
                      <a:r>
                        <a:rPr lang="en-US" sz="1400" spc="15" dirty="0">
                          <a:effectLst/>
                        </a:rPr>
                        <a:t> </a:t>
                      </a:r>
                      <a:r>
                        <a:rPr lang="en-US" sz="1400" spc="15" dirty="0" err="1">
                          <a:effectLst/>
                        </a:rPr>
                        <a:t>sắp</a:t>
                      </a:r>
                      <a:r>
                        <a:rPr lang="en-US" sz="1400" spc="15" dirty="0">
                          <a:effectLst/>
                        </a:rPr>
                        <a:t> </a:t>
                      </a:r>
                      <a:r>
                        <a:rPr lang="en-US" sz="1400" spc="15" dirty="0" err="1">
                          <a:effectLst/>
                        </a:rPr>
                        <a:t>xếp</a:t>
                      </a:r>
                      <a:r>
                        <a:rPr lang="en-US" sz="1400" spc="15" dirty="0">
                          <a:effectLst/>
                        </a:rPr>
                        <a:t> ý, …)</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a:t>
                      </a:r>
                      <a:r>
                        <a:rPr lang="en-US" sz="1400" dirty="0">
                          <a:effectLst/>
                        </a:rPr>
                        <a:t>2,5</a:t>
                      </a:r>
                      <a:r>
                        <a:rPr lang="vi-VN" sz="1400" dirty="0">
                          <a:effectLst/>
                        </a:rPr>
                        <a:t> điểm)</a:t>
                      </a:r>
                      <a:endParaRPr lang="x-none" sz="1400" dirty="0">
                        <a:effectLst/>
                      </a:endParaRPr>
                    </a:p>
                    <a:p>
                      <a:pPr algn="just">
                        <a:lnSpc>
                          <a:spcPct val="130000"/>
                        </a:lnSpc>
                      </a:pPr>
                      <a:r>
                        <a:rPr lang="vi-VN" sz="1400" spc="15" dirty="0">
                          <a:effectLst/>
                        </a:rPr>
                        <a:t>H</a:t>
                      </a:r>
                      <a:r>
                        <a:rPr lang="en-US" sz="1400" spc="15" dirty="0" err="1">
                          <a:effectLst/>
                        </a:rPr>
                        <a:t>ầu</a:t>
                      </a:r>
                      <a:r>
                        <a:rPr lang="en-US" sz="1400" spc="15" dirty="0">
                          <a:effectLst/>
                        </a:rPr>
                        <a:t> </a:t>
                      </a:r>
                      <a:r>
                        <a:rPr lang="en-US" sz="1400" spc="15" dirty="0" err="1">
                          <a:effectLst/>
                        </a:rPr>
                        <a:t>như</a:t>
                      </a:r>
                      <a:r>
                        <a:rPr lang="en-US" sz="1400" spc="15" dirty="0">
                          <a:effectLst/>
                        </a:rPr>
                        <a:t> </a:t>
                      </a:r>
                      <a:r>
                        <a:rPr lang="en-US" sz="1400" spc="15" dirty="0" err="1">
                          <a:effectLst/>
                        </a:rPr>
                        <a:t>không</a:t>
                      </a:r>
                      <a:r>
                        <a:rPr lang="en-US" sz="1400" spc="15" dirty="0">
                          <a:effectLst/>
                        </a:rPr>
                        <a:t> </a:t>
                      </a:r>
                      <a:r>
                        <a:rPr lang="en-US" sz="1400" spc="15" dirty="0" err="1">
                          <a:effectLst/>
                        </a:rPr>
                        <a:t>mắc</a:t>
                      </a:r>
                      <a:r>
                        <a:rPr lang="en-US" sz="1400" spc="15" dirty="0">
                          <a:effectLst/>
                        </a:rPr>
                        <a:t> </a:t>
                      </a:r>
                      <a:r>
                        <a:rPr lang="en-US" sz="1400" spc="15" dirty="0" err="1">
                          <a:effectLst/>
                        </a:rPr>
                        <a:t>lỗi</a:t>
                      </a:r>
                      <a:r>
                        <a:rPr lang="en-US" sz="1400" spc="15" dirty="0">
                          <a:effectLst/>
                        </a:rPr>
                        <a:t> </a:t>
                      </a:r>
                      <a:r>
                        <a:rPr lang="en-US" sz="1400" spc="15" dirty="0" err="1">
                          <a:effectLst/>
                        </a:rPr>
                        <a:t>về</a:t>
                      </a:r>
                      <a:r>
                        <a:rPr lang="en-US" sz="1400" spc="15" dirty="0">
                          <a:effectLst/>
                        </a:rPr>
                        <a:t> </a:t>
                      </a:r>
                      <a:r>
                        <a:rPr lang="en-US" sz="1400" spc="15" dirty="0" err="1">
                          <a:effectLst/>
                        </a:rPr>
                        <a:t>kĩ</a:t>
                      </a:r>
                      <a:r>
                        <a:rPr lang="en-US" sz="1400" spc="15" dirty="0">
                          <a:effectLst/>
                        </a:rPr>
                        <a:t> </a:t>
                      </a:r>
                      <a:r>
                        <a:rPr lang="en-US" sz="1400" spc="15" dirty="0" err="1">
                          <a:effectLst/>
                        </a:rPr>
                        <a:t>năng</a:t>
                      </a:r>
                      <a:r>
                        <a:rPr lang="en-US" sz="1400" spc="15" dirty="0">
                          <a:effectLst/>
                        </a:rPr>
                        <a:t>, </a:t>
                      </a:r>
                      <a:r>
                        <a:rPr lang="en-US" sz="1400" spc="15" dirty="0" err="1">
                          <a:effectLst/>
                        </a:rPr>
                        <a:t>hoặc</a:t>
                      </a:r>
                      <a:r>
                        <a:rPr lang="en-US" sz="1400" spc="15" dirty="0">
                          <a:effectLst/>
                        </a:rPr>
                        <a:t> </a:t>
                      </a:r>
                      <a:r>
                        <a:rPr lang="en-US" sz="1400" spc="15" dirty="0" err="1">
                          <a:effectLst/>
                        </a:rPr>
                        <a:t>chỉ</a:t>
                      </a:r>
                      <a:r>
                        <a:rPr lang="en-US" sz="1400" spc="15" dirty="0">
                          <a:effectLst/>
                        </a:rPr>
                        <a:t> </a:t>
                      </a:r>
                      <a:r>
                        <a:rPr lang="en-US" sz="1400" spc="15" dirty="0" err="1">
                          <a:effectLst/>
                        </a:rPr>
                        <a:t>mắc</a:t>
                      </a:r>
                      <a:r>
                        <a:rPr lang="en-US" sz="1400" spc="15" dirty="0">
                          <a:effectLst/>
                        </a:rPr>
                        <a:t> 1 </a:t>
                      </a:r>
                      <a:r>
                        <a:rPr lang="en-US" sz="1400" spc="15" dirty="0" err="1">
                          <a:effectLst/>
                        </a:rPr>
                        <a:t>lỗi</a:t>
                      </a:r>
                      <a:r>
                        <a:rPr lang="en-US" sz="1400" spc="15" dirty="0">
                          <a:effectLst/>
                        </a:rPr>
                        <a:t> </a:t>
                      </a:r>
                      <a:r>
                        <a:rPr lang="en-US" sz="1400" spc="15" dirty="0" err="1">
                          <a:effectLst/>
                        </a:rPr>
                        <a:t>nhỏ</a:t>
                      </a:r>
                      <a:r>
                        <a:rPr lang="en-US" sz="1400" spc="15" dirty="0">
                          <a:effectLst/>
                        </a:rPr>
                        <a:t> </a:t>
                      </a:r>
                      <a:r>
                        <a:rPr lang="en-US" sz="1400" spc="15" dirty="0" err="1">
                          <a:effectLst/>
                        </a:rPr>
                        <a:t>về</a:t>
                      </a:r>
                      <a:r>
                        <a:rPr lang="en-US" sz="1400" spc="15" dirty="0">
                          <a:effectLst/>
                        </a:rPr>
                        <a:t> </a:t>
                      </a:r>
                      <a:r>
                        <a:rPr lang="en-US" sz="1400" spc="15" dirty="0" err="1">
                          <a:effectLst/>
                        </a:rPr>
                        <a:t>dùng</a:t>
                      </a:r>
                      <a:r>
                        <a:rPr lang="en-US" sz="1400" spc="15" dirty="0">
                          <a:effectLst/>
                        </a:rPr>
                        <a:t> </a:t>
                      </a:r>
                      <a:r>
                        <a:rPr lang="en-US" sz="1400" spc="15" dirty="0" err="1">
                          <a:effectLst/>
                        </a:rPr>
                        <a:t>từ</a:t>
                      </a:r>
                      <a:r>
                        <a:rPr lang="en-US" sz="1400" spc="15" dirty="0">
                          <a:effectLst/>
                        </a:rPr>
                        <a:t> </a:t>
                      </a:r>
                      <a:r>
                        <a:rPr lang="en-US" sz="1400" spc="15" dirty="0" err="1">
                          <a:effectLst/>
                        </a:rPr>
                        <a:t>hoặc</a:t>
                      </a:r>
                      <a:r>
                        <a:rPr lang="en-US" sz="1400" spc="15" dirty="0">
                          <a:effectLst/>
                        </a:rPr>
                        <a:t> </a:t>
                      </a:r>
                      <a:r>
                        <a:rPr lang="en-US" sz="1400" spc="15" dirty="0" err="1">
                          <a:effectLst/>
                        </a:rPr>
                        <a:t>viết</a:t>
                      </a:r>
                      <a:r>
                        <a:rPr lang="en-US" sz="1400" spc="15" dirty="0">
                          <a:effectLst/>
                        </a:rPr>
                        <a:t> </a:t>
                      </a:r>
                      <a:r>
                        <a:rPr lang="en-US" sz="1400" spc="15" dirty="0" err="1">
                          <a:effectLst/>
                        </a:rPr>
                        <a:t>câu</a:t>
                      </a:r>
                      <a:r>
                        <a:rPr lang="en-US" sz="1400" spc="15" dirty="0">
                          <a:effectLst/>
                        </a:rPr>
                        <a:t> </a:t>
                      </a:r>
                      <a:r>
                        <a:rPr lang="en-US" sz="1400" spc="15" dirty="0" err="1">
                          <a:effectLst/>
                        </a:rPr>
                        <a:t>nhưng</a:t>
                      </a:r>
                      <a:r>
                        <a:rPr lang="en-US" sz="1400" spc="15" dirty="0">
                          <a:effectLst/>
                        </a:rPr>
                        <a:t> </a:t>
                      </a:r>
                      <a:r>
                        <a:rPr lang="en-US" sz="1400" spc="15" dirty="0" err="1">
                          <a:effectLst/>
                        </a:rPr>
                        <a:t>có</a:t>
                      </a:r>
                      <a:r>
                        <a:rPr lang="en-US" sz="1400" spc="15" dirty="0">
                          <a:effectLst/>
                        </a:rPr>
                        <a:t> </a:t>
                      </a:r>
                      <a:r>
                        <a:rPr lang="en-US" sz="1400" spc="15" dirty="0" err="1">
                          <a:effectLst/>
                        </a:rPr>
                        <a:t>sáng</a:t>
                      </a:r>
                      <a:r>
                        <a:rPr lang="en-US" sz="1400" spc="15" dirty="0">
                          <a:effectLst/>
                        </a:rPr>
                        <a:t> </a:t>
                      </a:r>
                      <a:r>
                        <a:rPr lang="en-US" sz="1400" spc="15" dirty="0" err="1">
                          <a:effectLst/>
                        </a:rPr>
                        <a:t>tạo</a:t>
                      </a:r>
                      <a:r>
                        <a:rPr lang="en-US" sz="1400" spc="15" dirty="0">
                          <a:effectLst/>
                        </a:rPr>
                        <a:t> </a:t>
                      </a:r>
                      <a:r>
                        <a:rPr lang="en-US" sz="1400" spc="15" dirty="0" err="1">
                          <a:effectLst/>
                        </a:rPr>
                        <a:t>trong</a:t>
                      </a:r>
                      <a:r>
                        <a:rPr lang="en-US" sz="1400" spc="15" dirty="0">
                          <a:effectLst/>
                        </a:rPr>
                        <a:t> </a:t>
                      </a:r>
                      <a:r>
                        <a:rPr lang="en-US" sz="1400" spc="15" dirty="0" err="1">
                          <a:effectLst/>
                        </a:rPr>
                        <a:t>việc</a:t>
                      </a:r>
                      <a:r>
                        <a:rPr lang="en-US" sz="1400" spc="15" dirty="0">
                          <a:effectLst/>
                        </a:rPr>
                        <a:t> </a:t>
                      </a:r>
                      <a:r>
                        <a:rPr lang="en-US" sz="1400" spc="15" dirty="0" err="1">
                          <a:effectLst/>
                        </a:rPr>
                        <a:t>lựa</a:t>
                      </a:r>
                      <a:r>
                        <a:rPr lang="en-US" sz="1400" spc="15" dirty="0">
                          <a:effectLst/>
                        </a:rPr>
                        <a:t> </a:t>
                      </a:r>
                      <a:r>
                        <a:rPr lang="en-US" sz="1400" spc="15" dirty="0" err="1">
                          <a:effectLst/>
                        </a:rPr>
                        <a:t>chọn</a:t>
                      </a:r>
                      <a:r>
                        <a:rPr lang="en-US" sz="1400" spc="15" dirty="0">
                          <a:effectLst/>
                        </a:rPr>
                        <a:t> </a:t>
                      </a:r>
                      <a:r>
                        <a:rPr lang="en-US" sz="1400" spc="15" dirty="0" err="1">
                          <a:effectLst/>
                        </a:rPr>
                        <a:t>từ</a:t>
                      </a:r>
                      <a:r>
                        <a:rPr lang="en-US" sz="1400" spc="15" dirty="0">
                          <a:effectLst/>
                        </a:rPr>
                        <a:t> </a:t>
                      </a:r>
                      <a:r>
                        <a:rPr lang="en-US" sz="1400" spc="15" dirty="0" err="1">
                          <a:effectLst/>
                        </a:rPr>
                        <a:t>ngữ</a:t>
                      </a:r>
                      <a:r>
                        <a:rPr lang="en-US" sz="1400" spc="15" dirty="0">
                          <a:effectLst/>
                        </a:rPr>
                        <a:t>, </a:t>
                      </a:r>
                      <a:r>
                        <a:rPr lang="en-US" sz="1400" spc="15" dirty="0" err="1">
                          <a:effectLst/>
                        </a:rPr>
                        <a:t>sử</a:t>
                      </a:r>
                      <a:r>
                        <a:rPr lang="en-US" sz="1400" spc="15" dirty="0">
                          <a:effectLst/>
                        </a:rPr>
                        <a:t> </a:t>
                      </a:r>
                      <a:r>
                        <a:rPr lang="en-US" sz="1400" spc="15" dirty="0" err="1">
                          <a:effectLst/>
                        </a:rPr>
                        <a:t>dụng</a:t>
                      </a:r>
                      <a:r>
                        <a:rPr lang="en-US" sz="1400" spc="15" dirty="0">
                          <a:effectLst/>
                        </a:rPr>
                        <a:t> </a:t>
                      </a:r>
                      <a:r>
                        <a:rPr lang="en-US" sz="1400" spc="15" dirty="0" err="1">
                          <a:effectLst/>
                        </a:rPr>
                        <a:t>kiểu</a:t>
                      </a:r>
                      <a:r>
                        <a:rPr lang="en-US" sz="1400" spc="15" dirty="0">
                          <a:effectLst/>
                        </a:rPr>
                        <a:t> </a:t>
                      </a:r>
                      <a:r>
                        <a:rPr lang="en-US" sz="1400" spc="15" dirty="0" err="1">
                          <a:effectLst/>
                        </a:rPr>
                        <a:t>câu</a:t>
                      </a:r>
                      <a:r>
                        <a:rPr lang="en-US" sz="1400" spc="15" dirty="0">
                          <a:effectLst/>
                        </a:rPr>
                        <a:t> </a:t>
                      </a:r>
                      <a:r>
                        <a:rPr lang="en-US" sz="1400" spc="15" dirty="0" err="1">
                          <a:effectLst/>
                        </a:rPr>
                        <a:t>hoặc</a:t>
                      </a:r>
                      <a:r>
                        <a:rPr lang="en-US" sz="1400" spc="15" dirty="0">
                          <a:effectLst/>
                        </a:rPr>
                        <a:t> </a:t>
                      </a:r>
                      <a:r>
                        <a:rPr lang="en-US" sz="1400" spc="15" dirty="0" err="1">
                          <a:effectLst/>
                        </a:rPr>
                        <a:t>sắp</a:t>
                      </a:r>
                      <a:r>
                        <a:rPr lang="en-US" sz="1400" spc="15" dirty="0">
                          <a:effectLst/>
                        </a:rPr>
                        <a:t> </a:t>
                      </a:r>
                      <a:r>
                        <a:rPr lang="en-US" sz="1400" spc="15" dirty="0" err="1">
                          <a:effectLst/>
                        </a:rPr>
                        <a:t>xếp</a:t>
                      </a:r>
                      <a:r>
                        <a:rPr lang="en-US" sz="1400" spc="15" dirty="0">
                          <a:effectLst/>
                        </a:rPr>
                        <a:t> </a:t>
                      </a:r>
                      <a:r>
                        <a:rPr lang="en-US" sz="1400" spc="15" dirty="0" err="1">
                          <a:effectLst/>
                        </a:rPr>
                        <a:t>ý</a:t>
                      </a:r>
                      <a:r>
                        <a:rPr lang="en-US" sz="1400" spc="15" dirty="0">
                          <a:effectLst/>
                        </a:rPr>
                        <a:t>,…) </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extLst>
                  <a:ext uri="{0D108BD9-81ED-4DB2-BD59-A6C34878D82A}">
                    <a16:rowId xmlns:a16="http://schemas.microsoft.com/office/drawing/2014/main" val="2210351606"/>
                  </a:ext>
                </a:extLst>
              </a:tr>
              <a:tr h="2075285">
                <a:tc>
                  <a:txBody>
                    <a:bodyPr/>
                    <a:lstStyle/>
                    <a:p>
                      <a:pPr>
                        <a:lnSpc>
                          <a:spcPct val="130000"/>
                        </a:lnSpc>
                      </a:pPr>
                      <a:r>
                        <a:rPr lang="vi-VN" sz="1400" dirty="0">
                          <a:effectLst/>
                        </a:rPr>
                        <a:t>4. Hình thức trình bày, chính tả, chữ viết </a:t>
                      </a:r>
                      <a:endParaRPr lang="x-none" sz="1400" dirty="0">
                        <a:effectLst/>
                      </a:endParaRPr>
                    </a:p>
                    <a:p>
                      <a:pPr>
                        <a:lnSpc>
                          <a:spcPct val="130000"/>
                        </a:lnSpc>
                      </a:pPr>
                      <a:r>
                        <a:rPr lang="vi-VN" sz="1400" dirty="0">
                          <a:effectLst/>
                        </a:rPr>
                        <a:t>(</a:t>
                      </a:r>
                      <a:r>
                        <a:rPr lang="en-US" sz="1400" dirty="0">
                          <a:effectLst/>
                        </a:rPr>
                        <a:t>2,0</a:t>
                      </a:r>
                      <a:r>
                        <a:rPr lang="vi-VN" sz="1400" dirty="0">
                          <a:effectLst/>
                        </a:rPr>
                        <a:t> điểm)</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a:t>
                      </a:r>
                      <a:r>
                        <a:rPr lang="en-US" sz="1400" dirty="0">
                          <a:effectLst/>
                        </a:rPr>
                        <a:t>1,0</a:t>
                      </a:r>
                      <a:r>
                        <a:rPr lang="vi-VN" sz="1400" dirty="0">
                          <a:effectLst/>
                        </a:rPr>
                        <a:t> điểm)</a:t>
                      </a:r>
                      <a:endParaRPr lang="x-none" sz="1400" dirty="0">
                        <a:effectLst/>
                      </a:endParaRPr>
                    </a:p>
                    <a:p>
                      <a:pPr>
                        <a:lnSpc>
                          <a:spcPct val="130000"/>
                        </a:lnSpc>
                      </a:pPr>
                      <a:r>
                        <a:rPr lang="vi-VN" sz="1400" spc="15" dirty="0">
                          <a:effectLst/>
                        </a:rPr>
                        <a:t>- Còn mắc 4 – 5 lỗi trong bài làm (VD: không trình bày rõ các phần theo bố cục, </a:t>
                      </a:r>
                      <a:r>
                        <a:rPr lang="en-US" sz="1400" spc="15" dirty="0" err="1">
                          <a:effectLst/>
                        </a:rPr>
                        <a:t>còn</a:t>
                      </a:r>
                      <a:r>
                        <a:rPr lang="en-US" sz="1400" spc="15" dirty="0">
                          <a:effectLst/>
                        </a:rPr>
                        <a:t> </a:t>
                      </a:r>
                      <a:r>
                        <a:rPr lang="en-US" sz="1400" spc="15" dirty="0" err="1">
                          <a:effectLst/>
                        </a:rPr>
                        <a:t>có</a:t>
                      </a:r>
                      <a:r>
                        <a:rPr lang="en-US" sz="1400" spc="15" dirty="0">
                          <a:effectLst/>
                        </a:rPr>
                        <a:t> </a:t>
                      </a:r>
                      <a:r>
                        <a:rPr lang="en-US" sz="1400" spc="15" dirty="0" err="1">
                          <a:effectLst/>
                        </a:rPr>
                        <a:t>chữ</a:t>
                      </a:r>
                      <a:r>
                        <a:rPr lang="en-US" sz="1400" spc="15" dirty="0">
                          <a:effectLst/>
                        </a:rPr>
                        <a:t> </a:t>
                      </a:r>
                      <a:r>
                        <a:rPr lang="en-US" sz="1400" spc="15" dirty="0" err="1">
                          <a:effectLst/>
                        </a:rPr>
                        <a:t>viết</a:t>
                      </a:r>
                      <a:r>
                        <a:rPr lang="vi-VN" sz="1400" spc="15" dirty="0">
                          <a:effectLst/>
                        </a:rPr>
                        <a:t>  </a:t>
                      </a:r>
                      <a:r>
                        <a:rPr lang="en-US" sz="1400" spc="15" dirty="0" err="1">
                          <a:effectLst/>
                        </a:rPr>
                        <a:t>chưa</a:t>
                      </a:r>
                      <a:r>
                        <a:rPr lang="en-US" sz="1400" spc="15" dirty="0">
                          <a:effectLst/>
                        </a:rPr>
                        <a:t> </a:t>
                      </a:r>
                      <a:r>
                        <a:rPr lang="en-US" sz="1400" spc="15" dirty="0" err="1">
                          <a:effectLst/>
                        </a:rPr>
                        <a:t>đúng</a:t>
                      </a:r>
                      <a:r>
                        <a:rPr lang="vi-VN" sz="1400" spc="15" dirty="0">
                          <a:effectLst/>
                        </a:rPr>
                        <a:t> (thiếu, thừa nét,…)</a:t>
                      </a:r>
                      <a:r>
                        <a:rPr lang="en-US" sz="1400" spc="15" dirty="0">
                          <a:effectLst/>
                        </a:rPr>
                        <a:t>, </a:t>
                      </a:r>
                      <a:r>
                        <a:rPr lang="en-US" sz="1400" spc="15" dirty="0" err="1">
                          <a:effectLst/>
                        </a:rPr>
                        <a:t>còn</a:t>
                      </a:r>
                      <a:r>
                        <a:rPr lang="vi-VN" sz="1400" spc="15" dirty="0">
                          <a:effectLst/>
                        </a:rPr>
                        <a:t> mắc </a:t>
                      </a:r>
                      <a:r>
                        <a:rPr lang="en-US" sz="1400" spc="15" dirty="0" err="1">
                          <a:effectLst/>
                        </a:rPr>
                        <a:t>lỗi</a:t>
                      </a:r>
                      <a:r>
                        <a:rPr lang="en-US" sz="1400" spc="15" dirty="0">
                          <a:effectLst/>
                        </a:rPr>
                        <a:t> </a:t>
                      </a:r>
                      <a:r>
                        <a:rPr lang="en-US" sz="1400" spc="15" dirty="0" err="1">
                          <a:effectLst/>
                        </a:rPr>
                        <a:t>chính</a:t>
                      </a:r>
                      <a:r>
                        <a:rPr lang="en-US" sz="1400" spc="15" dirty="0">
                          <a:effectLst/>
                        </a:rPr>
                        <a:t> </a:t>
                      </a:r>
                      <a:r>
                        <a:rPr lang="en-US" sz="1400" spc="15" dirty="0" err="1">
                          <a:effectLst/>
                        </a:rPr>
                        <a:t>tả</a:t>
                      </a:r>
                      <a:r>
                        <a:rPr lang="vi-VN" sz="1400" spc="15" dirty="0">
                          <a:effectLst/>
                        </a:rPr>
                        <a:t>,…</a:t>
                      </a:r>
                      <a:r>
                        <a:rPr lang="en-US" sz="1400" spc="15" dirty="0">
                          <a:effectLst/>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(1</a:t>
                      </a:r>
                      <a:r>
                        <a:rPr lang="en-US" sz="1400">
                          <a:effectLst/>
                        </a:rPr>
                        <a:t>,5</a:t>
                      </a:r>
                      <a:r>
                        <a:rPr lang="vi-VN" sz="1400">
                          <a:effectLst/>
                        </a:rPr>
                        <a:t> </a:t>
                      </a:r>
                      <a:r>
                        <a:rPr lang="vi-VN" sz="1400" dirty="0">
                          <a:effectLst/>
                        </a:rPr>
                        <a:t>điểm)</a:t>
                      </a:r>
                      <a:endParaRPr lang="x-none" sz="1400" dirty="0">
                        <a:effectLst/>
                      </a:endParaRPr>
                    </a:p>
                    <a:p>
                      <a:pPr>
                        <a:lnSpc>
                          <a:spcPct val="130000"/>
                        </a:lnSpc>
                      </a:pPr>
                      <a:r>
                        <a:rPr lang="vi-VN" sz="1400" spc="15" dirty="0">
                          <a:effectLst/>
                        </a:rPr>
                        <a:t>- Còn mắc 2 – 3 lỗi trong bài làm (VD: </a:t>
                      </a:r>
                      <a:r>
                        <a:rPr lang="en-US" sz="1400" spc="15" dirty="0" err="1">
                          <a:effectLst/>
                        </a:rPr>
                        <a:t>còn</a:t>
                      </a:r>
                      <a:r>
                        <a:rPr lang="en-US" sz="1400" spc="15" dirty="0">
                          <a:effectLst/>
                        </a:rPr>
                        <a:t> </a:t>
                      </a:r>
                      <a:r>
                        <a:rPr lang="en-US" sz="1400" spc="15" dirty="0" err="1">
                          <a:effectLst/>
                        </a:rPr>
                        <a:t>có</a:t>
                      </a:r>
                      <a:r>
                        <a:rPr lang="en-US" sz="1400" spc="15" dirty="0">
                          <a:effectLst/>
                        </a:rPr>
                        <a:t> </a:t>
                      </a:r>
                      <a:r>
                        <a:rPr lang="en-US" sz="1400" spc="15" dirty="0" err="1">
                          <a:effectLst/>
                        </a:rPr>
                        <a:t>chữ</a:t>
                      </a:r>
                      <a:r>
                        <a:rPr lang="en-US" sz="1400" spc="15" dirty="0">
                          <a:effectLst/>
                        </a:rPr>
                        <a:t> </a:t>
                      </a:r>
                      <a:r>
                        <a:rPr lang="en-US" sz="1400" spc="15" dirty="0" err="1">
                          <a:effectLst/>
                        </a:rPr>
                        <a:t>viết</a:t>
                      </a:r>
                      <a:r>
                        <a:rPr lang="vi-VN" sz="1400" spc="15" dirty="0">
                          <a:effectLst/>
                        </a:rPr>
                        <a:t>  </a:t>
                      </a:r>
                      <a:r>
                        <a:rPr lang="en-US" sz="1400" spc="15" dirty="0" err="1">
                          <a:effectLst/>
                        </a:rPr>
                        <a:t>chưa</a:t>
                      </a:r>
                      <a:r>
                        <a:rPr lang="en-US" sz="1400" spc="15" dirty="0">
                          <a:effectLst/>
                        </a:rPr>
                        <a:t> </a:t>
                      </a:r>
                      <a:r>
                        <a:rPr lang="en-US" sz="1400" spc="15" dirty="0" err="1">
                          <a:effectLst/>
                        </a:rPr>
                        <a:t>đúng</a:t>
                      </a:r>
                      <a:r>
                        <a:rPr lang="vi-VN" sz="1400" spc="15" dirty="0">
                          <a:effectLst/>
                        </a:rPr>
                        <a:t> (thiếu, thừa nét</a:t>
                      </a:r>
                      <a:r>
                        <a:rPr lang="en-US" sz="1400" spc="15" dirty="0">
                          <a:effectLst/>
                        </a:rPr>
                        <a:t>, </a:t>
                      </a:r>
                      <a:r>
                        <a:rPr lang="en-US" sz="1400" spc="15" dirty="0" err="1">
                          <a:effectLst/>
                        </a:rPr>
                        <a:t>còn</a:t>
                      </a:r>
                      <a:r>
                        <a:rPr lang="vi-VN" sz="1400" spc="15" dirty="0">
                          <a:effectLst/>
                        </a:rPr>
                        <a:t> mắc </a:t>
                      </a:r>
                      <a:r>
                        <a:rPr lang="en-US" sz="1400" spc="15" dirty="0" err="1">
                          <a:effectLst/>
                        </a:rPr>
                        <a:t>lỗi</a:t>
                      </a:r>
                      <a:r>
                        <a:rPr lang="en-US" sz="1400" spc="15" dirty="0">
                          <a:effectLst/>
                        </a:rPr>
                        <a:t> </a:t>
                      </a:r>
                      <a:r>
                        <a:rPr lang="en-US" sz="1400" spc="15" dirty="0" err="1">
                          <a:effectLst/>
                        </a:rPr>
                        <a:t>chính</a:t>
                      </a:r>
                      <a:r>
                        <a:rPr lang="en-US" sz="1400" spc="15" dirty="0">
                          <a:effectLst/>
                        </a:rPr>
                        <a:t> </a:t>
                      </a:r>
                      <a:r>
                        <a:rPr lang="en-US" sz="1400" spc="15" dirty="0" err="1">
                          <a:effectLst/>
                        </a:rPr>
                        <a:t>tả</a:t>
                      </a:r>
                      <a:r>
                        <a:rPr lang="vi-VN" sz="1400" spc="15" dirty="0">
                          <a:effectLst/>
                        </a:rPr>
                        <a:t>,…</a:t>
                      </a:r>
                      <a:r>
                        <a:rPr lang="en-US" sz="1400" spc="15" dirty="0">
                          <a:effectLst/>
                        </a:rPr>
                        <a:t>)</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tc>
                  <a:txBody>
                    <a:bodyPr/>
                    <a:lstStyle/>
                    <a:p>
                      <a:pPr>
                        <a:lnSpc>
                          <a:spcPct val="130000"/>
                        </a:lnSpc>
                      </a:pPr>
                      <a:r>
                        <a:rPr lang="vi-VN" sz="1400" dirty="0">
                          <a:effectLst/>
                        </a:rPr>
                        <a:t>(</a:t>
                      </a:r>
                      <a:r>
                        <a:rPr lang="en-US" sz="1400" dirty="0">
                          <a:effectLst/>
                        </a:rPr>
                        <a:t>2,0</a:t>
                      </a:r>
                      <a:r>
                        <a:rPr lang="vi-VN" sz="1400" dirty="0">
                          <a:effectLst/>
                        </a:rPr>
                        <a:t> điểm)</a:t>
                      </a:r>
                      <a:endParaRPr lang="x-none" sz="1400" dirty="0">
                        <a:effectLst/>
                      </a:endParaRPr>
                    </a:p>
                    <a:p>
                      <a:pPr algn="just">
                        <a:lnSpc>
                          <a:spcPct val="130000"/>
                        </a:lnSpc>
                      </a:pPr>
                      <a:r>
                        <a:rPr lang="vi-VN" sz="1400" spc="15" dirty="0">
                          <a:effectLst/>
                        </a:rPr>
                        <a:t>- Bài làm </a:t>
                      </a:r>
                      <a:r>
                        <a:rPr lang="en-US" sz="1400" spc="15" dirty="0" err="1">
                          <a:effectLst/>
                        </a:rPr>
                        <a:t>hầu</a:t>
                      </a:r>
                      <a:r>
                        <a:rPr lang="en-US" sz="1400" spc="15" dirty="0">
                          <a:effectLst/>
                        </a:rPr>
                        <a:t> </a:t>
                      </a:r>
                      <a:r>
                        <a:rPr lang="en-US" sz="1400" spc="15" dirty="0" err="1">
                          <a:effectLst/>
                        </a:rPr>
                        <a:t>như</a:t>
                      </a:r>
                      <a:r>
                        <a:rPr lang="en-US" sz="1400" spc="15" dirty="0">
                          <a:effectLst/>
                        </a:rPr>
                        <a:t> </a:t>
                      </a:r>
                      <a:r>
                        <a:rPr lang="en-US" sz="1400" spc="15" dirty="0" err="1">
                          <a:effectLst/>
                        </a:rPr>
                        <a:t>không</a:t>
                      </a:r>
                      <a:r>
                        <a:rPr lang="en-US" sz="1400" spc="15" dirty="0">
                          <a:effectLst/>
                        </a:rPr>
                        <a:t> </a:t>
                      </a:r>
                      <a:r>
                        <a:rPr lang="en-US" sz="1400" spc="15" dirty="0" err="1">
                          <a:effectLst/>
                        </a:rPr>
                        <a:t>mắc</a:t>
                      </a:r>
                      <a:r>
                        <a:rPr lang="en-US" sz="1400" spc="15" dirty="0">
                          <a:effectLst/>
                        </a:rPr>
                        <a:t> </a:t>
                      </a:r>
                      <a:r>
                        <a:rPr lang="en-US" sz="1400" spc="15" dirty="0" err="1">
                          <a:effectLst/>
                        </a:rPr>
                        <a:t>lỗi</a:t>
                      </a:r>
                      <a:r>
                        <a:rPr lang="en-US" sz="1400" spc="15" dirty="0">
                          <a:effectLst/>
                        </a:rPr>
                        <a:t> </a:t>
                      </a:r>
                      <a:r>
                        <a:rPr lang="vi-VN" sz="1400" spc="15" dirty="0">
                          <a:effectLst/>
                        </a:rPr>
                        <a:t> (chữ viết đúng và đủ nét, không mắc lỗi </a:t>
                      </a:r>
                      <a:r>
                        <a:rPr lang="en-US" sz="1400" spc="15" dirty="0" err="1">
                          <a:effectLst/>
                        </a:rPr>
                        <a:t>chính</a:t>
                      </a:r>
                      <a:r>
                        <a:rPr lang="en-US" sz="1400" spc="15" dirty="0">
                          <a:effectLst/>
                        </a:rPr>
                        <a:t> </a:t>
                      </a:r>
                      <a:r>
                        <a:rPr lang="en-US" sz="1400" spc="15" dirty="0" err="1">
                          <a:effectLst/>
                        </a:rPr>
                        <a:t>tả</a:t>
                      </a:r>
                      <a:r>
                        <a:rPr lang="en-US" sz="1400" spc="15" dirty="0">
                          <a:effectLst/>
                        </a:rPr>
                        <a:t>, </a:t>
                      </a:r>
                      <a:r>
                        <a:rPr lang="en-US" sz="1400" spc="15" dirty="0" err="1">
                          <a:effectLst/>
                        </a:rPr>
                        <a:t>trình</a:t>
                      </a:r>
                      <a:r>
                        <a:rPr lang="en-US" sz="1400" spc="15" dirty="0">
                          <a:effectLst/>
                        </a:rPr>
                        <a:t> </a:t>
                      </a:r>
                      <a:r>
                        <a:rPr lang="en-US" sz="1400" spc="15" dirty="0" err="1">
                          <a:effectLst/>
                        </a:rPr>
                        <a:t>bày</a:t>
                      </a:r>
                      <a:r>
                        <a:rPr lang="en-US" sz="1400" spc="15" dirty="0">
                          <a:effectLst/>
                        </a:rPr>
                        <a:t> </a:t>
                      </a:r>
                      <a:r>
                        <a:rPr lang="en-US" sz="1400" spc="15" dirty="0" err="1">
                          <a:effectLst/>
                        </a:rPr>
                        <a:t>bài</a:t>
                      </a:r>
                      <a:r>
                        <a:rPr lang="en-US" sz="1400" spc="15" dirty="0">
                          <a:effectLst/>
                        </a:rPr>
                        <a:t> </a:t>
                      </a:r>
                      <a:r>
                        <a:rPr lang="en-US" sz="1400" spc="15" dirty="0" err="1">
                          <a:effectLst/>
                        </a:rPr>
                        <a:t>sạch</a:t>
                      </a:r>
                      <a:r>
                        <a:rPr lang="en-US" sz="1400" spc="15" dirty="0">
                          <a:effectLst/>
                        </a:rPr>
                        <a:t> </a:t>
                      </a:r>
                      <a:r>
                        <a:rPr lang="en-US" sz="1400" spc="15" dirty="0" err="1">
                          <a:effectLst/>
                        </a:rPr>
                        <a:t>đẹp</a:t>
                      </a:r>
                      <a:r>
                        <a:rPr lang="vi-VN" sz="1400" spc="15" dirty="0">
                          <a:effectLst/>
                        </a:rPr>
                        <a:t>,…)</a:t>
                      </a:r>
                      <a:endParaRPr lang="x-none" sz="1400" dirty="0">
                        <a:effectLst/>
                      </a:endParaRPr>
                    </a:p>
                    <a:p>
                      <a:pPr>
                        <a:lnSpc>
                          <a:spcPct val="130000"/>
                        </a:lnSpc>
                      </a:pPr>
                      <a:r>
                        <a:rPr lang="vi-VN" sz="1400" dirty="0">
                          <a:effectLst/>
                        </a:rPr>
                        <a:t> </a:t>
                      </a:r>
                      <a:endParaRPr lang="x-non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047" marR="31047" marT="0" marB="0"/>
                </a:tc>
                <a:extLst>
                  <a:ext uri="{0D108BD9-81ED-4DB2-BD59-A6C34878D82A}">
                    <a16:rowId xmlns:a16="http://schemas.microsoft.com/office/drawing/2014/main" val="1761774440"/>
                  </a:ext>
                </a:extLst>
              </a:tr>
            </a:tbl>
          </a:graphicData>
        </a:graphic>
      </p:graphicFrame>
    </p:spTree>
    <p:extLst>
      <p:ext uri="{BB962C8B-B14F-4D97-AF65-F5344CB8AC3E}">
        <p14:creationId xmlns:p14="http://schemas.microsoft.com/office/powerpoint/2010/main" val="1717548200"/>
      </p:ext>
    </p:extLst>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73">
            <a:extLst>
              <a:ext uri="{FF2B5EF4-FFF2-40B4-BE49-F238E27FC236}">
                <a16:creationId xmlns:a16="http://schemas.microsoft.com/office/drawing/2014/main" id="{69231905-80BA-40B4-8EB8-38BDAA03A0DC}"/>
              </a:ext>
            </a:extLst>
          </p:cNvPr>
          <p:cNvSpPr txBox="1">
            <a:spLocks noChangeArrowheads="1"/>
          </p:cNvSpPr>
          <p:nvPr/>
        </p:nvSpPr>
        <p:spPr bwMode="gray">
          <a:xfrm>
            <a:off x="1970256" y="2168042"/>
            <a:ext cx="9288294" cy="2246769"/>
          </a:xfrm>
          <a:prstGeom prst="rect">
            <a:avLst/>
          </a:prstGeom>
          <a:noFill/>
          <a:ln w="12700" algn="ctr">
            <a:solidFill>
              <a:srgbClr val="D578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endParaRPr lang="en-US" b="1" dirty="0">
              <a:solidFill>
                <a:srgbClr val="FF0000"/>
              </a:solidFill>
              <a:cs typeface="Arial" panose="020B0604020202020204" pitchFamily="34" charset="0"/>
            </a:endParaRPr>
          </a:p>
          <a:p>
            <a:pPr algn="ctr"/>
            <a:endParaRPr lang="en-US" sz="2800" b="1" dirty="0">
              <a:solidFill>
                <a:srgbClr val="FF0000"/>
              </a:solidFill>
              <a:cs typeface="Arial" panose="020B0604020202020204" pitchFamily="34" charset="0"/>
            </a:endParaRPr>
          </a:p>
          <a:p>
            <a:pPr algn="just"/>
            <a:r>
              <a:rPr lang="en-US" sz="2800" i="1" dirty="0">
                <a:solidFill>
                  <a:srgbClr val="FF0000"/>
                </a:solidFill>
              </a:rPr>
              <a:t>	</a:t>
            </a:r>
            <a:r>
              <a:rPr lang="en-US" sz="2800" i="1" dirty="0">
                <a:solidFill>
                  <a:srgbClr val="0070C0"/>
                </a:solidFill>
              </a:rPr>
              <a:t>- </a:t>
            </a:r>
            <a:r>
              <a:rPr lang="en-US" sz="2800" b="1" i="1" dirty="0" err="1">
                <a:solidFill>
                  <a:srgbClr val="0070C0"/>
                </a:solidFill>
              </a:rPr>
              <a:t>Thầy</a:t>
            </a:r>
            <a:r>
              <a:rPr lang="en-US" sz="2800" b="1" i="1" dirty="0">
                <a:solidFill>
                  <a:srgbClr val="0070C0"/>
                </a:solidFill>
              </a:rPr>
              <a:t> </a:t>
            </a:r>
            <a:r>
              <a:rPr lang="en-US" sz="2800" b="1" i="1" dirty="0" err="1">
                <a:solidFill>
                  <a:srgbClr val="0070C0"/>
                </a:solidFill>
              </a:rPr>
              <a:t>cô</a:t>
            </a:r>
            <a:r>
              <a:rPr lang="en-US" sz="2800" b="1" i="1" dirty="0">
                <a:solidFill>
                  <a:srgbClr val="0070C0"/>
                </a:solidFill>
              </a:rPr>
              <a:t> </a:t>
            </a:r>
            <a:r>
              <a:rPr lang="en-US" sz="2800" b="1" i="1" dirty="0" err="1">
                <a:solidFill>
                  <a:srgbClr val="0070C0"/>
                </a:solidFill>
              </a:rPr>
              <a:t>hãy</a:t>
            </a:r>
            <a:r>
              <a:rPr lang="en-US" sz="2800" b="1" i="1" dirty="0">
                <a:solidFill>
                  <a:srgbClr val="0070C0"/>
                </a:solidFill>
              </a:rPr>
              <a:t> </a:t>
            </a:r>
            <a:r>
              <a:rPr lang="en-US" sz="2800" b="1" i="1" dirty="0" err="1">
                <a:solidFill>
                  <a:srgbClr val="0070C0"/>
                </a:solidFill>
              </a:rPr>
              <a:t>thiết</a:t>
            </a:r>
            <a:r>
              <a:rPr lang="en-US" sz="2800" b="1" i="1" dirty="0">
                <a:solidFill>
                  <a:srgbClr val="0070C0"/>
                </a:solidFill>
              </a:rPr>
              <a:t> </a:t>
            </a:r>
            <a:r>
              <a:rPr lang="en-US" sz="2800" b="1" i="1" dirty="0" err="1">
                <a:solidFill>
                  <a:srgbClr val="0070C0"/>
                </a:solidFill>
              </a:rPr>
              <a:t>kế</a:t>
            </a:r>
            <a:r>
              <a:rPr lang="en-US" sz="2800" b="1" i="1" dirty="0">
                <a:solidFill>
                  <a:srgbClr val="0070C0"/>
                </a:solidFill>
              </a:rPr>
              <a:t> 01 </a:t>
            </a:r>
            <a:r>
              <a:rPr lang="en-US" sz="2800" b="1" i="1" dirty="0" err="1">
                <a:solidFill>
                  <a:srgbClr val="0070C0"/>
                </a:solidFill>
              </a:rPr>
              <a:t>đề</a:t>
            </a:r>
            <a:r>
              <a:rPr lang="en-US" sz="2800" b="1" i="1" dirty="0">
                <a:solidFill>
                  <a:srgbClr val="0070C0"/>
                </a:solidFill>
              </a:rPr>
              <a:t> </a:t>
            </a:r>
            <a:r>
              <a:rPr lang="en-US" sz="2800" b="1" i="1" dirty="0" err="1">
                <a:solidFill>
                  <a:srgbClr val="0070C0"/>
                </a:solidFill>
              </a:rPr>
              <a:t>kiểm</a:t>
            </a:r>
            <a:r>
              <a:rPr lang="en-US" sz="2800" b="1" i="1" dirty="0">
                <a:solidFill>
                  <a:srgbClr val="0070C0"/>
                </a:solidFill>
              </a:rPr>
              <a:t> </a:t>
            </a:r>
            <a:r>
              <a:rPr lang="en-US" sz="2800" b="1" i="1" dirty="0" err="1">
                <a:solidFill>
                  <a:srgbClr val="0070C0"/>
                </a:solidFill>
              </a:rPr>
              <a:t>tra</a:t>
            </a:r>
            <a:r>
              <a:rPr lang="en-US" sz="2800" b="1" i="1" dirty="0">
                <a:solidFill>
                  <a:srgbClr val="0070C0"/>
                </a:solidFill>
              </a:rPr>
              <a:t> </a:t>
            </a:r>
            <a:r>
              <a:rPr lang="en-US" sz="2800" b="1" i="1" dirty="0" err="1">
                <a:solidFill>
                  <a:srgbClr val="0070C0"/>
                </a:solidFill>
              </a:rPr>
              <a:t>định</a:t>
            </a:r>
            <a:r>
              <a:rPr lang="en-US" sz="2800" b="1" i="1" dirty="0">
                <a:solidFill>
                  <a:srgbClr val="0070C0"/>
                </a:solidFill>
              </a:rPr>
              <a:t> </a:t>
            </a:r>
            <a:r>
              <a:rPr lang="en-US" sz="2800" b="1" i="1" dirty="0" err="1">
                <a:solidFill>
                  <a:srgbClr val="0070C0"/>
                </a:solidFill>
              </a:rPr>
              <a:t>kì</a:t>
            </a:r>
            <a:r>
              <a:rPr lang="en-US" sz="2800" b="1" i="1" dirty="0">
                <a:solidFill>
                  <a:srgbClr val="0070C0"/>
                </a:solidFill>
              </a:rPr>
              <a:t> </a:t>
            </a:r>
            <a:r>
              <a:rPr lang="en-US" sz="2800" b="1" i="1" dirty="0" err="1">
                <a:solidFill>
                  <a:srgbClr val="0070C0"/>
                </a:solidFill>
              </a:rPr>
              <a:t>môn</a:t>
            </a:r>
            <a:r>
              <a:rPr lang="en-US" sz="2800" b="1" i="1" dirty="0">
                <a:solidFill>
                  <a:srgbClr val="0070C0"/>
                </a:solidFill>
              </a:rPr>
              <a:t> </a:t>
            </a:r>
            <a:r>
              <a:rPr lang="en-US" sz="2800" b="1" i="1" dirty="0" err="1">
                <a:solidFill>
                  <a:srgbClr val="0070C0"/>
                </a:solidFill>
              </a:rPr>
              <a:t>Tiếng</a:t>
            </a:r>
            <a:r>
              <a:rPr lang="en-US" sz="2800" b="1" i="1" dirty="0">
                <a:solidFill>
                  <a:srgbClr val="0070C0"/>
                </a:solidFill>
              </a:rPr>
              <a:t> </a:t>
            </a:r>
            <a:r>
              <a:rPr lang="en-US" sz="2800" b="1" i="1" dirty="0" err="1">
                <a:solidFill>
                  <a:srgbClr val="0070C0"/>
                </a:solidFill>
              </a:rPr>
              <a:t>Việt</a:t>
            </a:r>
            <a:r>
              <a:rPr lang="en-US" sz="2800" b="1" i="1" dirty="0">
                <a:solidFill>
                  <a:srgbClr val="0070C0"/>
                </a:solidFill>
              </a:rPr>
              <a:t> </a:t>
            </a:r>
            <a:r>
              <a:rPr lang="en-US" sz="2800" b="1" i="1" dirty="0" err="1">
                <a:solidFill>
                  <a:srgbClr val="0070C0"/>
                </a:solidFill>
              </a:rPr>
              <a:t>lớp</a:t>
            </a:r>
            <a:r>
              <a:rPr lang="en-US" sz="2800" b="1" i="1" dirty="0">
                <a:solidFill>
                  <a:srgbClr val="0070C0"/>
                </a:solidFill>
              </a:rPr>
              <a:t> 4. ( </a:t>
            </a:r>
            <a:r>
              <a:rPr lang="en-US" sz="2800" b="1" i="1" dirty="0" err="1">
                <a:solidFill>
                  <a:srgbClr val="0070C0"/>
                </a:solidFill>
              </a:rPr>
              <a:t>Phần</a:t>
            </a:r>
            <a:r>
              <a:rPr lang="en-US" sz="2800" b="1" i="1" dirty="0">
                <a:solidFill>
                  <a:srgbClr val="0070C0"/>
                </a:solidFill>
              </a:rPr>
              <a:t> </a:t>
            </a:r>
            <a:r>
              <a:rPr lang="en-US" sz="2800" b="1" i="1" dirty="0" err="1">
                <a:solidFill>
                  <a:srgbClr val="0070C0"/>
                </a:solidFill>
              </a:rPr>
              <a:t>đọc</a:t>
            </a:r>
            <a:r>
              <a:rPr lang="en-US" sz="2800" b="1" i="1" dirty="0">
                <a:solidFill>
                  <a:srgbClr val="0070C0"/>
                </a:solidFill>
              </a:rPr>
              <a:t> </a:t>
            </a:r>
            <a:r>
              <a:rPr lang="en-US" sz="2800" b="1" i="1" dirty="0" err="1">
                <a:solidFill>
                  <a:srgbClr val="0070C0"/>
                </a:solidFill>
              </a:rPr>
              <a:t>hiểu</a:t>
            </a:r>
            <a:r>
              <a:rPr lang="en-US" sz="2800" b="1" i="1" dirty="0">
                <a:solidFill>
                  <a:srgbClr val="0070C0"/>
                </a:solidFill>
              </a:rPr>
              <a:t>)- 8 đ</a:t>
            </a:r>
          </a:p>
          <a:p>
            <a:pPr algn="just"/>
            <a:r>
              <a:rPr lang="en-US" i="1" dirty="0">
                <a:solidFill>
                  <a:srgbClr val="0070C0"/>
                </a:solidFill>
              </a:rPr>
              <a:t>	</a:t>
            </a:r>
            <a:endParaRPr lang="en-US" dirty="0">
              <a:solidFill>
                <a:srgbClr val="00B0F0"/>
              </a:solidFill>
            </a:endParaRPr>
          </a:p>
        </p:txBody>
      </p:sp>
      <p:sp>
        <p:nvSpPr>
          <p:cNvPr id="50180" name="AutoShape 3">
            <a:extLst>
              <a:ext uri="{FF2B5EF4-FFF2-40B4-BE49-F238E27FC236}">
                <a16:creationId xmlns:a16="http://schemas.microsoft.com/office/drawing/2014/main" id="{F281527C-27CD-49E4-9D79-07EEE7A5E3A2}"/>
              </a:ext>
            </a:extLst>
          </p:cNvPr>
          <p:cNvSpPr>
            <a:spLocks noChangeArrowheads="1"/>
          </p:cNvSpPr>
          <p:nvPr/>
        </p:nvSpPr>
        <p:spPr bwMode="ltGray">
          <a:xfrm>
            <a:off x="153990" y="1564103"/>
            <a:ext cx="1762125" cy="3820027"/>
          </a:xfrm>
          <a:prstGeom prst="rightArrow">
            <a:avLst>
              <a:gd name="adj1" fmla="val 79306"/>
              <a:gd name="adj2" fmla="val 32394"/>
            </a:avLst>
          </a:prstGeom>
          <a:solidFill>
            <a:srgbClr val="D578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4342" name="Text Box 73">
            <a:extLst>
              <a:ext uri="{FF2B5EF4-FFF2-40B4-BE49-F238E27FC236}">
                <a16:creationId xmlns:a16="http://schemas.microsoft.com/office/drawing/2014/main" id="{3FC04836-3B1C-49C6-A06C-485C7F1E2888}"/>
              </a:ext>
            </a:extLst>
          </p:cNvPr>
          <p:cNvSpPr txBox="1">
            <a:spLocks noChangeArrowheads="1"/>
          </p:cNvSpPr>
          <p:nvPr/>
        </p:nvSpPr>
        <p:spPr bwMode="gray">
          <a:xfrm>
            <a:off x="208131" y="2241885"/>
            <a:ext cx="1555750" cy="170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lnSpc>
                <a:spcPct val="150000"/>
              </a:lnSpc>
              <a:spcAft>
                <a:spcPts val="0"/>
              </a:spcAft>
            </a:pPr>
            <a:r>
              <a:rPr lang="en-US" altLang="en-US" dirty="0">
                <a:solidFill>
                  <a:schemeClr val="bg1"/>
                </a:solidFill>
              </a:rPr>
              <a:t> THỰC HÀNH</a:t>
            </a:r>
            <a:r>
              <a:rPr lang="en-US" sz="2000" dirty="0">
                <a:solidFill>
                  <a:schemeClr val="bg1"/>
                </a:solidFill>
              </a:rPr>
              <a:t> </a:t>
            </a:r>
            <a:endParaRPr lang="en-US" sz="2000" i="1" dirty="0">
              <a:solidFill>
                <a:schemeClr val="bg1"/>
              </a:solidFill>
              <a:latin typeface="Times New Roman" charset="0"/>
              <a:ea typeface="Times New Roman" charset="0"/>
            </a:endParaRPr>
          </a:p>
          <a:p>
            <a:pPr>
              <a:lnSpc>
                <a:spcPct val="130000"/>
              </a:lnSpc>
              <a:buClr>
                <a:schemeClr val="hlink"/>
              </a:buClr>
              <a:buFont typeface="Wingdings" panose="05000000000000000000" pitchFamily="2" charset="2"/>
              <a:buNone/>
            </a:pPr>
            <a:endParaRPr lang="en-US" altLang="en-US" sz="1800" dirty="0">
              <a:solidFill>
                <a:schemeClr val="bg1"/>
              </a:solidFill>
              <a:cs typeface="Times New Roman" panose="02020603050405020304" pitchFamily="18" charset="0"/>
            </a:endParaRPr>
          </a:p>
        </p:txBody>
      </p:sp>
      <p:sp>
        <p:nvSpPr>
          <p:cNvPr id="8" name="Snip Single Corner Rectangle 7">
            <a:extLst>
              <a:ext uri="{FF2B5EF4-FFF2-40B4-BE49-F238E27FC236}">
                <a16:creationId xmlns:a16="http://schemas.microsoft.com/office/drawing/2014/main" id="{F32DA52E-37C8-476F-B569-7F381DC8E4D5}"/>
              </a:ext>
            </a:extLst>
          </p:cNvPr>
          <p:cNvSpPr/>
          <p:nvPr/>
        </p:nvSpPr>
        <p:spPr>
          <a:xfrm flipH="1">
            <a:off x="2251706" y="434340"/>
            <a:ext cx="9006841" cy="1733702"/>
          </a:xfrm>
          <a:prstGeom prst="snip1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r>
              <a:rPr lang="en-US" sz="2800" b="1" dirty="0">
                <a:solidFill>
                  <a:srgbClr val="FF0000"/>
                </a:solidFill>
                <a:cs typeface="Arial" panose="020B0604020202020204" pitchFamily="34" charset="0"/>
              </a:rPr>
              <a:t>HOẠT ĐỘNG THỰC HÀNH</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148600"/>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ACBC042-DA3A-051A-AE62-3CD9BAF022B3}"/>
              </a:ext>
            </a:extLst>
          </p:cNvPr>
          <p:cNvGraphicFramePr>
            <a:graphicFrameLocks noGrp="1"/>
          </p:cNvGraphicFramePr>
          <p:nvPr>
            <p:extLst>
              <p:ext uri="{D42A27DB-BD31-4B8C-83A1-F6EECF244321}">
                <p14:modId xmlns:p14="http://schemas.microsoft.com/office/powerpoint/2010/main" val="3125633090"/>
              </p:ext>
            </p:extLst>
          </p:nvPr>
        </p:nvGraphicFramePr>
        <p:xfrm>
          <a:off x="1" y="1288027"/>
          <a:ext cx="12191999" cy="5052953"/>
        </p:xfrm>
        <a:graphic>
          <a:graphicData uri="http://schemas.openxmlformats.org/drawingml/2006/table">
            <a:tbl>
              <a:tblPr firstRow="1" firstCol="1" bandRow="1">
                <a:tableStyleId>{5C22544A-7EE6-4342-B048-85BDC9FD1C3A}</a:tableStyleId>
              </a:tblPr>
              <a:tblGrid>
                <a:gridCol w="1233736">
                  <a:extLst>
                    <a:ext uri="{9D8B030D-6E8A-4147-A177-3AD203B41FA5}">
                      <a16:colId xmlns:a16="http://schemas.microsoft.com/office/drawing/2014/main" val="1735705665"/>
                    </a:ext>
                  </a:extLst>
                </a:gridCol>
                <a:gridCol w="4756035">
                  <a:extLst>
                    <a:ext uri="{9D8B030D-6E8A-4147-A177-3AD203B41FA5}">
                      <a16:colId xmlns:a16="http://schemas.microsoft.com/office/drawing/2014/main" val="1453822996"/>
                    </a:ext>
                  </a:extLst>
                </a:gridCol>
                <a:gridCol w="6202228">
                  <a:extLst>
                    <a:ext uri="{9D8B030D-6E8A-4147-A177-3AD203B41FA5}">
                      <a16:colId xmlns:a16="http://schemas.microsoft.com/office/drawing/2014/main" val="106871743"/>
                    </a:ext>
                  </a:extLst>
                </a:gridCol>
              </a:tblGrid>
              <a:tr h="510745">
                <a:tc>
                  <a:txBody>
                    <a:bodyPr/>
                    <a:lstStyle/>
                    <a:p>
                      <a:pPr algn="ctr">
                        <a:lnSpc>
                          <a:spcPct val="150000"/>
                        </a:lnSpc>
                        <a:spcAft>
                          <a:spcPts val="800"/>
                        </a:spcAft>
                      </a:pPr>
                      <a:r>
                        <a:rPr lang="en-US" sz="2400" dirty="0" err="1">
                          <a:effectLst/>
                          <a:latin typeface="Times New Roman" panose="02020603050405020304" pitchFamily="18" charset="0"/>
                          <a:cs typeface="Times New Roman" panose="02020603050405020304" pitchFamily="18" charset="0"/>
                        </a:rPr>
                        <a:t>Nhóm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400">
                          <a:effectLst/>
                          <a:latin typeface="Times New Roman" panose="02020603050405020304" pitchFamily="18" charset="0"/>
                          <a:cs typeface="Times New Roman" panose="02020603050405020304" pitchFamily="18" charset="0"/>
                        </a:rPr>
                        <a:t>Tên bài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400">
                          <a:effectLst/>
                          <a:latin typeface="Times New Roman" panose="02020603050405020304" pitchFamily="18" charset="0"/>
                          <a:cs typeface="Times New Roman" panose="02020603050405020304" pitchFamily="18" charset="0"/>
                        </a:rPr>
                        <a:t>Đơn vị được phân công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367896"/>
                  </a:ext>
                </a:extLst>
              </a:tr>
              <a:tr h="1091000">
                <a:tc>
                  <a:txBody>
                    <a:bodyPr/>
                    <a:lstStyle/>
                    <a:p>
                      <a:pPr algn="ctr">
                        <a:lnSpc>
                          <a:spcPct val="150000"/>
                        </a:lnSpc>
                        <a:spcAft>
                          <a:spcPts val="800"/>
                        </a:spcAft>
                      </a:pPr>
                      <a:r>
                        <a:rPr lang="en-US"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2400" b="1" dirty="0" err="1">
                          <a:effectLst/>
                          <a:latin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chuyện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về</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túi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khoai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tây</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2400">
                          <a:effectLst/>
                          <a:latin typeface="Times New Roman" panose="02020603050405020304" pitchFamily="18" charset="0"/>
                          <a:cs typeface="Times New Roman" panose="02020603050405020304" pitchFamily="18" charset="0"/>
                        </a:rPr>
                        <a:t>Đại Sơn, Đại Đồng, Đoàn Nghiên, Đại Chánh,        Lê Thị Xuyến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4353177"/>
                  </a:ext>
                </a:extLst>
              </a:tr>
              <a:tr h="1091000">
                <a:tc>
                  <a:txBody>
                    <a:bodyPr/>
                    <a:lstStyle/>
                    <a:p>
                      <a:pPr algn="ctr">
                        <a:lnSpc>
                          <a:spcPct val="150000"/>
                        </a:lnSpc>
                        <a:spcAft>
                          <a:spcPts val="8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2400" b="1" dirty="0" err="1">
                          <a:effectLst/>
                          <a:latin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cs typeface="Times New Roman" panose="02020603050405020304" pitchFamily="18" charset="0"/>
                        </a:rPr>
                        <a:t> con </a:t>
                      </a:r>
                      <a:r>
                        <a:rPr lang="en-US" sz="2400" b="1" dirty="0" err="1">
                          <a:effectLst/>
                          <a:latin typeface="Times New Roman" panose="02020603050405020304" pitchFamily="18" charset="0"/>
                          <a:cs typeface="Times New Roman" panose="02020603050405020304" pitchFamily="18" charset="0"/>
                        </a:rPr>
                        <a:t>sói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trong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tâm</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hồn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2400">
                          <a:effectLst/>
                          <a:latin typeface="Times New Roman" panose="02020603050405020304" pitchFamily="18" charset="0"/>
                          <a:cs typeface="Times New Roman" panose="02020603050405020304" pitchFamily="18" charset="0"/>
                        </a:rPr>
                        <a:t>Đại Lãnh, Đại Quang, Nguyễn Đức Thiệu,      Nguyễn Công Sáu, Đại Thạnh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9125765"/>
                  </a:ext>
                </a:extLst>
              </a:tr>
              <a:tr h="1269208">
                <a:tc>
                  <a:txBody>
                    <a:bodyPr/>
                    <a:lstStyle/>
                    <a:p>
                      <a:pPr algn="ctr">
                        <a:lnSpc>
                          <a:spcPct val="150000"/>
                        </a:lnSpc>
                        <a:spcAft>
                          <a:spcPts val="800"/>
                        </a:spcAft>
                      </a:pPr>
                      <a:r>
                        <a:rPr lang="en-US" sz="2400" dirty="0">
                          <a:effectLst/>
                          <a:latin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2400" b="1" dirty="0" err="1">
                          <a:effectLst/>
                          <a:latin typeface="Times New Roman" panose="02020603050405020304" pitchFamily="18" charset="0"/>
                          <a:cs typeface="Times New Roman" panose="02020603050405020304" pitchFamily="18" charset="0"/>
                        </a:rPr>
                        <a:t>Sự</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tích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hồ</a:t>
                      </a:r>
                      <a:r>
                        <a:rPr lang="en-US" sz="2400" b="1" dirty="0">
                          <a:effectLst/>
                          <a:latin typeface="Times New Roman" panose="02020603050405020304" pitchFamily="18" charset="0"/>
                          <a:cs typeface="Times New Roman" panose="02020603050405020304" pitchFamily="18" charset="0"/>
                        </a:rPr>
                        <a:t> Ba </a:t>
                      </a:r>
                      <a:r>
                        <a:rPr lang="en-US" sz="2400" b="1" dirty="0" err="1">
                          <a:effectLst/>
                          <a:latin typeface="Times New Roman" panose="02020603050405020304" pitchFamily="18" charset="0"/>
                          <a:cs typeface="Times New Roman" panose="02020603050405020304" pitchFamily="18" charset="0"/>
                        </a:rPr>
                        <a:t>Bể</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Đình</a:t>
                      </a:r>
                      <a:r>
                        <a:rPr lang="en-US" sz="2400" dirty="0">
                          <a:effectLst/>
                          <a:latin typeface="Times New Roman" panose="02020603050405020304" pitchFamily="18" charset="0"/>
                          <a:cs typeface="Times New Roman" panose="02020603050405020304" pitchFamily="18" charset="0"/>
                        </a:rPr>
                        <a:t> Tri,  </a:t>
                      </a:r>
                      <a:r>
                        <a:rPr lang="en-US" sz="2400" dirty="0" err="1">
                          <a:effectLst/>
                          <a:latin typeface="Times New Roman" panose="02020603050405020304" pitchFamily="18" charset="0"/>
                          <a:cs typeface="Times New Roman" panose="02020603050405020304" pitchFamily="18" charset="0"/>
                        </a:rPr>
                        <a:t>Nguyễn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Hoành</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6808129"/>
                  </a:ext>
                </a:extLst>
              </a:tr>
              <a:tr h="1091000">
                <a:tc>
                  <a:txBody>
                    <a:bodyPr/>
                    <a:lstStyle/>
                    <a:p>
                      <a:pPr algn="ctr">
                        <a:lnSpc>
                          <a:spcPct val="150000"/>
                        </a:lnSpc>
                        <a:spcAft>
                          <a:spcPts val="8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2400" b="1" dirty="0" err="1">
                          <a:effectLst/>
                          <a:latin typeface="Times New Roman" panose="02020603050405020304" pitchFamily="18" charset="0"/>
                          <a:cs typeface="Times New Roman" panose="02020603050405020304" pitchFamily="18" charset="0"/>
                        </a:rPr>
                        <a:t>Tình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bạn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US" sz="2400" dirty="0" err="1">
                          <a:effectLst/>
                          <a:latin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Quý</a:t>
                      </a:r>
                      <a:r>
                        <a:rPr lang="en-US" sz="2400" dirty="0">
                          <a:effectLst/>
                          <a:latin typeface="Times New Roman" panose="02020603050405020304" pitchFamily="18" charset="0"/>
                          <a:cs typeface="Times New Roman" panose="02020603050405020304" pitchFamily="18" charset="0"/>
                        </a:rPr>
                        <a:t> Phi, </a:t>
                      </a:r>
                      <a:r>
                        <a:rPr lang="en-US" sz="2400" dirty="0" err="1">
                          <a:effectLst/>
                          <a:latin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cs typeface="Times New Roman" panose="02020603050405020304" pitchFamily="18" charset="0"/>
                        </a:rPr>
                        <a:t> Tân, </a:t>
                      </a:r>
                      <a:r>
                        <a:rPr lang="en-US" sz="2400" dirty="0" err="1">
                          <a:effectLst/>
                          <a:latin typeface="Times New Roman" panose="02020603050405020304" pitchFamily="18" charset="0"/>
                          <a:cs typeface="Times New Roman" panose="02020603050405020304" pitchFamily="18" charset="0"/>
                        </a:rPr>
                        <a:t>Nguyễn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Ngọc</a:t>
                      </a:r>
                      <a:r>
                        <a:rPr lang="en-US" sz="2400" dirty="0">
                          <a:effectLst/>
                          <a:latin typeface="Times New Roman" panose="02020603050405020304" pitchFamily="18" charset="0"/>
                          <a:cs typeface="Times New Roman" panose="02020603050405020304" pitchFamily="18" charset="0"/>
                        </a:rPr>
                        <a:t> Bình, </a:t>
                      </a:r>
                      <a:r>
                        <a:rPr lang="en-US" sz="2400" dirty="0" err="1">
                          <a:effectLst/>
                          <a:latin typeface="Times New Roman" panose="02020603050405020304" pitchFamily="18" charset="0"/>
                          <a:cs typeface="Times New Roman" panose="02020603050405020304" pitchFamily="18" charset="0"/>
                        </a:rPr>
                        <a:t>Trương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Đình</a:t>
                      </a:r>
                      <a:r>
                        <a:rPr lang="en-US" sz="2400" dirty="0">
                          <a:effectLst/>
                          <a:latin typeface="Times New Roman" panose="02020603050405020304" pitchFamily="18" charset="0"/>
                          <a:cs typeface="Times New Roman" panose="02020603050405020304" pitchFamily="18" charset="0"/>
                        </a:rPr>
                        <a:t> Nam.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0419590"/>
                  </a:ext>
                </a:extLst>
              </a:tr>
            </a:tbl>
          </a:graphicData>
        </a:graphic>
      </p:graphicFrame>
      <p:sp>
        <p:nvSpPr>
          <p:cNvPr id="4" name="Text Box 73">
            <a:extLst>
              <a:ext uri="{FF2B5EF4-FFF2-40B4-BE49-F238E27FC236}">
                <a16:creationId xmlns:a16="http://schemas.microsoft.com/office/drawing/2014/main" id="{71BDB852-5988-B6BE-98A6-42B538BF45D3}"/>
              </a:ext>
            </a:extLst>
          </p:cNvPr>
          <p:cNvSpPr txBox="1">
            <a:spLocks noChangeArrowheads="1"/>
          </p:cNvSpPr>
          <p:nvPr/>
        </p:nvSpPr>
        <p:spPr bwMode="gray">
          <a:xfrm>
            <a:off x="82461" y="162261"/>
            <a:ext cx="12109537" cy="954107"/>
          </a:xfrm>
          <a:prstGeom prst="rect">
            <a:avLst/>
          </a:prstGeom>
          <a:noFill/>
          <a:ln w="12700" algn="ctr">
            <a:solidFill>
              <a:srgbClr val="D578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just"/>
            <a:r>
              <a:rPr lang="en-US" sz="2800" i="1" dirty="0">
                <a:solidFill>
                  <a:srgbClr val="0070C0"/>
                </a:solidFill>
              </a:rPr>
              <a:t>- </a:t>
            </a:r>
            <a:r>
              <a:rPr lang="en-US" sz="2800" b="1" i="1" dirty="0" err="1">
                <a:solidFill>
                  <a:srgbClr val="0070C0"/>
                </a:solidFill>
              </a:rPr>
              <a:t>Thầy</a:t>
            </a:r>
            <a:r>
              <a:rPr lang="en-US" sz="2800" b="1" i="1" dirty="0">
                <a:solidFill>
                  <a:srgbClr val="0070C0"/>
                </a:solidFill>
              </a:rPr>
              <a:t> </a:t>
            </a:r>
            <a:r>
              <a:rPr lang="en-US" sz="2800" b="1" i="1" dirty="0" err="1">
                <a:solidFill>
                  <a:srgbClr val="0070C0"/>
                </a:solidFill>
              </a:rPr>
              <a:t>cô</a:t>
            </a:r>
            <a:r>
              <a:rPr lang="en-US" sz="2800" b="1" i="1" dirty="0">
                <a:solidFill>
                  <a:srgbClr val="0070C0"/>
                </a:solidFill>
              </a:rPr>
              <a:t> </a:t>
            </a:r>
            <a:r>
              <a:rPr lang="en-US" sz="2800" b="1" i="1" dirty="0" err="1">
                <a:solidFill>
                  <a:srgbClr val="0070C0"/>
                </a:solidFill>
              </a:rPr>
              <a:t>hãy</a:t>
            </a:r>
            <a:r>
              <a:rPr lang="en-US" sz="2800" b="1" i="1" dirty="0">
                <a:solidFill>
                  <a:srgbClr val="0070C0"/>
                </a:solidFill>
              </a:rPr>
              <a:t> </a:t>
            </a:r>
            <a:r>
              <a:rPr lang="en-US" sz="2800" b="1" i="1" dirty="0" err="1">
                <a:solidFill>
                  <a:srgbClr val="0070C0"/>
                </a:solidFill>
              </a:rPr>
              <a:t>thiết</a:t>
            </a:r>
            <a:r>
              <a:rPr lang="en-US" sz="2800" b="1" i="1" dirty="0">
                <a:solidFill>
                  <a:srgbClr val="0070C0"/>
                </a:solidFill>
              </a:rPr>
              <a:t> </a:t>
            </a:r>
            <a:r>
              <a:rPr lang="en-US" sz="2800" b="1" i="1" dirty="0" err="1">
                <a:solidFill>
                  <a:srgbClr val="0070C0"/>
                </a:solidFill>
              </a:rPr>
              <a:t>kế</a:t>
            </a:r>
            <a:r>
              <a:rPr lang="en-US" sz="2800" b="1" i="1" dirty="0">
                <a:solidFill>
                  <a:srgbClr val="0070C0"/>
                </a:solidFill>
              </a:rPr>
              <a:t> 01 </a:t>
            </a:r>
            <a:r>
              <a:rPr lang="en-US" sz="2800" b="1" i="1" dirty="0" err="1">
                <a:solidFill>
                  <a:srgbClr val="0070C0"/>
                </a:solidFill>
              </a:rPr>
              <a:t>đề</a:t>
            </a:r>
            <a:r>
              <a:rPr lang="en-US" sz="2800" b="1" i="1" dirty="0">
                <a:solidFill>
                  <a:srgbClr val="0070C0"/>
                </a:solidFill>
              </a:rPr>
              <a:t> </a:t>
            </a:r>
            <a:r>
              <a:rPr lang="en-US" sz="2800" b="1" i="1" dirty="0" err="1">
                <a:solidFill>
                  <a:srgbClr val="0070C0"/>
                </a:solidFill>
              </a:rPr>
              <a:t>kiểm</a:t>
            </a:r>
            <a:r>
              <a:rPr lang="en-US" sz="2800" b="1" i="1" dirty="0">
                <a:solidFill>
                  <a:srgbClr val="0070C0"/>
                </a:solidFill>
              </a:rPr>
              <a:t> </a:t>
            </a:r>
            <a:r>
              <a:rPr lang="en-US" sz="2800" b="1" i="1" dirty="0" err="1">
                <a:solidFill>
                  <a:srgbClr val="0070C0"/>
                </a:solidFill>
              </a:rPr>
              <a:t>tra</a:t>
            </a:r>
            <a:r>
              <a:rPr lang="en-US" sz="2800" b="1" i="1" dirty="0">
                <a:solidFill>
                  <a:srgbClr val="0070C0"/>
                </a:solidFill>
              </a:rPr>
              <a:t> </a:t>
            </a:r>
            <a:r>
              <a:rPr lang="en-US" sz="2800" b="1" i="1" dirty="0" err="1">
                <a:solidFill>
                  <a:srgbClr val="0070C0"/>
                </a:solidFill>
              </a:rPr>
              <a:t>định</a:t>
            </a:r>
            <a:r>
              <a:rPr lang="en-US" sz="2800" b="1" i="1" dirty="0">
                <a:solidFill>
                  <a:srgbClr val="0070C0"/>
                </a:solidFill>
              </a:rPr>
              <a:t> </a:t>
            </a:r>
            <a:r>
              <a:rPr lang="en-US" sz="2800" b="1" i="1" dirty="0" err="1">
                <a:solidFill>
                  <a:srgbClr val="0070C0"/>
                </a:solidFill>
              </a:rPr>
              <a:t>kì</a:t>
            </a:r>
            <a:r>
              <a:rPr lang="en-US" sz="2800" b="1" i="1" dirty="0">
                <a:solidFill>
                  <a:srgbClr val="0070C0"/>
                </a:solidFill>
              </a:rPr>
              <a:t> </a:t>
            </a:r>
            <a:r>
              <a:rPr lang="en-US" sz="2800" b="1" i="1" dirty="0" err="1">
                <a:solidFill>
                  <a:srgbClr val="0070C0"/>
                </a:solidFill>
              </a:rPr>
              <a:t>môn</a:t>
            </a:r>
            <a:r>
              <a:rPr lang="en-US" sz="2800" b="1" i="1" dirty="0">
                <a:solidFill>
                  <a:srgbClr val="0070C0"/>
                </a:solidFill>
              </a:rPr>
              <a:t> </a:t>
            </a:r>
            <a:r>
              <a:rPr lang="en-US" sz="2800" b="1" i="1" dirty="0" err="1">
                <a:solidFill>
                  <a:srgbClr val="0070C0"/>
                </a:solidFill>
              </a:rPr>
              <a:t>Tiếng</a:t>
            </a:r>
            <a:r>
              <a:rPr lang="en-US" sz="2800" b="1" i="1" dirty="0">
                <a:solidFill>
                  <a:srgbClr val="0070C0"/>
                </a:solidFill>
              </a:rPr>
              <a:t> </a:t>
            </a:r>
            <a:r>
              <a:rPr lang="en-US" sz="2800" b="1" i="1" dirty="0" err="1">
                <a:solidFill>
                  <a:srgbClr val="0070C0"/>
                </a:solidFill>
              </a:rPr>
              <a:t>Việt</a:t>
            </a:r>
            <a:r>
              <a:rPr lang="en-US" sz="2800" b="1" i="1" dirty="0">
                <a:solidFill>
                  <a:srgbClr val="0070C0"/>
                </a:solidFill>
              </a:rPr>
              <a:t> </a:t>
            </a:r>
            <a:r>
              <a:rPr lang="en-US" sz="2800" b="1" i="1" dirty="0" err="1">
                <a:solidFill>
                  <a:srgbClr val="0070C0"/>
                </a:solidFill>
              </a:rPr>
              <a:t>lớp</a:t>
            </a:r>
            <a:r>
              <a:rPr lang="en-US" sz="2800" b="1" i="1" dirty="0">
                <a:solidFill>
                  <a:srgbClr val="0070C0"/>
                </a:solidFill>
              </a:rPr>
              <a:t> 4.         ( </a:t>
            </a:r>
            <a:r>
              <a:rPr lang="en-US" sz="2800" b="1" i="1" dirty="0" err="1">
                <a:solidFill>
                  <a:srgbClr val="0070C0"/>
                </a:solidFill>
              </a:rPr>
              <a:t>Phần</a:t>
            </a:r>
            <a:r>
              <a:rPr lang="en-US" sz="2800" b="1" i="1" dirty="0">
                <a:solidFill>
                  <a:srgbClr val="0070C0"/>
                </a:solidFill>
              </a:rPr>
              <a:t> </a:t>
            </a:r>
            <a:r>
              <a:rPr lang="en-US" sz="2800" b="1" i="1" dirty="0" err="1">
                <a:solidFill>
                  <a:srgbClr val="0070C0"/>
                </a:solidFill>
              </a:rPr>
              <a:t>đọc</a:t>
            </a:r>
            <a:r>
              <a:rPr lang="en-US" sz="2800" b="1" i="1" dirty="0">
                <a:solidFill>
                  <a:srgbClr val="0070C0"/>
                </a:solidFill>
              </a:rPr>
              <a:t> </a:t>
            </a:r>
            <a:r>
              <a:rPr lang="en-US" sz="2800" b="1" i="1" dirty="0" err="1">
                <a:solidFill>
                  <a:srgbClr val="0070C0"/>
                </a:solidFill>
              </a:rPr>
              <a:t>hiểu</a:t>
            </a:r>
            <a:r>
              <a:rPr lang="en-US" sz="2800" b="1" i="1" dirty="0">
                <a:solidFill>
                  <a:srgbClr val="0070C0"/>
                </a:solidFill>
              </a:rPr>
              <a:t>) - 8đ</a:t>
            </a:r>
          </a:p>
        </p:txBody>
      </p:sp>
    </p:spTree>
    <p:extLst>
      <p:ext uri="{BB962C8B-B14F-4D97-AF65-F5344CB8AC3E}">
        <p14:creationId xmlns:p14="http://schemas.microsoft.com/office/powerpoint/2010/main" val="298841599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73">
            <a:extLst>
              <a:ext uri="{FF2B5EF4-FFF2-40B4-BE49-F238E27FC236}">
                <a16:creationId xmlns:a16="http://schemas.microsoft.com/office/drawing/2014/main" id="{69231905-80BA-40B4-8EB8-38BDAA03A0DC}"/>
              </a:ext>
            </a:extLst>
          </p:cNvPr>
          <p:cNvSpPr txBox="1">
            <a:spLocks noChangeArrowheads="1"/>
          </p:cNvSpPr>
          <p:nvPr/>
        </p:nvSpPr>
        <p:spPr bwMode="gray">
          <a:xfrm>
            <a:off x="2251711" y="1505103"/>
            <a:ext cx="9006840" cy="4975721"/>
          </a:xfrm>
          <a:prstGeom prst="rect">
            <a:avLst/>
          </a:prstGeom>
          <a:noFill/>
          <a:ln w="12700" algn="ctr">
            <a:solidFill>
              <a:srgbClr val="D578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marL="0" indent="0" algn="just" defTabSz="914377">
              <a:defRPr/>
            </a:pPr>
            <a:endParaRPr lang="en-US" dirty="0">
              <a:solidFill>
                <a:srgbClr val="00B0F0"/>
              </a:solidFill>
            </a:endParaRPr>
          </a:p>
          <a:p>
            <a:pPr algn="just">
              <a:lnSpc>
                <a:spcPts val="3500"/>
              </a:lnSpc>
              <a:buFont typeface="Symbol" pitchFamily="2" charset="2"/>
              <a:buChar char="Þ"/>
            </a:pPr>
            <a:r>
              <a:rPr lang="en-US" dirty="0" err="1">
                <a:solidFill>
                  <a:srgbClr val="00B0F0"/>
                </a:solidFill>
              </a:rPr>
              <a:t>Đánh</a:t>
            </a:r>
            <a:r>
              <a:rPr lang="en-US" dirty="0">
                <a:solidFill>
                  <a:srgbClr val="00B0F0"/>
                </a:solidFill>
              </a:rPr>
              <a:t> </a:t>
            </a:r>
            <a:r>
              <a:rPr lang="en-US" dirty="0" err="1">
                <a:solidFill>
                  <a:srgbClr val="00B0F0"/>
                </a:solidFill>
              </a:rPr>
              <a:t>giá</a:t>
            </a:r>
            <a:r>
              <a:rPr lang="en-US" dirty="0">
                <a:solidFill>
                  <a:srgbClr val="00B0F0"/>
                </a:solidFill>
              </a:rPr>
              <a:t> </a:t>
            </a:r>
            <a:r>
              <a:rPr lang="en-US" dirty="0" err="1">
                <a:solidFill>
                  <a:srgbClr val="00B0F0"/>
                </a:solidFill>
              </a:rPr>
              <a:t>những</a:t>
            </a:r>
            <a:r>
              <a:rPr lang="en-US" dirty="0">
                <a:solidFill>
                  <a:srgbClr val="00B0F0"/>
                </a:solidFill>
              </a:rPr>
              <a:t> </a:t>
            </a:r>
            <a:r>
              <a:rPr lang="en-US" i="1" dirty="0" err="1">
                <a:solidFill>
                  <a:srgbClr val="FF0000"/>
                </a:solidFill>
              </a:rPr>
              <a:t>phẩm</a:t>
            </a:r>
            <a:r>
              <a:rPr lang="en-US" i="1" dirty="0">
                <a:solidFill>
                  <a:srgbClr val="FF0000"/>
                </a:solidFill>
              </a:rPr>
              <a:t> </a:t>
            </a:r>
            <a:r>
              <a:rPr lang="en-US" i="1" dirty="0" err="1">
                <a:solidFill>
                  <a:srgbClr val="FF0000"/>
                </a:solidFill>
              </a:rPr>
              <a:t>chất</a:t>
            </a:r>
            <a:r>
              <a:rPr lang="en-US" i="1" dirty="0">
                <a:solidFill>
                  <a:srgbClr val="FF0000"/>
                </a:solidFill>
              </a:rPr>
              <a:t> </a:t>
            </a:r>
            <a:r>
              <a:rPr lang="en-US" i="1" dirty="0" err="1">
                <a:solidFill>
                  <a:srgbClr val="FF0000"/>
                </a:solidFill>
              </a:rPr>
              <a:t>và</a:t>
            </a:r>
            <a:r>
              <a:rPr lang="en-US" i="1" dirty="0">
                <a:solidFill>
                  <a:srgbClr val="FF0000"/>
                </a:solidFill>
              </a:rPr>
              <a:t> </a:t>
            </a:r>
            <a:r>
              <a:rPr lang="en-US" i="1" dirty="0" err="1">
                <a:solidFill>
                  <a:srgbClr val="FF0000"/>
                </a:solidFill>
              </a:rPr>
              <a:t>năng</a:t>
            </a:r>
            <a:r>
              <a:rPr lang="en-US" i="1" dirty="0">
                <a:solidFill>
                  <a:srgbClr val="FF0000"/>
                </a:solidFill>
              </a:rPr>
              <a:t> </a:t>
            </a:r>
            <a:r>
              <a:rPr lang="en-US" i="1" dirty="0" err="1">
                <a:solidFill>
                  <a:srgbClr val="FF0000"/>
                </a:solidFill>
              </a:rPr>
              <a:t>lực</a:t>
            </a:r>
            <a:r>
              <a:rPr lang="en-US" i="1" dirty="0">
                <a:solidFill>
                  <a:srgbClr val="FF0000"/>
                </a:solidFill>
              </a:rPr>
              <a:t> </a:t>
            </a:r>
            <a:r>
              <a:rPr lang="en-US" i="1" dirty="0" err="1">
                <a:solidFill>
                  <a:srgbClr val="FF0000"/>
                </a:solidFill>
              </a:rPr>
              <a:t>chung</a:t>
            </a:r>
            <a:r>
              <a:rPr lang="en-US" dirty="0">
                <a:solidFill>
                  <a:srgbClr val="FF0000"/>
                </a:solidFill>
              </a:rPr>
              <a:t> </a:t>
            </a:r>
            <a:r>
              <a:rPr lang="en-US" dirty="0" err="1">
                <a:solidFill>
                  <a:srgbClr val="00B0F0"/>
                </a:solidFill>
              </a:rPr>
              <a:t>nêu</a:t>
            </a:r>
            <a:r>
              <a:rPr lang="en-US" dirty="0">
                <a:solidFill>
                  <a:srgbClr val="00B0F0"/>
                </a:solidFill>
              </a:rPr>
              <a:t> </a:t>
            </a:r>
            <a:r>
              <a:rPr lang="en-US" dirty="0" err="1">
                <a:solidFill>
                  <a:srgbClr val="00B0F0"/>
                </a:solidFill>
              </a:rPr>
              <a:t>trong</a:t>
            </a:r>
            <a:r>
              <a:rPr lang="en-US" dirty="0">
                <a:solidFill>
                  <a:srgbClr val="00B0F0"/>
                </a:solidFill>
              </a:rPr>
              <a:t> CT GDPT </a:t>
            </a:r>
            <a:r>
              <a:rPr lang="en-US" dirty="0" err="1">
                <a:solidFill>
                  <a:srgbClr val="00B0F0"/>
                </a:solidFill>
              </a:rPr>
              <a:t>tổng</a:t>
            </a:r>
            <a:r>
              <a:rPr lang="en-US" dirty="0">
                <a:solidFill>
                  <a:srgbClr val="00B0F0"/>
                </a:solidFill>
              </a:rPr>
              <a:t> </a:t>
            </a:r>
            <a:r>
              <a:rPr lang="en-US" dirty="0" err="1">
                <a:solidFill>
                  <a:srgbClr val="00B0F0"/>
                </a:solidFill>
              </a:rPr>
              <a:t>thể</a:t>
            </a:r>
            <a:r>
              <a:rPr lang="en-US" dirty="0">
                <a:solidFill>
                  <a:srgbClr val="00B0F0"/>
                </a:solidFill>
              </a:rPr>
              <a:t> -&gt; </a:t>
            </a:r>
            <a:r>
              <a:rPr lang="en-US" dirty="0" err="1">
                <a:solidFill>
                  <a:srgbClr val="00B0F0"/>
                </a:solidFill>
              </a:rPr>
              <a:t>tích</a:t>
            </a:r>
            <a:r>
              <a:rPr lang="en-US" dirty="0">
                <a:solidFill>
                  <a:srgbClr val="00B0F0"/>
                </a:solidFill>
              </a:rPr>
              <a:t> </a:t>
            </a:r>
            <a:r>
              <a:rPr lang="en-US" dirty="0" err="1">
                <a:solidFill>
                  <a:srgbClr val="00B0F0"/>
                </a:solidFill>
              </a:rPr>
              <a:t>hợp</a:t>
            </a:r>
            <a:r>
              <a:rPr lang="en-US" dirty="0">
                <a:solidFill>
                  <a:srgbClr val="00B0F0"/>
                </a:solidFill>
              </a:rPr>
              <a:t> </a:t>
            </a:r>
            <a:r>
              <a:rPr lang="en-US" dirty="0" err="1">
                <a:solidFill>
                  <a:srgbClr val="00B0F0"/>
                </a:solidFill>
              </a:rPr>
              <a:t>trong</a:t>
            </a:r>
            <a:r>
              <a:rPr lang="en-US" dirty="0">
                <a:solidFill>
                  <a:srgbClr val="00B0F0"/>
                </a:solidFill>
              </a:rPr>
              <a:t> </a:t>
            </a:r>
            <a:r>
              <a:rPr lang="en-US" dirty="0" err="1">
                <a:solidFill>
                  <a:srgbClr val="00B0F0"/>
                </a:solidFill>
              </a:rPr>
              <a:t>đánh</a:t>
            </a:r>
            <a:r>
              <a:rPr lang="en-US" dirty="0">
                <a:solidFill>
                  <a:srgbClr val="00B0F0"/>
                </a:solidFill>
              </a:rPr>
              <a:t> </a:t>
            </a:r>
            <a:r>
              <a:rPr lang="en-US" dirty="0" err="1">
                <a:solidFill>
                  <a:srgbClr val="00B0F0"/>
                </a:solidFill>
              </a:rPr>
              <a:t>giá</a:t>
            </a:r>
            <a:r>
              <a:rPr lang="en-US" dirty="0">
                <a:solidFill>
                  <a:srgbClr val="00B0F0"/>
                </a:solidFill>
              </a:rPr>
              <a:t> </a:t>
            </a:r>
            <a:r>
              <a:rPr lang="en-US" dirty="0" err="1">
                <a:solidFill>
                  <a:srgbClr val="00B0F0"/>
                </a:solidFill>
              </a:rPr>
              <a:t>năng</a:t>
            </a:r>
            <a:r>
              <a:rPr lang="en-US" dirty="0">
                <a:solidFill>
                  <a:srgbClr val="00B0F0"/>
                </a:solidFill>
              </a:rPr>
              <a:t> </a:t>
            </a:r>
            <a:r>
              <a:rPr lang="en-US" dirty="0" err="1">
                <a:solidFill>
                  <a:srgbClr val="00B0F0"/>
                </a:solidFill>
              </a:rPr>
              <a:t>lực</a:t>
            </a:r>
            <a:r>
              <a:rPr lang="en-US" dirty="0">
                <a:solidFill>
                  <a:srgbClr val="00B0F0"/>
                </a:solidFill>
              </a:rPr>
              <a:t> </a:t>
            </a:r>
            <a:r>
              <a:rPr lang="en-US" dirty="0" err="1">
                <a:solidFill>
                  <a:srgbClr val="00B0F0"/>
                </a:solidFill>
              </a:rPr>
              <a:t>ngôn</a:t>
            </a:r>
            <a:r>
              <a:rPr lang="en-US" dirty="0">
                <a:solidFill>
                  <a:srgbClr val="00B0F0"/>
                </a:solidFill>
              </a:rPr>
              <a:t> </a:t>
            </a:r>
            <a:r>
              <a:rPr lang="en-US" dirty="0" err="1">
                <a:solidFill>
                  <a:srgbClr val="00B0F0"/>
                </a:solidFill>
              </a:rPr>
              <a:t>ngữ</a:t>
            </a:r>
            <a:endParaRPr lang="en-US" dirty="0">
              <a:solidFill>
                <a:srgbClr val="00B0F0"/>
              </a:solidFill>
            </a:endParaRPr>
          </a:p>
          <a:p>
            <a:pPr algn="just">
              <a:lnSpc>
                <a:spcPts val="3500"/>
              </a:lnSpc>
              <a:buFont typeface="Symbol" pitchFamily="2" charset="2"/>
              <a:buChar char="Þ"/>
            </a:pPr>
            <a:r>
              <a:rPr lang="en-US" dirty="0" err="1">
                <a:solidFill>
                  <a:srgbClr val="00B0F0"/>
                </a:solidFill>
              </a:rPr>
              <a:t>Đánh</a:t>
            </a:r>
            <a:r>
              <a:rPr lang="en-US" dirty="0">
                <a:solidFill>
                  <a:srgbClr val="00B0F0"/>
                </a:solidFill>
              </a:rPr>
              <a:t> </a:t>
            </a:r>
            <a:r>
              <a:rPr lang="en-US" dirty="0" err="1">
                <a:solidFill>
                  <a:srgbClr val="00B0F0"/>
                </a:solidFill>
              </a:rPr>
              <a:t>giá</a:t>
            </a:r>
            <a:r>
              <a:rPr lang="en-US" dirty="0">
                <a:solidFill>
                  <a:srgbClr val="00B0F0"/>
                </a:solidFill>
              </a:rPr>
              <a:t> </a:t>
            </a:r>
            <a:r>
              <a:rPr lang="en-US" i="1" dirty="0" err="1">
                <a:solidFill>
                  <a:srgbClr val="00B0F0"/>
                </a:solidFill>
              </a:rPr>
              <a:t>những</a:t>
            </a:r>
            <a:r>
              <a:rPr lang="en-US" i="1" dirty="0">
                <a:solidFill>
                  <a:srgbClr val="00B0F0"/>
                </a:solidFill>
              </a:rPr>
              <a:t> </a:t>
            </a:r>
            <a:r>
              <a:rPr lang="en-US" i="1" dirty="0" err="1">
                <a:solidFill>
                  <a:srgbClr val="FF0000"/>
                </a:solidFill>
              </a:rPr>
              <a:t>năng</a:t>
            </a:r>
            <a:r>
              <a:rPr lang="en-US" i="1" dirty="0">
                <a:solidFill>
                  <a:srgbClr val="FF0000"/>
                </a:solidFill>
              </a:rPr>
              <a:t> </a:t>
            </a:r>
            <a:r>
              <a:rPr lang="en-US" i="1" dirty="0" err="1">
                <a:solidFill>
                  <a:srgbClr val="FF0000"/>
                </a:solidFill>
              </a:rPr>
              <a:t>lực</a:t>
            </a:r>
            <a:r>
              <a:rPr lang="en-US" i="1" dirty="0">
                <a:solidFill>
                  <a:srgbClr val="FF0000"/>
                </a:solidFill>
              </a:rPr>
              <a:t> </a:t>
            </a:r>
            <a:r>
              <a:rPr lang="en-US" i="1" dirty="0" err="1">
                <a:solidFill>
                  <a:srgbClr val="FF0000"/>
                </a:solidFill>
              </a:rPr>
              <a:t>chuyên</a:t>
            </a:r>
            <a:r>
              <a:rPr lang="en-US" i="1" dirty="0">
                <a:solidFill>
                  <a:srgbClr val="FF0000"/>
                </a:solidFill>
              </a:rPr>
              <a:t> </a:t>
            </a:r>
            <a:r>
              <a:rPr lang="en-US" i="1" dirty="0" err="1">
                <a:solidFill>
                  <a:srgbClr val="FF0000"/>
                </a:solidFill>
              </a:rPr>
              <a:t>môn</a:t>
            </a:r>
            <a:r>
              <a:rPr lang="en-US" dirty="0">
                <a:solidFill>
                  <a:srgbClr val="00B0F0"/>
                </a:solidFill>
              </a:rPr>
              <a:t> (</a:t>
            </a:r>
            <a:r>
              <a:rPr lang="en-US" dirty="0" err="1">
                <a:solidFill>
                  <a:srgbClr val="00B0F0"/>
                </a:solidFill>
              </a:rPr>
              <a:t>năng</a:t>
            </a:r>
            <a:r>
              <a:rPr lang="en-US" dirty="0">
                <a:solidFill>
                  <a:srgbClr val="00B0F0"/>
                </a:solidFill>
              </a:rPr>
              <a:t> </a:t>
            </a:r>
            <a:r>
              <a:rPr lang="en-US" dirty="0" err="1">
                <a:solidFill>
                  <a:srgbClr val="00B0F0"/>
                </a:solidFill>
              </a:rPr>
              <a:t>lực</a:t>
            </a:r>
            <a:r>
              <a:rPr lang="en-US" dirty="0">
                <a:solidFill>
                  <a:srgbClr val="00B0F0"/>
                </a:solidFill>
              </a:rPr>
              <a:t> </a:t>
            </a:r>
            <a:r>
              <a:rPr lang="en-US" dirty="0" err="1">
                <a:solidFill>
                  <a:srgbClr val="00B0F0"/>
                </a:solidFill>
              </a:rPr>
              <a:t>ngôn</a:t>
            </a:r>
            <a:r>
              <a:rPr lang="en-US" dirty="0">
                <a:solidFill>
                  <a:srgbClr val="00B0F0"/>
                </a:solidFill>
              </a:rPr>
              <a:t> </a:t>
            </a:r>
            <a:r>
              <a:rPr lang="en-US" dirty="0" err="1">
                <a:solidFill>
                  <a:srgbClr val="00B0F0"/>
                </a:solidFill>
              </a:rPr>
              <a:t>ngữ</a:t>
            </a:r>
            <a:r>
              <a:rPr lang="en-US" dirty="0">
                <a:solidFill>
                  <a:srgbClr val="00B0F0"/>
                </a:solidFill>
              </a:rPr>
              <a:t> </a:t>
            </a:r>
            <a:r>
              <a:rPr lang="en-US" dirty="0" err="1">
                <a:solidFill>
                  <a:srgbClr val="00B0F0"/>
                </a:solidFill>
              </a:rPr>
              <a:t>thể</a:t>
            </a:r>
            <a:r>
              <a:rPr lang="en-US" dirty="0">
                <a:solidFill>
                  <a:srgbClr val="00B0F0"/>
                </a:solidFill>
              </a:rPr>
              <a:t> </a:t>
            </a:r>
            <a:r>
              <a:rPr lang="en-US" dirty="0" err="1">
                <a:solidFill>
                  <a:srgbClr val="00B0F0"/>
                </a:solidFill>
              </a:rPr>
              <a:t>hiện</a:t>
            </a:r>
            <a:r>
              <a:rPr lang="en-US" dirty="0">
                <a:solidFill>
                  <a:srgbClr val="00B0F0"/>
                </a:solidFill>
              </a:rPr>
              <a:t> qua </a:t>
            </a:r>
            <a:r>
              <a:rPr lang="en-US" dirty="0" err="1">
                <a:solidFill>
                  <a:srgbClr val="00B0F0"/>
                </a:solidFill>
              </a:rPr>
              <a:t>các</a:t>
            </a:r>
            <a:r>
              <a:rPr lang="en-US" dirty="0">
                <a:solidFill>
                  <a:srgbClr val="00B0F0"/>
                </a:solidFill>
              </a:rPr>
              <a:t> </a:t>
            </a:r>
            <a:r>
              <a:rPr lang="en-US" i="1" dirty="0" err="1">
                <a:solidFill>
                  <a:srgbClr val="00B0F0"/>
                </a:solidFill>
              </a:rPr>
              <a:t>kĩ</a:t>
            </a:r>
            <a:r>
              <a:rPr lang="en-US" i="1" dirty="0">
                <a:solidFill>
                  <a:srgbClr val="00B0F0"/>
                </a:solidFill>
              </a:rPr>
              <a:t> </a:t>
            </a:r>
            <a:r>
              <a:rPr lang="en-US" i="1" dirty="0" err="1">
                <a:solidFill>
                  <a:srgbClr val="00B0F0"/>
                </a:solidFill>
              </a:rPr>
              <a:t>năng</a:t>
            </a:r>
            <a:r>
              <a:rPr lang="en-US" i="1" dirty="0">
                <a:solidFill>
                  <a:srgbClr val="00B0F0"/>
                </a:solidFill>
              </a:rPr>
              <a:t> </a:t>
            </a:r>
            <a:r>
              <a:rPr lang="en-US" i="1" dirty="0" err="1">
                <a:solidFill>
                  <a:srgbClr val="FF0000"/>
                </a:solidFill>
              </a:rPr>
              <a:t>đọc</a:t>
            </a:r>
            <a:r>
              <a:rPr lang="en-US" i="1" dirty="0">
                <a:solidFill>
                  <a:srgbClr val="FF0000"/>
                </a:solidFill>
              </a:rPr>
              <a:t>, </a:t>
            </a:r>
            <a:r>
              <a:rPr lang="en-US" i="1" dirty="0" err="1">
                <a:solidFill>
                  <a:srgbClr val="FF0000"/>
                </a:solidFill>
              </a:rPr>
              <a:t>viết</a:t>
            </a:r>
            <a:r>
              <a:rPr lang="en-US" i="1" dirty="0">
                <a:solidFill>
                  <a:srgbClr val="FF0000"/>
                </a:solidFill>
              </a:rPr>
              <a:t>, </a:t>
            </a:r>
            <a:r>
              <a:rPr lang="en-US" i="1" dirty="0" err="1">
                <a:solidFill>
                  <a:srgbClr val="FF0000"/>
                </a:solidFill>
              </a:rPr>
              <a:t>nói</a:t>
            </a:r>
            <a:r>
              <a:rPr lang="en-US" i="1" dirty="0">
                <a:solidFill>
                  <a:srgbClr val="FF0000"/>
                </a:solidFill>
              </a:rPr>
              <a:t> </a:t>
            </a:r>
            <a:r>
              <a:rPr lang="en-US" i="1" dirty="0" err="1">
                <a:solidFill>
                  <a:srgbClr val="FF0000"/>
                </a:solidFill>
              </a:rPr>
              <a:t>và</a:t>
            </a:r>
            <a:r>
              <a:rPr lang="en-US" i="1" dirty="0">
                <a:solidFill>
                  <a:srgbClr val="FF0000"/>
                </a:solidFill>
              </a:rPr>
              <a:t> </a:t>
            </a:r>
            <a:r>
              <a:rPr lang="en-US" i="1" dirty="0" err="1">
                <a:solidFill>
                  <a:srgbClr val="FF0000"/>
                </a:solidFill>
              </a:rPr>
              <a:t>nghe</a:t>
            </a:r>
            <a:r>
              <a:rPr lang="en-US" dirty="0">
                <a:solidFill>
                  <a:srgbClr val="00B0F0"/>
                </a:solidFill>
              </a:rPr>
              <a:t>; </a:t>
            </a:r>
            <a:r>
              <a:rPr lang="en-US" dirty="0" err="1">
                <a:solidFill>
                  <a:srgbClr val="00B0F0"/>
                </a:solidFill>
              </a:rPr>
              <a:t>năng</a:t>
            </a:r>
            <a:r>
              <a:rPr lang="en-US" dirty="0">
                <a:solidFill>
                  <a:srgbClr val="00B0F0"/>
                </a:solidFill>
              </a:rPr>
              <a:t> </a:t>
            </a:r>
            <a:r>
              <a:rPr lang="en-US" dirty="0" err="1">
                <a:solidFill>
                  <a:srgbClr val="00B0F0"/>
                </a:solidFill>
              </a:rPr>
              <a:t>lực</a:t>
            </a:r>
            <a:r>
              <a:rPr lang="en-US" dirty="0">
                <a:solidFill>
                  <a:srgbClr val="00B0F0"/>
                </a:solidFill>
              </a:rPr>
              <a:t> </a:t>
            </a:r>
            <a:r>
              <a:rPr lang="en-US" dirty="0" err="1">
                <a:solidFill>
                  <a:srgbClr val="00B0F0"/>
                </a:solidFill>
              </a:rPr>
              <a:t>văn</a:t>
            </a:r>
            <a:r>
              <a:rPr lang="en-US" dirty="0">
                <a:solidFill>
                  <a:srgbClr val="00B0F0"/>
                </a:solidFill>
              </a:rPr>
              <a:t> </a:t>
            </a:r>
            <a:r>
              <a:rPr lang="en-US" dirty="0" err="1">
                <a:solidFill>
                  <a:srgbClr val="00B0F0"/>
                </a:solidFill>
              </a:rPr>
              <a:t>học</a:t>
            </a:r>
            <a:r>
              <a:rPr lang="en-US" dirty="0">
                <a:solidFill>
                  <a:srgbClr val="00B0F0"/>
                </a:solidFill>
              </a:rPr>
              <a:t> </a:t>
            </a:r>
            <a:r>
              <a:rPr lang="en-US" dirty="0" err="1">
                <a:solidFill>
                  <a:srgbClr val="00B0F0"/>
                </a:solidFill>
              </a:rPr>
              <a:t>thể</a:t>
            </a:r>
            <a:r>
              <a:rPr lang="en-US" dirty="0">
                <a:solidFill>
                  <a:srgbClr val="00B0F0"/>
                </a:solidFill>
              </a:rPr>
              <a:t> </a:t>
            </a:r>
            <a:r>
              <a:rPr lang="en-US" dirty="0" err="1">
                <a:solidFill>
                  <a:srgbClr val="00B0F0"/>
                </a:solidFill>
              </a:rPr>
              <a:t>hiện</a:t>
            </a:r>
            <a:r>
              <a:rPr lang="en-US" dirty="0">
                <a:solidFill>
                  <a:srgbClr val="00B0F0"/>
                </a:solidFill>
              </a:rPr>
              <a:t> qua </a:t>
            </a:r>
            <a:r>
              <a:rPr lang="en-US" i="1" dirty="0" err="1">
                <a:solidFill>
                  <a:srgbClr val="00B0F0"/>
                </a:solidFill>
              </a:rPr>
              <a:t>nhận</a:t>
            </a:r>
            <a:r>
              <a:rPr lang="en-US" i="1" dirty="0">
                <a:solidFill>
                  <a:srgbClr val="00B0F0"/>
                </a:solidFill>
              </a:rPr>
              <a:t> </a:t>
            </a:r>
            <a:r>
              <a:rPr lang="en-US" i="1" dirty="0" err="1">
                <a:solidFill>
                  <a:srgbClr val="00B0F0"/>
                </a:solidFill>
              </a:rPr>
              <a:t>biết</a:t>
            </a:r>
            <a:r>
              <a:rPr lang="en-US" i="1" dirty="0">
                <a:solidFill>
                  <a:srgbClr val="00B0F0"/>
                </a:solidFill>
              </a:rPr>
              <a:t> </a:t>
            </a:r>
            <a:r>
              <a:rPr lang="en-US" i="1" dirty="0" err="1">
                <a:solidFill>
                  <a:srgbClr val="00B0F0"/>
                </a:solidFill>
              </a:rPr>
              <a:t>được</a:t>
            </a:r>
            <a:r>
              <a:rPr lang="en-US" i="1" dirty="0">
                <a:solidFill>
                  <a:srgbClr val="00B0F0"/>
                </a:solidFill>
              </a:rPr>
              <a:t> </a:t>
            </a:r>
            <a:r>
              <a:rPr lang="en-US" i="1" dirty="0" err="1">
                <a:solidFill>
                  <a:srgbClr val="00B0F0"/>
                </a:solidFill>
              </a:rPr>
              <a:t>một</a:t>
            </a:r>
            <a:r>
              <a:rPr lang="en-US" i="1" dirty="0">
                <a:solidFill>
                  <a:srgbClr val="00B0F0"/>
                </a:solidFill>
              </a:rPr>
              <a:t> </a:t>
            </a:r>
            <a:r>
              <a:rPr lang="en-US" i="1" dirty="0" err="1">
                <a:solidFill>
                  <a:srgbClr val="00B0F0"/>
                </a:solidFill>
              </a:rPr>
              <a:t>số</a:t>
            </a:r>
            <a:r>
              <a:rPr lang="en-US" i="1" dirty="0">
                <a:solidFill>
                  <a:srgbClr val="00B0F0"/>
                </a:solidFill>
              </a:rPr>
              <a:t> </a:t>
            </a:r>
            <a:r>
              <a:rPr lang="en-US" i="1" dirty="0" err="1">
                <a:solidFill>
                  <a:srgbClr val="00B0F0"/>
                </a:solidFill>
              </a:rPr>
              <a:t>cái</a:t>
            </a:r>
            <a:r>
              <a:rPr lang="en-US" i="1" dirty="0">
                <a:solidFill>
                  <a:srgbClr val="00B0F0"/>
                </a:solidFill>
              </a:rPr>
              <a:t> hay </a:t>
            </a:r>
            <a:r>
              <a:rPr lang="en-US" i="1" dirty="0" err="1">
                <a:solidFill>
                  <a:srgbClr val="00B0F0"/>
                </a:solidFill>
              </a:rPr>
              <a:t>cái</a:t>
            </a:r>
            <a:r>
              <a:rPr lang="en-US" i="1" dirty="0">
                <a:solidFill>
                  <a:srgbClr val="00B0F0"/>
                </a:solidFill>
              </a:rPr>
              <a:t> </a:t>
            </a:r>
            <a:r>
              <a:rPr lang="en-US" i="1" dirty="0" err="1">
                <a:solidFill>
                  <a:srgbClr val="00B0F0"/>
                </a:solidFill>
              </a:rPr>
              <a:t>đẹp</a:t>
            </a:r>
            <a:r>
              <a:rPr lang="en-US" i="1" dirty="0">
                <a:solidFill>
                  <a:srgbClr val="00B0F0"/>
                </a:solidFill>
              </a:rPr>
              <a:t> </a:t>
            </a:r>
            <a:r>
              <a:rPr lang="en-US" i="1" dirty="0" err="1">
                <a:solidFill>
                  <a:srgbClr val="00B0F0"/>
                </a:solidFill>
              </a:rPr>
              <a:t>trong</a:t>
            </a:r>
            <a:r>
              <a:rPr lang="en-US" i="1" dirty="0">
                <a:solidFill>
                  <a:srgbClr val="00B0F0"/>
                </a:solidFill>
              </a:rPr>
              <a:t> </a:t>
            </a:r>
            <a:r>
              <a:rPr lang="en-US" i="1" dirty="0" err="1">
                <a:solidFill>
                  <a:srgbClr val="00B0F0"/>
                </a:solidFill>
              </a:rPr>
              <a:t>những</a:t>
            </a:r>
            <a:r>
              <a:rPr lang="en-US" i="1" dirty="0">
                <a:solidFill>
                  <a:srgbClr val="00B0F0"/>
                </a:solidFill>
              </a:rPr>
              <a:t> </a:t>
            </a:r>
            <a:r>
              <a:rPr lang="en-US" i="1" dirty="0" err="1">
                <a:solidFill>
                  <a:srgbClr val="00B0F0"/>
                </a:solidFill>
              </a:rPr>
              <a:t>văn</a:t>
            </a:r>
            <a:r>
              <a:rPr lang="en-US" i="1" dirty="0">
                <a:solidFill>
                  <a:srgbClr val="00B0F0"/>
                </a:solidFill>
              </a:rPr>
              <a:t> </a:t>
            </a:r>
            <a:r>
              <a:rPr lang="en-US" i="1" dirty="0" err="1">
                <a:solidFill>
                  <a:srgbClr val="00B0F0"/>
                </a:solidFill>
              </a:rPr>
              <a:t>bản</a:t>
            </a:r>
            <a:r>
              <a:rPr lang="en-US" i="1" dirty="0">
                <a:solidFill>
                  <a:srgbClr val="00B0F0"/>
                </a:solidFill>
              </a:rPr>
              <a:t> </a:t>
            </a:r>
            <a:r>
              <a:rPr lang="en-US" i="1" dirty="0" err="1">
                <a:solidFill>
                  <a:srgbClr val="00B0F0"/>
                </a:solidFill>
              </a:rPr>
              <a:t>đọc</a:t>
            </a:r>
            <a:r>
              <a:rPr lang="en-US" i="1" dirty="0">
                <a:solidFill>
                  <a:srgbClr val="00B0F0"/>
                </a:solidFill>
              </a:rPr>
              <a:t> </a:t>
            </a:r>
            <a:r>
              <a:rPr lang="en-US" i="1" dirty="0" err="1">
                <a:solidFill>
                  <a:srgbClr val="00B0F0"/>
                </a:solidFill>
              </a:rPr>
              <a:t>là</a:t>
            </a:r>
            <a:r>
              <a:rPr lang="en-US" i="1" dirty="0">
                <a:solidFill>
                  <a:srgbClr val="00B0F0"/>
                </a:solidFill>
              </a:rPr>
              <a:t> </a:t>
            </a:r>
            <a:r>
              <a:rPr lang="en-US" i="1" dirty="0" err="1">
                <a:solidFill>
                  <a:srgbClr val="00B0F0"/>
                </a:solidFill>
              </a:rPr>
              <a:t>truyện</a:t>
            </a:r>
            <a:r>
              <a:rPr lang="en-US" i="1" dirty="0">
                <a:solidFill>
                  <a:srgbClr val="00B0F0"/>
                </a:solidFill>
              </a:rPr>
              <a:t>, </a:t>
            </a:r>
            <a:r>
              <a:rPr lang="en-US" i="1" dirty="0" err="1">
                <a:solidFill>
                  <a:srgbClr val="00B0F0"/>
                </a:solidFill>
              </a:rPr>
              <a:t>thơ</a:t>
            </a:r>
            <a:r>
              <a:rPr lang="en-US" dirty="0">
                <a:solidFill>
                  <a:srgbClr val="00B0F0"/>
                </a:solidFill>
              </a:rPr>
              <a:t>) -&gt; </a:t>
            </a:r>
            <a:r>
              <a:rPr lang="en-US" dirty="0" err="1">
                <a:solidFill>
                  <a:srgbClr val="00B0F0"/>
                </a:solidFill>
              </a:rPr>
              <a:t>trọng</a:t>
            </a:r>
            <a:r>
              <a:rPr lang="en-US" dirty="0">
                <a:solidFill>
                  <a:srgbClr val="00B0F0"/>
                </a:solidFill>
              </a:rPr>
              <a:t> </a:t>
            </a:r>
            <a:r>
              <a:rPr lang="en-US" dirty="0" err="1">
                <a:solidFill>
                  <a:srgbClr val="00B0F0"/>
                </a:solidFill>
              </a:rPr>
              <a:t>tâm</a:t>
            </a:r>
            <a:endParaRPr lang="en-US" dirty="0">
              <a:solidFill>
                <a:srgbClr val="00B0F0"/>
              </a:solidFill>
            </a:endParaRPr>
          </a:p>
          <a:p>
            <a:pPr marL="0" indent="0" algn="just" defTabSz="914377">
              <a:defRPr/>
            </a:pPr>
            <a:endParaRPr lang="en-US" dirty="0">
              <a:solidFill>
                <a:srgbClr val="00B0F0"/>
              </a:solidFill>
            </a:endParaRPr>
          </a:p>
          <a:p>
            <a:pPr marL="0" indent="0" algn="just" defTabSz="914377">
              <a:defRPr/>
            </a:pPr>
            <a:r>
              <a:rPr lang="vi-VN" dirty="0">
                <a:solidFill>
                  <a:srgbClr val="00B0F0"/>
                </a:solidFill>
              </a:rPr>
              <a:t> </a:t>
            </a:r>
            <a:endParaRPr lang="en-US" dirty="0">
              <a:solidFill>
                <a:srgbClr val="00B0F0"/>
              </a:solidFill>
            </a:endParaRPr>
          </a:p>
        </p:txBody>
      </p:sp>
      <p:sp>
        <p:nvSpPr>
          <p:cNvPr id="50180" name="AutoShape 3">
            <a:extLst>
              <a:ext uri="{FF2B5EF4-FFF2-40B4-BE49-F238E27FC236}">
                <a16:creationId xmlns:a16="http://schemas.microsoft.com/office/drawing/2014/main" id="{F281527C-27CD-49E4-9D79-07EEE7A5E3A2}"/>
              </a:ext>
            </a:extLst>
          </p:cNvPr>
          <p:cNvSpPr>
            <a:spLocks noChangeArrowheads="1"/>
          </p:cNvSpPr>
          <p:nvPr/>
        </p:nvSpPr>
        <p:spPr bwMode="ltGray">
          <a:xfrm>
            <a:off x="362338" y="1564104"/>
            <a:ext cx="1762125" cy="4049619"/>
          </a:xfrm>
          <a:prstGeom prst="rightArrow">
            <a:avLst>
              <a:gd name="adj1" fmla="val 79306"/>
              <a:gd name="adj2" fmla="val 32394"/>
            </a:avLst>
          </a:prstGeom>
          <a:solidFill>
            <a:srgbClr val="D578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4342" name="Text Box 73">
            <a:extLst>
              <a:ext uri="{FF2B5EF4-FFF2-40B4-BE49-F238E27FC236}">
                <a16:creationId xmlns:a16="http://schemas.microsoft.com/office/drawing/2014/main" id="{3FC04836-3B1C-49C6-A06C-485C7F1E2888}"/>
              </a:ext>
            </a:extLst>
          </p:cNvPr>
          <p:cNvSpPr txBox="1">
            <a:spLocks noChangeArrowheads="1"/>
          </p:cNvSpPr>
          <p:nvPr/>
        </p:nvSpPr>
        <p:spPr bwMode="gray">
          <a:xfrm>
            <a:off x="474562" y="2241886"/>
            <a:ext cx="1289319" cy="217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nSpc>
                <a:spcPct val="130000"/>
              </a:lnSpc>
              <a:buClr>
                <a:schemeClr val="hlink"/>
              </a:buClr>
              <a:buFont typeface="Wingdings" panose="05000000000000000000" pitchFamily="2" charset="2"/>
              <a:buNone/>
            </a:pPr>
            <a:r>
              <a:rPr lang="en-US" sz="2667" dirty="0">
                <a:solidFill>
                  <a:schemeClr val="bg1"/>
                </a:solidFill>
              </a:rPr>
              <a:t>NỘI DUNG ĐÁNH GIÁ</a:t>
            </a:r>
            <a:endParaRPr lang="en-US" altLang="en-US" sz="2667" dirty="0">
              <a:solidFill>
                <a:schemeClr val="bg1"/>
              </a:solidFill>
              <a:cs typeface="Times New Roman" panose="02020603050405020304" pitchFamily="18" charset="0"/>
            </a:endParaRPr>
          </a:p>
        </p:txBody>
      </p:sp>
      <p:sp>
        <p:nvSpPr>
          <p:cNvPr id="8" name="Snip Single Corner Rectangle 7">
            <a:extLst>
              <a:ext uri="{FF2B5EF4-FFF2-40B4-BE49-F238E27FC236}">
                <a16:creationId xmlns:a16="http://schemas.microsoft.com/office/drawing/2014/main" id="{F32DA52E-37C8-476F-B569-7F381DC8E4D5}"/>
              </a:ext>
            </a:extLst>
          </p:cNvPr>
          <p:cNvSpPr/>
          <p:nvPr/>
        </p:nvSpPr>
        <p:spPr>
          <a:xfrm flipH="1">
            <a:off x="1763881" y="367506"/>
            <a:ext cx="9711161" cy="777205"/>
          </a:xfrm>
          <a:prstGeom prst="snip1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r>
              <a:rPr lang="en-US" sz="2800" b="1" dirty="0">
                <a:solidFill>
                  <a:schemeClr val="tx1"/>
                </a:solidFill>
                <a:latin typeface="Arial" panose="020B0604020202020204" pitchFamily="34" charset="0"/>
                <a:cs typeface="Arial" panose="020B0604020202020204" pitchFamily="34" charset="0"/>
              </a:rPr>
              <a:t>ĐÁNH GIÁ MÔN TIẾNG VIỆT</a:t>
            </a:r>
          </a:p>
        </p:txBody>
      </p:sp>
    </p:spTree>
    <p:extLst>
      <p:ext uri="{BB962C8B-B14F-4D97-AF65-F5344CB8AC3E}">
        <p14:creationId xmlns:p14="http://schemas.microsoft.com/office/powerpoint/2010/main" val="586831792"/>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20000"/>
          </a:blip>
          <a:srcRect/>
          <a:stretch>
            <a:fillRect/>
          </a:stretch>
        </p:blipFill>
        <p:spPr bwMode="auto">
          <a:xfrm>
            <a:off x="-35984" y="0"/>
            <a:ext cx="12227984" cy="6858000"/>
          </a:xfrm>
          <a:prstGeom prst="rect">
            <a:avLst/>
          </a:prstGeom>
          <a:ln>
            <a:noFill/>
          </a:ln>
          <a:effectLst>
            <a:outerShdw blurRad="292100" dist="139700" dir="2700000" algn="tl" rotWithShape="0">
              <a:srgbClr val="333333">
                <a:alpha val="65000"/>
              </a:srgbClr>
            </a:outerShdw>
          </a:effectLst>
        </p:spPr>
      </p:pic>
      <p:sp>
        <p:nvSpPr>
          <p:cNvPr id="40962" name="Text Box 5"/>
          <p:cNvSpPr txBox="1">
            <a:spLocks noChangeArrowheads="1"/>
          </p:cNvSpPr>
          <p:nvPr/>
        </p:nvSpPr>
        <p:spPr bwMode="auto">
          <a:xfrm>
            <a:off x="1524000" y="3151858"/>
            <a:ext cx="9448800" cy="830997"/>
          </a:xfrm>
          <a:prstGeom prst="rect">
            <a:avLst/>
          </a:prstGeom>
          <a:noFill/>
          <a:ln w="9525">
            <a:noFill/>
            <a:miter lim="800000"/>
            <a:headEnd/>
            <a:tailEnd/>
          </a:ln>
        </p:spPr>
        <p:txBody>
          <a:bodyPr>
            <a:spAutoFit/>
          </a:bodyPr>
          <a:lstStyle/>
          <a:p>
            <a:pPr algn="ctr">
              <a:spcBef>
                <a:spcPct val="50000"/>
              </a:spcBef>
            </a:pPr>
            <a:r>
              <a:rPr lang="vi-VN" sz="4800" b="1" i="1" dirty="0">
                <a:solidFill>
                  <a:srgbClr val="A80000"/>
                </a:solidFill>
                <a:cs typeface="Arial" charset="0"/>
              </a:rPr>
              <a:t> </a:t>
            </a:r>
            <a:endParaRPr lang="vi-VN" sz="4800" b="1" dirty="0">
              <a:solidFill>
                <a:srgbClr val="A80000"/>
              </a:solidFill>
            </a:endParaRPr>
          </a:p>
        </p:txBody>
      </p:sp>
    </p:spTree>
    <p:extLst>
      <p:ext uri="{BB962C8B-B14F-4D97-AF65-F5344CB8AC3E}">
        <p14:creationId xmlns:p14="http://schemas.microsoft.com/office/powerpoint/2010/main" val="1367989211"/>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Đường kết nối Thẳng 4"/>
          <p:cNvCxnSpPr/>
          <p:nvPr/>
        </p:nvCxnSpPr>
        <p:spPr>
          <a:xfrm>
            <a:off x="7171781" y="-5070344"/>
            <a:ext cx="270033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70843" y="703253"/>
            <a:ext cx="8208580" cy="954107"/>
          </a:xfrm>
          <a:prstGeom prst="rect">
            <a:avLst/>
          </a:prstGeom>
          <a:solidFill>
            <a:schemeClr val="accent6">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vi-VN" sz="2800" b="1" dirty="0">
                <a:solidFill>
                  <a:srgbClr val="FF0000"/>
                </a:solidFill>
                <a:latin typeface="Arial" panose="020B0604020202020204" pitchFamily="34" charset="0"/>
                <a:cs typeface="Arial" panose="020B0604020202020204" pitchFamily="34" charset="0"/>
              </a:rPr>
              <a:t>NỘI DUNG ĐÁNH GIÁ CÁC KĨ NĂNG </a:t>
            </a:r>
          </a:p>
          <a:p>
            <a:pPr algn="ctr"/>
            <a:r>
              <a:rPr lang="vi-VN" sz="2800" b="1" dirty="0">
                <a:solidFill>
                  <a:srgbClr val="FF0000"/>
                </a:solidFill>
                <a:latin typeface="Arial" panose="020B0604020202020204" pitchFamily="34" charset="0"/>
                <a:cs typeface="Arial" panose="020B0604020202020204" pitchFamily="34" charset="0"/>
              </a:rPr>
              <a:t>MÔN TIẾNG VIỆT</a:t>
            </a:r>
          </a:p>
        </p:txBody>
      </p:sp>
      <p:grpSp>
        <p:nvGrpSpPr>
          <p:cNvPr id="17" name="Group 16"/>
          <p:cNvGrpSpPr/>
          <p:nvPr/>
        </p:nvGrpSpPr>
        <p:grpSpPr>
          <a:xfrm>
            <a:off x="1084928" y="1764794"/>
            <a:ext cx="9924288" cy="4504927"/>
            <a:chOff x="346841" y="1716664"/>
            <a:chExt cx="9068014" cy="4504927"/>
          </a:xfrm>
        </p:grpSpPr>
        <p:grpSp>
          <p:nvGrpSpPr>
            <p:cNvPr id="15" name="Group 14"/>
            <p:cNvGrpSpPr/>
            <p:nvPr/>
          </p:nvGrpSpPr>
          <p:grpSpPr>
            <a:xfrm>
              <a:off x="346841" y="1915845"/>
              <a:ext cx="1618593" cy="4227184"/>
              <a:chOff x="346841" y="1915845"/>
              <a:chExt cx="1618593" cy="4227184"/>
            </a:xfrm>
          </p:grpSpPr>
          <p:sp>
            <p:nvSpPr>
              <p:cNvPr id="3" name="Rectangle 2"/>
              <p:cNvSpPr/>
              <p:nvPr/>
            </p:nvSpPr>
            <p:spPr>
              <a:xfrm>
                <a:off x="409903" y="1915845"/>
                <a:ext cx="1555531" cy="920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ĐỌC</a:t>
                </a:r>
                <a:endParaRPr lang="en-US" sz="2400" b="1" dirty="0">
                  <a:solidFill>
                    <a:schemeClr val="tx1"/>
                  </a:solidFill>
                </a:endParaRPr>
              </a:p>
            </p:txBody>
          </p:sp>
          <p:sp>
            <p:nvSpPr>
              <p:cNvPr id="9" name="Rectangle 8"/>
              <p:cNvSpPr/>
              <p:nvPr/>
            </p:nvSpPr>
            <p:spPr>
              <a:xfrm>
                <a:off x="346841" y="3594537"/>
                <a:ext cx="1555531" cy="82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VIẾT</a:t>
                </a:r>
                <a:endParaRPr lang="en-US" sz="2400" b="1" dirty="0">
                  <a:solidFill>
                    <a:schemeClr val="tx1"/>
                  </a:solidFill>
                </a:endParaRPr>
              </a:p>
            </p:txBody>
          </p:sp>
          <p:sp>
            <p:nvSpPr>
              <p:cNvPr id="10" name="Rectangle 9"/>
              <p:cNvSpPr/>
              <p:nvPr/>
            </p:nvSpPr>
            <p:spPr>
              <a:xfrm>
                <a:off x="346841" y="5144547"/>
                <a:ext cx="1555531" cy="998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NÓI VÀ NGHE</a:t>
                </a:r>
                <a:endParaRPr lang="en-US" sz="2400" b="1" dirty="0">
                  <a:solidFill>
                    <a:schemeClr val="tx1"/>
                  </a:solidFill>
                </a:endParaRPr>
              </a:p>
            </p:txBody>
          </p:sp>
        </p:grpSp>
        <p:grpSp>
          <p:nvGrpSpPr>
            <p:cNvPr id="12" name="Group 11"/>
            <p:cNvGrpSpPr/>
            <p:nvPr/>
          </p:nvGrpSpPr>
          <p:grpSpPr>
            <a:xfrm>
              <a:off x="2459420" y="1716664"/>
              <a:ext cx="6955435" cy="4504927"/>
              <a:chOff x="2459420" y="1716664"/>
              <a:chExt cx="6955435" cy="4504927"/>
            </a:xfrm>
            <a:solidFill>
              <a:schemeClr val="accent6">
                <a:lumMod val="20000"/>
                <a:lumOff val="80000"/>
              </a:schemeClr>
            </a:solidFill>
          </p:grpSpPr>
          <p:sp>
            <p:nvSpPr>
              <p:cNvPr id="6" name="Rectangle 5"/>
              <p:cNvSpPr/>
              <p:nvPr/>
            </p:nvSpPr>
            <p:spPr>
              <a:xfrm>
                <a:off x="2459420" y="1716664"/>
                <a:ext cx="6866313" cy="12227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742932" lvl="1" indent="-285744" algn="just">
                  <a:lnSpc>
                    <a:spcPct val="130000"/>
                  </a:lnSpc>
                  <a:spcBef>
                    <a:spcPts val="200"/>
                  </a:spcBef>
                  <a:spcAft>
                    <a:spcPts val="200"/>
                  </a:spcAft>
                  <a:buFont typeface="Times New Roman" panose="02020603050405020304" pitchFamily="18" charset="0"/>
                  <a:buChar char="-"/>
                </a:pPr>
                <a:r>
                  <a:rPr lang="en-US" b="1" spc="-11" dirty="0" err="1">
                    <a:latin typeface="Times New Roman" panose="02020603050405020304" pitchFamily="18" charset="0"/>
                    <a:ea typeface="Calibri" panose="020F0502020204030204" pitchFamily="34" charset="0"/>
                  </a:rPr>
                  <a:t>Kĩ</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thuật</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đọc</a:t>
                </a:r>
                <a:r>
                  <a:rPr lang="en-US" b="1" spc="-11" dirty="0">
                    <a:latin typeface="Times New Roman" panose="02020603050405020304" pitchFamily="18" charset="0"/>
                    <a:ea typeface="Calibri" panose="020F0502020204030204" pitchFamily="34" charset="0"/>
                  </a:rPr>
                  <a:t> </a:t>
                </a:r>
                <a:r>
                  <a:rPr lang="en-US" spc="-11" dirty="0">
                    <a:latin typeface="Times New Roman" panose="02020603050405020304" pitchFamily="18" charset="0"/>
                    <a:ea typeface="Calibri" panose="020F0502020204030204" pitchFamily="34" charset="0"/>
                  </a:rPr>
                  <a:t>(</a:t>
                </a:r>
                <a:r>
                  <a:rPr lang="en-US" spc="-11" dirty="0" err="1">
                    <a:latin typeface="Times New Roman" panose="02020603050405020304" pitchFamily="18" charset="0"/>
                    <a:ea typeface="Calibri" panose="020F0502020204030204" pitchFamily="34" charset="0"/>
                  </a:rPr>
                  <a:t>đọc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thành</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tiếng</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đọc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thầm</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đọc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diễn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cảm</a:t>
                </a:r>
                <a:r>
                  <a:rPr lang="en-US" spc="-11" dirty="0">
                    <a:latin typeface="Times New Roman" panose="02020603050405020304" pitchFamily="18" charset="0"/>
                    <a:ea typeface="Calibri" panose="020F0502020204030204" pitchFamily="34" charset="0"/>
                  </a:rPr>
                  <a:t>); </a:t>
                </a:r>
                <a:endParaRPr lang="x-none" dirty="0">
                  <a:latin typeface="Times New Roman" panose="02020603050405020304" pitchFamily="18" charset="0"/>
                  <a:ea typeface="Calibri" panose="020F0502020204030204" pitchFamily="34" charset="0"/>
                </a:endParaRPr>
              </a:p>
              <a:p>
                <a:pPr marL="742932" lvl="1" indent="-285744" algn="just">
                  <a:lnSpc>
                    <a:spcPct val="130000"/>
                  </a:lnSpc>
                  <a:spcBef>
                    <a:spcPts val="200"/>
                  </a:spcBef>
                  <a:spcAft>
                    <a:spcPts val="200"/>
                  </a:spcAft>
                  <a:buFont typeface="Times New Roman" panose="02020603050405020304" pitchFamily="18" charset="0"/>
                  <a:buChar char="-"/>
                </a:pPr>
                <a:r>
                  <a:rPr lang="en-US" b="1" spc="-11" dirty="0" err="1">
                    <a:latin typeface="Times New Roman" panose="02020603050405020304" pitchFamily="18" charset="0"/>
                    <a:ea typeface="Calibri" panose="020F0502020204030204" pitchFamily="34" charset="0"/>
                  </a:rPr>
                  <a:t>Đọc</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hiểu</a:t>
                </a:r>
                <a:r>
                  <a:rPr lang="en-US" b="1"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văn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bản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văn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học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đọc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hiểu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văn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bản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thông</a:t>
                </a:r>
                <a:r>
                  <a:rPr lang="en-US" spc="-11" dirty="0">
                    <a:latin typeface="Times New Roman" panose="02020603050405020304" pitchFamily="18" charset="0"/>
                    <a:ea typeface="Calibri" panose="020F0502020204030204" pitchFamily="34" charset="0"/>
                  </a:rPr>
                  <a:t> tin (</a:t>
                </a:r>
                <a:r>
                  <a:rPr lang="en-US" spc="-11" dirty="0" err="1">
                    <a:latin typeface="Times New Roman" panose="02020603050405020304" pitchFamily="18" charset="0"/>
                    <a:ea typeface="Calibri" panose="020F0502020204030204" pitchFamily="34" charset="0"/>
                  </a:rPr>
                  <a:t>hiểu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nội</a:t>
                </a:r>
                <a:r>
                  <a:rPr lang="en-US" spc="-11" dirty="0">
                    <a:latin typeface="Times New Roman" panose="02020603050405020304" pitchFamily="18" charset="0"/>
                    <a:ea typeface="Calibri" panose="020F0502020204030204" pitchFamily="34" charset="0"/>
                  </a:rPr>
                  <a:t> dung, </a:t>
                </a:r>
                <a:r>
                  <a:rPr lang="en-US" spc="-11" dirty="0" err="1">
                    <a:latin typeface="Times New Roman" panose="02020603050405020304" pitchFamily="18" charset="0"/>
                    <a:ea typeface="Calibri" panose="020F0502020204030204" pitchFamily="34" charset="0"/>
                  </a:rPr>
                  <a:t>hiểu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phương</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thức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biểu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đạt</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liên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hệ</a:t>
                </a:r>
                <a:r>
                  <a:rPr lang="en-US" spc="-11" dirty="0">
                    <a:latin typeface="Times New Roman" panose="02020603050405020304" pitchFamily="18" charset="0"/>
                    <a:ea typeface="Calibri" panose="020F0502020204030204" pitchFamily="34" charset="0"/>
                  </a:rPr>
                  <a:t> so </a:t>
                </a:r>
                <a:r>
                  <a:rPr lang="en-US" spc="-11" dirty="0" err="1">
                    <a:latin typeface="Times New Roman" panose="02020603050405020304" pitchFamily="18" charset="0"/>
                    <a:ea typeface="Calibri" panose="020F0502020204030204" pitchFamily="34" charset="0"/>
                  </a:rPr>
                  <a:t>sánh</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ngoài</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văn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bản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đọc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mở</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rộng</a:t>
                </a:r>
                <a:r>
                  <a:rPr lang="en-US" spc="-11" dirty="0">
                    <a:latin typeface="Times New Roman" panose="02020603050405020304" pitchFamily="18" charset="0"/>
                    <a:ea typeface="Calibri" panose="020F0502020204030204" pitchFamily="34" charset="0"/>
                  </a:rPr>
                  <a:t>)</a:t>
                </a:r>
                <a:endParaRPr lang="x-none" dirty="0">
                  <a:latin typeface="Times New Roman" panose="02020603050405020304" pitchFamily="18" charset="0"/>
                  <a:ea typeface="Calibri" panose="020F0502020204030204" pitchFamily="34" charset="0"/>
                </a:endParaRPr>
              </a:p>
            </p:txBody>
          </p:sp>
          <p:sp>
            <p:nvSpPr>
              <p:cNvPr id="13" name="Rectangle 12"/>
              <p:cNvSpPr/>
              <p:nvPr/>
            </p:nvSpPr>
            <p:spPr>
              <a:xfrm>
                <a:off x="2459422" y="3194304"/>
                <a:ext cx="6866311" cy="14508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742932" lvl="1" indent="-285744" algn="just">
                  <a:lnSpc>
                    <a:spcPct val="130000"/>
                  </a:lnSpc>
                  <a:spcBef>
                    <a:spcPts val="200"/>
                  </a:spcBef>
                  <a:spcAft>
                    <a:spcPts val="200"/>
                  </a:spcAft>
                  <a:buFont typeface="Times New Roman" panose="02020603050405020304" pitchFamily="18" charset="0"/>
                  <a:buChar char="-"/>
                </a:pPr>
                <a:r>
                  <a:rPr lang="en-US" b="1" spc="-11" dirty="0" err="1">
                    <a:latin typeface="Times New Roman" panose="02020603050405020304" pitchFamily="18" charset="0"/>
                    <a:ea typeface="Calibri" panose="020F0502020204030204" pitchFamily="34" charset="0"/>
                  </a:rPr>
                  <a:t>Kĩ</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thuật</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viết</a:t>
                </a:r>
                <a:r>
                  <a:rPr lang="en-US" b="1" spc="-11" dirty="0">
                    <a:latin typeface="Times New Roman" panose="02020603050405020304" pitchFamily="18" charset="0"/>
                    <a:ea typeface="Calibri" panose="020F0502020204030204" pitchFamily="34" charset="0"/>
                  </a:rPr>
                  <a:t> </a:t>
                </a:r>
                <a:r>
                  <a:rPr lang="en-US" spc="-11" dirty="0">
                    <a:latin typeface="Times New Roman" panose="02020603050405020304" pitchFamily="18" charset="0"/>
                    <a:ea typeface="Calibri" panose="020F0502020204030204" pitchFamily="34" charset="0"/>
                  </a:rPr>
                  <a:t>(</a:t>
                </a:r>
                <a:r>
                  <a:rPr lang="en-US" spc="-11" dirty="0" err="1">
                    <a:latin typeface="Times New Roman" panose="02020603050405020304" pitchFamily="18" charset="0"/>
                    <a:ea typeface="Calibri" panose="020F0502020204030204" pitchFamily="34" charset="0"/>
                  </a:rPr>
                  <a:t>viết</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chữ</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thường</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chữ</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hoa</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viết</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chính</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tả</a:t>
                </a:r>
                <a:r>
                  <a:rPr lang="en-US" spc="-11" dirty="0">
                    <a:latin typeface="Times New Roman" panose="02020603050405020304" pitchFamily="18" charset="0"/>
                    <a:ea typeface="Calibri" panose="020F0502020204030204" pitchFamily="34" charset="0"/>
                  </a:rPr>
                  <a:t>); </a:t>
                </a:r>
                <a:endParaRPr lang="x-none" dirty="0">
                  <a:latin typeface="Times New Roman" panose="02020603050405020304" pitchFamily="18" charset="0"/>
                  <a:ea typeface="Calibri" panose="020F0502020204030204" pitchFamily="34" charset="0"/>
                </a:endParaRPr>
              </a:p>
              <a:p>
                <a:pPr marL="742932" lvl="1" indent="-285744" algn="just">
                  <a:lnSpc>
                    <a:spcPct val="130000"/>
                  </a:lnSpc>
                  <a:spcBef>
                    <a:spcPts val="200"/>
                  </a:spcBef>
                  <a:spcAft>
                    <a:spcPts val="200"/>
                  </a:spcAft>
                  <a:buFont typeface="Times New Roman" panose="02020603050405020304" pitchFamily="18" charset="0"/>
                  <a:buChar char="-"/>
                </a:pPr>
                <a:r>
                  <a:rPr lang="en-US" b="1" spc="-11" dirty="0" err="1">
                    <a:latin typeface="Times New Roman" panose="02020603050405020304" pitchFamily="18" charset="0"/>
                    <a:ea typeface="Calibri" panose="020F0502020204030204" pitchFamily="34" charset="0"/>
                  </a:rPr>
                  <a:t>Viết</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đoạn</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văn</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văn</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bản</a:t>
                </a:r>
                <a:r>
                  <a:rPr lang="en-US" b="1" spc="-11" dirty="0">
                    <a:latin typeface="Times New Roman" panose="02020603050405020304" pitchFamily="18" charset="0"/>
                    <a:ea typeface="Calibri" panose="020F0502020204030204" pitchFamily="34" charset="0"/>
                  </a:rPr>
                  <a:t> </a:t>
                </a:r>
                <a:r>
                  <a:rPr lang="en-US" spc="-11" dirty="0">
                    <a:latin typeface="Times New Roman" panose="02020603050405020304" pitchFamily="18" charset="0"/>
                    <a:ea typeface="Calibri" panose="020F0502020204030204" pitchFamily="34" charset="0"/>
                  </a:rPr>
                  <a:t>(</a:t>
                </a:r>
                <a:r>
                  <a:rPr lang="en-US" spc="-11" dirty="0" err="1">
                    <a:latin typeface="Times New Roman" panose="02020603050405020304" pitchFamily="18" charset="0"/>
                    <a:ea typeface="Calibri" panose="020F0502020204030204" pitchFamily="34" charset="0"/>
                  </a:rPr>
                  <a:t>câu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văn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đoạn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văn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bài</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văn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thuộc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các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kiểu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bài</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thuật</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việc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kể</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chuyện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thuyết</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minh</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miêu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tả</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biểu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cảm</a:t>
                </a:r>
                <a:r>
                  <a:rPr lang="en-US" spc="-11" dirty="0">
                    <a:latin typeface="Times New Roman" panose="02020603050405020304" pitchFamily="18" charset="0"/>
                    <a:ea typeface="Calibri" panose="020F0502020204030204" pitchFamily="34" charset="0"/>
                  </a:rPr>
                  <a:t>,…)</a:t>
                </a:r>
                <a:endParaRPr lang="x-none" dirty="0">
                  <a:latin typeface="Times New Roman" panose="02020603050405020304" pitchFamily="18" charset="0"/>
                  <a:ea typeface="Calibri" panose="020F0502020204030204" pitchFamily="34" charset="0"/>
                </a:endParaRPr>
              </a:p>
            </p:txBody>
          </p:sp>
          <p:sp>
            <p:nvSpPr>
              <p:cNvPr id="14" name="Rectangle 13"/>
              <p:cNvSpPr/>
              <p:nvPr/>
            </p:nvSpPr>
            <p:spPr>
              <a:xfrm>
                <a:off x="2459422" y="4770743"/>
                <a:ext cx="6955433" cy="14508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891" indent="-342891" algn="just">
                  <a:lnSpc>
                    <a:spcPct val="130000"/>
                  </a:lnSpc>
                  <a:spcBef>
                    <a:spcPts val="200"/>
                  </a:spcBef>
                  <a:spcAft>
                    <a:spcPts val="200"/>
                  </a:spcAft>
                  <a:buFont typeface="Times New Roman" panose="02020603050405020304" pitchFamily="18" charset="0"/>
                  <a:buChar char="-"/>
                </a:pPr>
                <a:r>
                  <a:rPr lang="en-US" b="1" spc="-11" dirty="0" err="1">
                    <a:latin typeface="Times New Roman" panose="02020603050405020304" pitchFamily="18" charset="0"/>
                    <a:ea typeface="Calibri" panose="020F0502020204030204" pitchFamily="34" charset="0"/>
                  </a:rPr>
                  <a:t>Nói</a:t>
                </a:r>
                <a:r>
                  <a:rPr lang="en-US" b="1"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và</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trình</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bày</a:t>
                </a:r>
                <a:r>
                  <a:rPr lang="en-US" spc="-11" dirty="0">
                    <a:latin typeface="Times New Roman" panose="02020603050405020304" pitchFamily="18" charset="0"/>
                    <a:ea typeface="Calibri" panose="020F0502020204030204" pitchFamily="34" charset="0"/>
                  </a:rPr>
                  <a:t> (TLCH, </a:t>
                </a:r>
                <a:r>
                  <a:rPr lang="en-US" spc="-11" dirty="0" err="1">
                    <a:latin typeface="Times New Roman" panose="02020603050405020304" pitchFamily="18" charset="0"/>
                    <a:ea typeface="Calibri" panose="020F0502020204030204" pitchFamily="34" charset="0"/>
                  </a:rPr>
                  <a:t>phát</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biểu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ý</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kiến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thuyết</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trình</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kể</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chuyện</a:t>
                </a:r>
                <a:r>
                  <a:rPr lang="en-US" spc="-11" dirty="0">
                    <a:latin typeface="Times New Roman" panose="02020603050405020304" pitchFamily="18" charset="0"/>
                    <a:ea typeface="Calibri" panose="020F0502020204030204" pitchFamily="34" charset="0"/>
                  </a:rPr>
                  <a:t>);</a:t>
                </a:r>
                <a:endParaRPr lang="x-none" dirty="0">
                  <a:latin typeface="Times New Roman" panose="02020603050405020304" pitchFamily="18" charset="0"/>
                  <a:ea typeface="Calibri" panose="020F0502020204030204" pitchFamily="34" charset="0"/>
                </a:endParaRPr>
              </a:p>
              <a:p>
                <a:pPr marL="342891" indent="-342891" algn="just">
                  <a:lnSpc>
                    <a:spcPct val="130000"/>
                  </a:lnSpc>
                  <a:spcBef>
                    <a:spcPts val="200"/>
                  </a:spcBef>
                  <a:spcAft>
                    <a:spcPts val="200"/>
                  </a:spcAft>
                  <a:buFont typeface="Times New Roman" panose="02020603050405020304" pitchFamily="18" charset="0"/>
                  <a:buChar char="-"/>
                </a:pPr>
                <a:r>
                  <a:rPr lang="en-US" b="1" spc="-11" dirty="0">
                    <a:latin typeface="Times New Roman" panose="02020603050405020304" pitchFamily="18" charset="0"/>
                    <a:ea typeface="Calibri" panose="020F0502020204030204" pitchFamily="34" charset="0"/>
                  </a:rPr>
                  <a:t>Nghe </a:t>
                </a:r>
                <a:r>
                  <a:rPr lang="en-US" spc="-11" dirty="0">
                    <a:latin typeface="Times New Roman" panose="02020603050405020304" pitchFamily="18" charset="0"/>
                    <a:ea typeface="Calibri" panose="020F0502020204030204" pitchFamily="34" charset="0"/>
                  </a:rPr>
                  <a:t>(</a:t>
                </a:r>
                <a:r>
                  <a:rPr lang="en-US" spc="-11" dirty="0" err="1">
                    <a:latin typeface="Times New Roman" panose="02020603050405020304" pitchFamily="18" charset="0"/>
                    <a:ea typeface="Calibri" panose="020F0502020204030204" pitchFamily="34" charset="0"/>
                  </a:rPr>
                  <a:t>nghe</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hiểu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đặt</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câu</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hỏi</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khi</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nghe</a:t>
                </a:r>
                <a:r>
                  <a:rPr lang="en-US" spc="-11" dirty="0">
                    <a:latin typeface="Times New Roman" panose="02020603050405020304" pitchFamily="18" charset="0"/>
                    <a:ea typeface="Calibri" panose="020F0502020204030204" pitchFamily="34" charset="0"/>
                  </a:rPr>
                  <a:t>); </a:t>
                </a:r>
                <a:endParaRPr lang="x-none" dirty="0">
                  <a:latin typeface="Times New Roman" panose="02020603050405020304" pitchFamily="18" charset="0"/>
                  <a:ea typeface="Calibri" panose="020F0502020204030204" pitchFamily="34" charset="0"/>
                </a:endParaRPr>
              </a:p>
              <a:p>
                <a:pPr marL="342891" indent="-342891" algn="just">
                  <a:lnSpc>
                    <a:spcPct val="130000"/>
                  </a:lnSpc>
                  <a:spcBef>
                    <a:spcPts val="200"/>
                  </a:spcBef>
                  <a:spcAft>
                    <a:spcPts val="200"/>
                  </a:spcAft>
                  <a:buFont typeface="Times New Roman" panose="02020603050405020304" pitchFamily="18" charset="0"/>
                  <a:buChar char="-"/>
                </a:pPr>
                <a:r>
                  <a:rPr lang="en-US" b="1" spc="-11" dirty="0" err="1">
                    <a:latin typeface="Times New Roman" panose="02020603050405020304" pitchFamily="18" charset="0"/>
                    <a:ea typeface="Calibri" panose="020F0502020204030204" pitchFamily="34" charset="0"/>
                  </a:rPr>
                  <a:t>Nói</a:t>
                </a:r>
                <a:r>
                  <a:rPr lang="en-US" b="1" spc="-11" dirty="0">
                    <a:latin typeface="Times New Roman" panose="02020603050405020304" pitchFamily="18" charset="0"/>
                    <a:ea typeface="Calibri" panose="020F0502020204030204" pitchFamily="34" charset="0"/>
                  </a:rPr>
                  <a:t> – </a:t>
                </a:r>
                <a:r>
                  <a:rPr lang="en-US" b="1" spc="-11" dirty="0" err="1">
                    <a:latin typeface="Times New Roman" panose="02020603050405020304" pitchFamily="18" charset="0"/>
                    <a:ea typeface="Calibri" panose="020F0502020204030204" pitchFamily="34" charset="0"/>
                  </a:rPr>
                  <a:t>nghe</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tương</a:t>
                </a:r>
                <a:r>
                  <a:rPr lang="en-US" b="1" spc="-11" dirty="0">
                    <a:latin typeface="Times New Roman" panose="02020603050405020304" pitchFamily="18" charset="0"/>
                    <a:ea typeface="Calibri" panose="020F0502020204030204" pitchFamily="34" charset="0"/>
                  </a:rPr>
                  <a:t> </a:t>
                </a:r>
                <a:r>
                  <a:rPr lang="en-US" b="1" spc="-11" dirty="0" err="1">
                    <a:latin typeface="Times New Roman" panose="02020603050405020304" pitchFamily="18" charset="0"/>
                    <a:ea typeface="Calibri" panose="020F0502020204030204" pitchFamily="34" charset="0"/>
                  </a:rPr>
                  <a:t>tác</a:t>
                </a:r>
                <a:r>
                  <a:rPr lang="en-US" b="1" spc="-11" dirty="0">
                    <a:latin typeface="Times New Roman" panose="02020603050405020304" pitchFamily="18" charset="0"/>
                    <a:ea typeface="Calibri" panose="020F0502020204030204" pitchFamily="34" charset="0"/>
                  </a:rPr>
                  <a:t> </a:t>
                </a:r>
                <a:r>
                  <a:rPr lang="en-US" spc="-11" dirty="0">
                    <a:latin typeface="Times New Roman" panose="02020603050405020304" pitchFamily="18" charset="0"/>
                    <a:ea typeface="Calibri" panose="020F0502020204030204" pitchFamily="34" charset="0"/>
                  </a:rPr>
                  <a:t>(</a:t>
                </a:r>
                <a:r>
                  <a:rPr lang="en-US" spc="-11" dirty="0" err="1">
                    <a:latin typeface="Times New Roman" panose="02020603050405020304" pitchFamily="18" charset="0"/>
                    <a:ea typeface="Calibri" panose="020F0502020204030204" pitchFamily="34" charset="0"/>
                  </a:rPr>
                  <a:t>nghe</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và</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phản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hồi</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người</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nói</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tôn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trọng</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các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ý</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kiến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khác</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biệt</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trong</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thảo</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luận</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tranh</a:t>
                </a:r>
                <a:r>
                  <a:rPr lang="en-US" spc="-11" dirty="0">
                    <a:latin typeface="Times New Roman" panose="02020603050405020304" pitchFamily="18" charset="0"/>
                    <a:ea typeface="Calibri" panose="020F0502020204030204" pitchFamily="34" charset="0"/>
                  </a:rPr>
                  <a:t> </a:t>
                </a:r>
                <a:r>
                  <a:rPr lang="en-US" spc="-11" dirty="0" err="1">
                    <a:latin typeface="Times New Roman" panose="02020603050405020304" pitchFamily="18" charset="0"/>
                    <a:ea typeface="Calibri" panose="020F0502020204030204" pitchFamily="34" charset="0"/>
                  </a:rPr>
                  <a:t>luận</a:t>
                </a:r>
                <a:r>
                  <a:rPr lang="en-US" spc="-11" dirty="0">
                    <a:latin typeface="Times New Roman" panose="02020603050405020304" pitchFamily="18" charset="0"/>
                    <a:ea typeface="Calibri" panose="020F0502020204030204" pitchFamily="34" charset="0"/>
                  </a:rPr>
                  <a:t>)</a:t>
                </a:r>
                <a:endParaRPr lang="x-none" dirty="0">
                  <a:latin typeface="Times New Roman" panose="02020603050405020304" pitchFamily="18" charset="0"/>
                  <a:ea typeface="Calibri" panose="020F0502020204030204" pitchFamily="34" charset="0"/>
                </a:endParaRPr>
              </a:p>
            </p:txBody>
          </p:sp>
        </p:grpSp>
        <p:sp>
          <p:nvSpPr>
            <p:cNvPr id="16" name="Right Arrow 15"/>
            <p:cNvSpPr/>
            <p:nvPr/>
          </p:nvSpPr>
          <p:spPr>
            <a:xfrm>
              <a:off x="2039007" y="2228193"/>
              <a:ext cx="346841" cy="409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Right Arrow 17"/>
            <p:cNvSpPr/>
            <p:nvPr/>
          </p:nvSpPr>
          <p:spPr>
            <a:xfrm>
              <a:off x="2039006" y="3797463"/>
              <a:ext cx="346841" cy="409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ight Arrow 18"/>
            <p:cNvSpPr/>
            <p:nvPr/>
          </p:nvSpPr>
          <p:spPr>
            <a:xfrm>
              <a:off x="2039005" y="5438836"/>
              <a:ext cx="346841" cy="409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1030198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38"/>
          <p:cNvPicPr preferRelativeResize="0"/>
          <p:nvPr/>
        </p:nvPicPr>
        <p:blipFill>
          <a:blip r:embed="rId3">
            <a:alphaModFix/>
          </a:blip>
          <a:stretch>
            <a:fillRect/>
          </a:stretch>
        </p:blipFill>
        <p:spPr>
          <a:xfrm rot="3584916">
            <a:off x="-1659400" y="4938394"/>
            <a:ext cx="4915592" cy="3711572"/>
          </a:xfrm>
          <a:prstGeom prst="rect">
            <a:avLst/>
          </a:prstGeom>
          <a:noFill/>
          <a:ln>
            <a:noFill/>
          </a:ln>
        </p:spPr>
      </p:pic>
      <p:pic>
        <p:nvPicPr>
          <p:cNvPr id="438" name="Google Shape;438;p38"/>
          <p:cNvPicPr preferRelativeResize="0"/>
          <p:nvPr/>
        </p:nvPicPr>
        <p:blipFill>
          <a:blip r:embed="rId4">
            <a:alphaModFix/>
          </a:blip>
          <a:stretch>
            <a:fillRect/>
          </a:stretch>
        </p:blipFill>
        <p:spPr>
          <a:xfrm rot="-8548091">
            <a:off x="3232953" y="5818397"/>
            <a:ext cx="368395" cy="1549743"/>
          </a:xfrm>
          <a:prstGeom prst="rect">
            <a:avLst/>
          </a:prstGeom>
          <a:noFill/>
          <a:ln>
            <a:noFill/>
          </a:ln>
        </p:spPr>
      </p:pic>
      <p:pic>
        <p:nvPicPr>
          <p:cNvPr id="439" name="Google Shape;439;p38"/>
          <p:cNvPicPr preferRelativeResize="0"/>
          <p:nvPr/>
        </p:nvPicPr>
        <p:blipFill>
          <a:blip r:embed="rId5">
            <a:alphaModFix/>
          </a:blip>
          <a:stretch>
            <a:fillRect/>
          </a:stretch>
        </p:blipFill>
        <p:spPr>
          <a:xfrm rot="-10576020">
            <a:off x="2609121" y="5888285"/>
            <a:ext cx="517004" cy="1303555"/>
          </a:xfrm>
          <a:prstGeom prst="rect">
            <a:avLst/>
          </a:prstGeom>
          <a:noFill/>
          <a:ln>
            <a:noFill/>
          </a:ln>
        </p:spPr>
      </p:pic>
      <p:pic>
        <p:nvPicPr>
          <p:cNvPr id="440" name="Google Shape;440;p38"/>
          <p:cNvPicPr preferRelativeResize="0"/>
          <p:nvPr/>
        </p:nvPicPr>
        <p:blipFill>
          <a:blip r:embed="rId6">
            <a:alphaModFix/>
          </a:blip>
          <a:stretch>
            <a:fillRect/>
          </a:stretch>
        </p:blipFill>
        <p:spPr>
          <a:xfrm rot="165247">
            <a:off x="11118523" y="-210608"/>
            <a:ext cx="570083" cy="1498679"/>
          </a:xfrm>
          <a:prstGeom prst="rect">
            <a:avLst/>
          </a:prstGeom>
          <a:noFill/>
          <a:ln>
            <a:noFill/>
          </a:ln>
        </p:spPr>
      </p:pic>
      <p:pic>
        <p:nvPicPr>
          <p:cNvPr id="441" name="Google Shape;441;p38"/>
          <p:cNvPicPr preferRelativeResize="0"/>
          <p:nvPr/>
        </p:nvPicPr>
        <p:blipFill>
          <a:blip r:embed="rId5">
            <a:alphaModFix/>
          </a:blip>
          <a:stretch>
            <a:fillRect/>
          </a:stretch>
        </p:blipFill>
        <p:spPr>
          <a:xfrm rot="4887468">
            <a:off x="10840898" y="-501384"/>
            <a:ext cx="517012" cy="1303575"/>
          </a:xfrm>
          <a:prstGeom prst="rect">
            <a:avLst/>
          </a:prstGeom>
          <a:noFill/>
          <a:ln>
            <a:noFill/>
          </a:ln>
        </p:spPr>
      </p:pic>
      <p:sp>
        <p:nvSpPr>
          <p:cNvPr id="6" name="Rectangle 5">
            <a:extLst>
              <a:ext uri="{FF2B5EF4-FFF2-40B4-BE49-F238E27FC236}">
                <a16:creationId xmlns:a16="http://schemas.microsoft.com/office/drawing/2014/main" id="{AF5F0429-6660-69F8-1401-365DB8C7A17E}"/>
              </a:ext>
            </a:extLst>
          </p:cNvPr>
          <p:cNvSpPr/>
          <p:nvPr/>
        </p:nvSpPr>
        <p:spPr>
          <a:xfrm>
            <a:off x="0" y="1300903"/>
            <a:ext cx="10550088" cy="2339102"/>
          </a:xfrm>
          <a:prstGeom prst="rect">
            <a:avLst/>
          </a:prstGeom>
          <a:noFill/>
        </p:spPr>
        <p:txBody>
          <a:bodyPr wrap="square" lIns="121920" tIns="60960" rIns="121920" bIns="60960">
            <a:spAutoFit/>
          </a:bodyPr>
          <a:lstStyle/>
          <a:p>
            <a:pPr algn="ctr"/>
            <a:r>
              <a:rPr lang="vi-VN" sz="7200" b="1" dirty="0">
                <a:ln w="22225">
                  <a:solidFill>
                    <a:schemeClr val="accent2"/>
                  </a:solidFill>
                  <a:prstDash val="solid"/>
                </a:ln>
                <a:solidFill>
                  <a:schemeClr val="accent2">
                    <a:lumMod val="40000"/>
                    <a:lumOff val="60000"/>
                  </a:schemeClr>
                </a:solidFill>
              </a:rPr>
              <a:t>Đánh giá thường xuyên</a:t>
            </a:r>
          </a:p>
          <a:p>
            <a:pPr algn="ctr"/>
            <a:r>
              <a:rPr lang="vi-VN" sz="7200" b="1" dirty="0">
                <a:ln w="22225">
                  <a:solidFill>
                    <a:schemeClr val="accent2"/>
                  </a:solidFill>
                  <a:prstDash val="solid"/>
                </a:ln>
                <a:solidFill>
                  <a:schemeClr val="accent2">
                    <a:lumMod val="40000"/>
                    <a:lumOff val="60000"/>
                  </a:schemeClr>
                </a:solidFill>
              </a:rPr>
              <a:t>trong môn Tiếng Việt</a:t>
            </a:r>
            <a:endParaRPr lang="en-US" sz="7200" b="1" dirty="0">
              <a:ln w="22225">
                <a:solidFill>
                  <a:schemeClr val="accent2"/>
                </a:solidFill>
                <a:prstDash val="solid"/>
              </a:ln>
              <a:solidFill>
                <a:schemeClr val="accent2">
                  <a:lumMod val="40000"/>
                  <a:lumOff val="60000"/>
                </a:schemeClr>
              </a:solidFill>
            </a:endParaRPr>
          </a:p>
        </p:txBody>
      </p:sp>
      <p:sp>
        <p:nvSpPr>
          <p:cNvPr id="2" name="Oval 1">
            <a:extLst>
              <a:ext uri="{FF2B5EF4-FFF2-40B4-BE49-F238E27FC236}">
                <a16:creationId xmlns:a16="http://schemas.microsoft.com/office/drawing/2014/main" id="{5B98712B-B857-DB17-21BE-A7B6D6364CFC}"/>
              </a:ext>
            </a:extLst>
          </p:cNvPr>
          <p:cNvSpPr/>
          <p:nvPr/>
        </p:nvSpPr>
        <p:spPr>
          <a:xfrm>
            <a:off x="1847764" y="219661"/>
            <a:ext cx="1438937" cy="1052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231003"/>
              </a:buClr>
              <a:buSzPts val="2000"/>
              <a:defRPr/>
            </a:pPr>
            <a:r>
              <a:rPr lang="vi-VN" sz="2933" b="1" kern="0">
                <a:solidFill>
                  <a:srgbClr val="FDE6D9">
                    <a:lumMod val="25000"/>
                  </a:srgbClr>
                </a:solidFill>
                <a:latin typeface="Playfair Display"/>
                <a:sym typeface="Playfair Display"/>
              </a:rPr>
              <a:t>01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075FF-8EC5-9241-9B14-91A68D8FB815}"/>
              </a:ext>
            </a:extLst>
          </p:cNvPr>
          <p:cNvSpPr>
            <a:spLocks noGrp="1"/>
          </p:cNvSpPr>
          <p:nvPr>
            <p:ph type="sldNum" idx="12"/>
          </p:nvPr>
        </p:nvSpPr>
        <p:spPr/>
        <p:txBody>
          <a:bodyPr/>
          <a:lstStyle/>
          <a:p>
            <a:pPr algn="l"/>
            <a:fld id="{00000000-1234-1234-1234-123412341234}" type="slidenum">
              <a:rPr lang="en" smtClean="0"/>
              <a:pPr algn="l"/>
              <a:t>7</a:t>
            </a:fld>
            <a:endParaRPr lang="en"/>
          </a:p>
        </p:txBody>
      </p:sp>
      <p:pic>
        <p:nvPicPr>
          <p:cNvPr id="3" name="Picture 2">
            <a:extLst>
              <a:ext uri="{FF2B5EF4-FFF2-40B4-BE49-F238E27FC236}">
                <a16:creationId xmlns:a16="http://schemas.microsoft.com/office/drawing/2014/main" id="{197E181B-7C7B-1141-9E25-556964D528D0}"/>
              </a:ext>
            </a:extLst>
          </p:cNvPr>
          <p:cNvPicPr>
            <a:picLocks noChangeAspect="1"/>
          </p:cNvPicPr>
          <p:nvPr/>
        </p:nvPicPr>
        <p:blipFill rotWithShape="1">
          <a:blip r:embed="rId2"/>
          <a:srcRect t="12454" r="3527" b="13265"/>
          <a:stretch/>
        </p:blipFill>
        <p:spPr bwMode="auto">
          <a:xfrm>
            <a:off x="1227222" y="1833880"/>
            <a:ext cx="9083842" cy="433832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8867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1617797"/>
              </p:ext>
            </p:extLst>
          </p:nvPr>
        </p:nvGraphicFramePr>
        <p:xfrm>
          <a:off x="1554481" y="1621465"/>
          <a:ext cx="1029019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p:nvPr/>
        </p:nvSpPr>
        <p:spPr>
          <a:xfrm>
            <a:off x="1554480" y="502920"/>
            <a:ext cx="8550416" cy="880109"/>
          </a:xfrm>
          <a:prstGeom prst="rect">
            <a:avLst/>
          </a:prstGeom>
          <a:noFill/>
        </p:spPr>
        <p:txBody>
          <a:bodyPr vert="horz" anchor="ctr">
            <a:noAutofit/>
          </a:bodyPr>
          <a:lstStyle>
            <a:lvl1pPr algn="l" rtl="0" eaLnBrk="1" latinLnBrk="0" hangingPunct="1">
              <a:spcBef>
                <a:spcPct val="0"/>
              </a:spcBef>
              <a:buNone/>
              <a:defRPr sz="3600" b="1" kern="12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defRPr>
            </a:lvl1pPr>
          </a:lstStyle>
          <a:p>
            <a:pPr algn="ctr"/>
            <a:r>
              <a:rPr lang="es-ES" dirty="0">
                <a:solidFill>
                  <a:srgbClr val="FF0000"/>
                </a:solidFill>
                <a:latin typeface="Calibri" charset="0"/>
              </a:rPr>
              <a:t>ĐÁNH GIÁ KĨ NĂNG ĐỌC </a:t>
            </a:r>
            <a:endParaRPr lang="en-US" b="0" dirty="0">
              <a:solidFill>
                <a:srgbClr val="FF0000"/>
              </a:solidFill>
              <a:latin typeface="+mn-lt"/>
            </a:endParaRPr>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23832"/>
          </a:xfrm>
        </p:spPr>
        <p:txBody>
          <a:bodyPr>
            <a:normAutofit/>
          </a:bodyPr>
          <a:lstStyle/>
          <a:p>
            <a:pPr>
              <a:lnSpc>
                <a:spcPct val="130000"/>
              </a:lnSpc>
            </a:pPr>
            <a:r>
              <a:rPr lang="vi-VN" sz="31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ĐÁNH GIÁ KĨ NĂNG ĐỌC THÀNH TIẾNG</a:t>
            </a:r>
            <a:endParaRPr lang="en-US" sz="31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524000" y="2508933"/>
            <a:ext cx="9144000" cy="3838969"/>
          </a:xfrm>
        </p:spPr>
        <p:txBody>
          <a:bodyPr>
            <a:normAutofit fontScale="85000" lnSpcReduction="10000"/>
          </a:bodyPr>
          <a:lstStyle/>
          <a:p>
            <a:endParaRPr lang="vi-VN"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vi-VN" sz="32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Các chỉ số đánh giá</a:t>
            </a:r>
          </a:p>
          <a:p>
            <a:pPr algn="just">
              <a:lnSpc>
                <a:spcPct val="150000"/>
              </a:lnSpc>
            </a:pPr>
            <a:r>
              <a:rPr lang="vi-VN" sz="32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vi-VN" sz="3200" b="1" dirty="0">
                <a:solidFill>
                  <a:srgbClr val="2600FB"/>
                </a:solidFill>
                <a:latin typeface="Arial Unicode MS" panose="020B0604020202020204" pitchFamily="34" charset="-128"/>
                <a:ea typeface="Arial Unicode MS" panose="020B0604020202020204" pitchFamily="34" charset="-128"/>
                <a:cs typeface="Arial Unicode MS" panose="020B0604020202020204" pitchFamily="34" charset="-128"/>
              </a:rPr>
              <a:t>Âm lượng (độ to vừa đủ)</a:t>
            </a:r>
          </a:p>
          <a:p>
            <a:pPr algn="just">
              <a:lnSpc>
                <a:spcPct val="150000"/>
              </a:lnSpc>
            </a:pPr>
            <a:r>
              <a:rPr lang="vi-VN" sz="3200" b="1" dirty="0">
                <a:solidFill>
                  <a:srgbClr val="2600FB"/>
                </a:solidFill>
                <a:latin typeface="Arial Unicode MS" panose="020B0604020202020204" pitchFamily="34" charset="-128"/>
                <a:ea typeface="Arial Unicode MS" panose="020B0604020202020204" pitchFamily="34" charset="-128"/>
                <a:cs typeface="Arial Unicode MS" panose="020B0604020202020204" pitchFamily="34" charset="-128"/>
              </a:rPr>
              <a:t>                 Chính xác (+ DIỄN CẢM)</a:t>
            </a:r>
          </a:p>
          <a:p>
            <a:pPr algn="just">
              <a:lnSpc>
                <a:spcPct val="150000"/>
              </a:lnSpc>
            </a:pPr>
            <a:r>
              <a:rPr lang="vi-VN" sz="3200" b="1" dirty="0">
                <a:solidFill>
                  <a:srgbClr val="2600FB"/>
                </a:solidFill>
                <a:latin typeface="Arial Unicode MS" panose="020B0604020202020204" pitchFamily="34" charset="-128"/>
                <a:ea typeface="Arial Unicode MS" panose="020B0604020202020204" pitchFamily="34" charset="-128"/>
                <a:cs typeface="Arial Unicode MS" panose="020B0604020202020204" pitchFamily="34" charset="-128"/>
              </a:rPr>
              <a:t>                 Ngắt nghỉ hơi </a:t>
            </a:r>
          </a:p>
          <a:p>
            <a:pPr algn="just">
              <a:lnSpc>
                <a:spcPct val="150000"/>
              </a:lnSpc>
            </a:pPr>
            <a:r>
              <a:rPr lang="vi-VN" sz="3200" b="1" dirty="0">
                <a:solidFill>
                  <a:srgbClr val="2600FB"/>
                </a:solidFill>
                <a:latin typeface="Arial Unicode MS" panose="020B0604020202020204" pitchFamily="34" charset="-128"/>
                <a:ea typeface="Arial Unicode MS" panose="020B0604020202020204" pitchFamily="34" charset="-128"/>
                <a:cs typeface="Arial Unicode MS" panose="020B0604020202020204" pitchFamily="34" charset="-128"/>
              </a:rPr>
              <a:t>                 Tốc độ</a:t>
            </a:r>
          </a:p>
        </p:txBody>
      </p:sp>
      <p:sp>
        <p:nvSpPr>
          <p:cNvPr id="8" name="Slide Number Placeholder 7"/>
          <p:cNvSpPr>
            <a:spLocks noGrp="1"/>
          </p:cNvSpPr>
          <p:nvPr>
            <p:ph type="sldNum" sz="quarter" idx="12"/>
          </p:nvPr>
        </p:nvSpPr>
        <p:spPr>
          <a:xfrm>
            <a:off x="13200611" y="8613047"/>
            <a:ext cx="1749367" cy="486833"/>
          </a:xfrm>
          <a:prstGeom prst="rect">
            <a:avLst/>
          </a:prstGeom>
        </p:spPr>
        <p:txBody>
          <a:bodyPr vert="horz" lIns="121920" tIns="60960" rIns="121920" bIns="60960" rtlCol="0" anchor="ctr"/>
          <a:lstStyle>
            <a:defPPr>
              <a:defRPr lang="en-US"/>
            </a:defPPr>
            <a:lvl1pPr marL="0" algn="r" defTabSz="609585" rtl="0" eaLnBrk="1" latinLnBrk="0" hangingPunct="1">
              <a:defRPr sz="1400" kern="1200">
                <a:solidFill>
                  <a:srgbClr val="FFFFFF"/>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6D22F896-40B5-4ADD-8801-0D06FADFA095}" type="slidenum">
              <a:rPr lang="en-US" smtClean="0"/>
              <a:pPr/>
              <a:t>9</a:t>
            </a:fld>
            <a:endParaRPr lang="en-US"/>
          </a:p>
        </p:txBody>
      </p:sp>
      <p:sp>
        <p:nvSpPr>
          <p:cNvPr id="4" name="Chevron 3"/>
          <p:cNvSpPr/>
          <p:nvPr/>
        </p:nvSpPr>
        <p:spPr>
          <a:xfrm>
            <a:off x="2136108" y="3562669"/>
            <a:ext cx="484632" cy="48463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solidFill>
                <a:schemeClr val="tx1"/>
              </a:solidFill>
            </a:endParaRPr>
          </a:p>
        </p:txBody>
      </p:sp>
      <p:sp>
        <p:nvSpPr>
          <p:cNvPr id="5" name="Chevron 4"/>
          <p:cNvSpPr/>
          <p:nvPr/>
        </p:nvSpPr>
        <p:spPr>
          <a:xfrm>
            <a:off x="2136108" y="5603311"/>
            <a:ext cx="484632" cy="4846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a:solidFill>
                <a:schemeClr val="tx1"/>
              </a:solidFill>
            </a:endParaRPr>
          </a:p>
        </p:txBody>
      </p:sp>
      <p:sp>
        <p:nvSpPr>
          <p:cNvPr id="6" name="Chevron 5"/>
          <p:cNvSpPr/>
          <p:nvPr/>
        </p:nvSpPr>
        <p:spPr>
          <a:xfrm>
            <a:off x="2157723" y="4858723"/>
            <a:ext cx="484632" cy="4846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a:solidFill>
                <a:schemeClr val="tx1"/>
              </a:solidFill>
            </a:endParaRPr>
          </a:p>
        </p:txBody>
      </p:sp>
      <p:sp>
        <p:nvSpPr>
          <p:cNvPr id="7" name="Chevron 6"/>
          <p:cNvSpPr/>
          <p:nvPr/>
        </p:nvSpPr>
        <p:spPr>
          <a:xfrm>
            <a:off x="2157723" y="4210027"/>
            <a:ext cx="484632" cy="48463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1284056801"/>
      </p:ext>
    </p:extLst>
  </p:cSld>
  <p:clrMapOvr>
    <a:masterClrMapping/>
  </p:clrMapOvr>
  <p:transition>
    <p:push dir="u"/>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33912</TotalTime>
  <Words>4399</Words>
  <Application>Microsoft Office PowerPoint</Application>
  <PresentationFormat>Widescreen</PresentationFormat>
  <Paragraphs>436</Paragraphs>
  <Slides>40</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Arial Unicode MS</vt:lpstr>
      <vt:lpstr>Bebas Neue</vt:lpstr>
      <vt:lpstr>Calibri</vt:lpstr>
      <vt:lpstr>Calibri Light</vt:lpstr>
      <vt:lpstr>Cambria</vt:lpstr>
      <vt:lpstr>Playfair Display</vt:lpstr>
      <vt:lpstr>Sniglet</vt:lpstr>
      <vt:lpstr>Symbol</vt:lpstr>
      <vt:lpstr>Times New Roman</vt:lpstr>
      <vt:lpstr>Trebuchet MS</vt:lpstr>
      <vt:lpstr>Wingdings</vt:lpstr>
      <vt:lpstr>Retrospect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KĨ NĂNG ĐỌC THÀNH TIẾNG</vt:lpstr>
      <vt:lpstr>PowerPoint Presentation</vt:lpstr>
      <vt:lpstr>PowerPoint Presentation</vt:lpstr>
      <vt:lpstr>PowerPoint Presentation</vt:lpstr>
      <vt:lpstr>PowerPoint Presentation</vt:lpstr>
      <vt:lpstr>PowerPoint Presentation</vt:lpstr>
      <vt:lpstr>   1. Đánh giá định kỳ về nội dung học tập các môn học, hoạt động giáo dục a) Vào giữa học kỳ I, cuối học kỳ I, giữa học kỳ II và cuối năm học, giáo viên dạy môn học căn cứ vào quá trình đánh giá thường xuyên và yêu cầu cần đạt, biểu hiện cụ thể về các thành phần năng lực của từng môn học, hoạt động giáo dục để đánh giá học sinh đối với từng môn học, hoạt động giáo dục theo các mức sau: - Hoàn thành tốt (T) - Hoàn thành (H) - Chưa hoàn thành (C)</vt:lpstr>
      <vt:lpstr>1. Đánh giá định kỳ về nội dung học tập các môn học, hoạt động giáo dục  b) Vào cuối học kỳ I và cuối năm học, đối với các môn học bắt buộc: Tiếng Việt, Toán, Ngoại ngữ 1, Lịch sử và Địa lý, Khoa học, Tin học và Công nghệ có bài kiểm tra định kỳ; Đối với lớp 4, lớp 5, có thêm bài kiểm tra định kỳ môn Tiếng Việt, môn Toán vào giữa học kỳ I và giữa học kỳ II.</vt:lpstr>
      <vt:lpstr>1. Đánh giá định kỳ về nội dung học tập các môn học, hoạt động giáo dục  c) Đề kiểm tra định kỳ phù hợp với yêu cầu cần đạt và các biểu hiện cụ thể về các thành phần năng lực của môn học, gồm các câu hỏi, bài tập được thiết kế theo các mức như sau: - Mức 1: Nhận biết, nhắc lại hoặc mô tả được nội dung đã học và áp dụng trực tiếp để giải quyết một số tình huống, vấn đề quen thuộc trong học tập; - Mức 2: Kết nối, sắp xếp được một số nội dung đã học để giải quyết vấn đề có nội dung tương tự; - Mức 3: Vận dụng các nội dung đã học để giải quyết một số vấn đề mới hoặc đưa ra những phản hồi hợp lý trong học tập và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ngaspth@outlook.com</dc:creator>
  <cp:lastModifiedBy>84976523932</cp:lastModifiedBy>
  <cp:revision>743</cp:revision>
  <cp:lastPrinted>2023-11-27T03:12:09Z</cp:lastPrinted>
  <dcterms:created xsi:type="dcterms:W3CDTF">2019-09-27T02:46:54Z</dcterms:created>
  <dcterms:modified xsi:type="dcterms:W3CDTF">2023-12-08T06:03:47Z</dcterms:modified>
</cp:coreProperties>
</file>