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92" r:id="rId5"/>
    <p:sldId id="319" r:id="rId6"/>
    <p:sldId id="320" r:id="rId7"/>
    <p:sldId id="321" r:id="rId8"/>
    <p:sldId id="279" r:id="rId9"/>
    <p:sldId id="322" r:id="rId10"/>
    <p:sldId id="260" r:id="rId11"/>
    <p:sldId id="323" r:id="rId12"/>
    <p:sldId id="324" r:id="rId13"/>
    <p:sldId id="325" r:id="rId14"/>
    <p:sldId id="280" r:id="rId15"/>
    <p:sldId id="271" r:id="rId16"/>
    <p:sldId id="326" r:id="rId17"/>
    <p:sldId id="327"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2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sp>
        <p:nvSpPr>
          <p:cNvPr id="4" name="TextBox 3">
            <a:extLst>
              <a:ext uri="{FF2B5EF4-FFF2-40B4-BE49-F238E27FC236}">
                <a16:creationId xmlns:a16="http://schemas.microsoft.com/office/drawing/2014/main" id="{02AFE699-530B-3759-46FA-E887D818856D}"/>
              </a:ext>
            </a:extLst>
          </p:cNvPr>
          <p:cNvSpPr txBox="1"/>
          <p:nvPr/>
        </p:nvSpPr>
        <p:spPr>
          <a:xfrm>
            <a:off x="4038600" y="180975"/>
            <a:ext cx="6524625" cy="584775"/>
          </a:xfrm>
          <a:prstGeom prst="rect">
            <a:avLst/>
          </a:prstGeom>
          <a:noFill/>
        </p:spPr>
        <p:txBody>
          <a:bodyPr wrap="square" rtlCol="0">
            <a:spAutoFit/>
          </a:bodyPr>
          <a:lstStyle/>
          <a:p>
            <a:r>
              <a:rPr lang="en-US" sz="3200" dirty="0" err="1">
                <a:solidFill>
                  <a:schemeClr val="bg1"/>
                </a:solidFill>
              </a:rPr>
              <a:t>Thứ</a:t>
            </a:r>
            <a:r>
              <a:rPr lang="en-US" sz="3200" dirty="0">
                <a:solidFill>
                  <a:schemeClr val="bg1"/>
                </a:solidFill>
              </a:rPr>
              <a:t>….</a:t>
            </a:r>
            <a:r>
              <a:rPr lang="en-US" sz="3200" dirty="0" err="1">
                <a:solidFill>
                  <a:schemeClr val="bg1"/>
                </a:solidFill>
              </a:rPr>
              <a:t>ngày</a:t>
            </a:r>
            <a:r>
              <a:rPr lang="en-US" sz="3200" dirty="0">
                <a:solidFill>
                  <a:schemeClr val="bg1"/>
                </a:solidFill>
              </a:rPr>
              <a:t>….</a:t>
            </a:r>
            <a:r>
              <a:rPr lang="en-US" sz="3200" dirty="0" err="1">
                <a:solidFill>
                  <a:schemeClr val="bg1"/>
                </a:solidFill>
              </a:rPr>
              <a:t>tháng</a:t>
            </a:r>
            <a:r>
              <a:rPr lang="en-US" sz="3200" dirty="0">
                <a:solidFill>
                  <a:schemeClr val="bg1"/>
                </a:solidFill>
              </a:rPr>
              <a:t>….</a:t>
            </a:r>
            <a:r>
              <a:rPr lang="en-US" sz="3200" dirty="0" err="1">
                <a:solidFill>
                  <a:schemeClr val="bg1"/>
                </a:solidFill>
              </a:rPr>
              <a:t>năm</a:t>
            </a:r>
            <a:r>
              <a:rPr lang="en-US" sz="3200" dirty="0">
                <a:solidFill>
                  <a:schemeClr val="bg1"/>
                </a:solidFill>
              </a:rPr>
              <a:t>….</a:t>
            </a:r>
          </a:p>
        </p:txBody>
      </p:sp>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353</Words>
  <Application>Microsoft Office PowerPoint</Application>
  <PresentationFormat>Widescreen</PresentationFormat>
  <Paragraphs>27</Paragraphs>
  <Slides>17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思源黑体</vt:lpstr>
      <vt:lpstr>Arial</vt:lpstr>
      <vt:lpstr>Calibri</vt:lpstr>
      <vt:lpstr>Cambria</vt:lpstr>
      <vt:lpstr>iCiel Cadena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2023-10-19T01:29:31Z</dcterms:created>
  <dcterms:modified xsi:type="dcterms:W3CDTF">2023-12-10T00:48:22Z</dcterms:modified>
</cp:coreProperties>
</file>