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7" r:id="rId2"/>
    <p:sldId id="294" r:id="rId3"/>
    <p:sldId id="258" r:id="rId4"/>
    <p:sldId id="296" r:id="rId5"/>
    <p:sldId id="298" r:id="rId6"/>
    <p:sldId id="307" r:id="rId7"/>
    <p:sldId id="306" r:id="rId8"/>
    <p:sldId id="303" r:id="rId9"/>
    <p:sldId id="259" r:id="rId10"/>
    <p:sldId id="299" r:id="rId11"/>
    <p:sldId id="260" r:id="rId12"/>
    <p:sldId id="288" r:id="rId13"/>
    <p:sldId id="289" r:id="rId14"/>
    <p:sldId id="290" r:id="rId15"/>
    <p:sldId id="291" r:id="rId16"/>
    <p:sldId id="301" r:id="rId17"/>
    <p:sldId id="302" r:id="rId18"/>
  </p:sldIdLst>
  <p:sldSz cx="10515600" cy="5943600"/>
  <p:notesSz cx="6858000" cy="9144000"/>
  <p:defaultTextStyle>
    <a:defPPr>
      <a:defRPr lang="vi-V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00FF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>
        <p:scale>
          <a:sx n="93" d="100"/>
          <a:sy n="93" d="100"/>
        </p:scale>
        <p:origin x="-324" y="-72"/>
      </p:cViewPr>
      <p:guideLst>
        <p:guide orient="horz" pos="1872"/>
        <p:guide pos="331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78C381-1987-44C8-8E9C-6FA68CDAD663}" type="datetimeFigureOut">
              <a:rPr lang="vi-VN" smtClean="0"/>
              <a:t>13/09/2021</a:t>
            </a:fld>
            <a:endParaRPr lang="vi-V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96875" y="685800"/>
            <a:ext cx="60642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vi-V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46A028-D921-4039-8D72-19E81846F625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7169334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2C30F2B6-F43A-46EB-96F1-64720018B009}" type="slidenum">
              <a:rPr lang="en-US"/>
              <a:pPr/>
              <a:t>1</a:t>
            </a:fld>
            <a:endParaRPr lang="en-US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96875" y="685800"/>
            <a:ext cx="6064250" cy="3429000"/>
          </a:xfrm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8670" y="1846369"/>
            <a:ext cx="8938260" cy="127402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77340" y="3368040"/>
            <a:ext cx="7360920" cy="151892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D6D63-E463-471C-92DC-E980D19E622D}" type="datetimeFigureOut">
              <a:rPr lang="vi-VN" smtClean="0"/>
              <a:t>13/09/2021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B6E19-8426-4FB2-98B7-12148355B40E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8119754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D6D63-E463-471C-92DC-E980D19E622D}" type="datetimeFigureOut">
              <a:rPr lang="vi-VN" smtClean="0"/>
              <a:t>13/09/2021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B6E19-8426-4FB2-98B7-12148355B40E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1158393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3810" y="238020"/>
            <a:ext cx="2366010" cy="507132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25780" y="238020"/>
            <a:ext cx="6922770" cy="507132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D6D63-E463-471C-92DC-E980D19E622D}" type="datetimeFigureOut">
              <a:rPr lang="vi-VN" smtClean="0"/>
              <a:t>13/09/2021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B6E19-8426-4FB2-98B7-12148355B40E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721623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525780" y="211879"/>
            <a:ext cx="9646603" cy="50713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53F0FD-1F32-4B31-B747-459BF0C792F3}" type="datetime2">
              <a:rPr lang="en-US"/>
              <a:pPr>
                <a:defRPr/>
              </a:pPr>
              <a:t>Monday, September 13, 2021</a:t>
            </a:fld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2B7545-772A-4A09-B575-1260622102D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7272992"/>
      </p:ext>
    </p:extLst>
  </p:cSld>
  <p:clrMapOvr>
    <a:masterClrMapping/>
  </p:clrMapOvr>
  <p:transition advClick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D6D63-E463-471C-92DC-E980D19E622D}" type="datetimeFigureOut">
              <a:rPr lang="vi-VN" smtClean="0"/>
              <a:t>13/09/2021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B6E19-8426-4FB2-98B7-12148355B40E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8375058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0660" y="3819314"/>
            <a:ext cx="8938260" cy="118046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0660" y="2519152"/>
            <a:ext cx="8938260" cy="1300162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D6D63-E463-471C-92DC-E980D19E622D}" type="datetimeFigureOut">
              <a:rPr lang="vi-VN" smtClean="0"/>
              <a:t>13/09/2021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B6E19-8426-4FB2-98B7-12148355B40E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4817570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25780" y="1386841"/>
            <a:ext cx="4644390" cy="392250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45430" y="1386841"/>
            <a:ext cx="4644390" cy="392250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D6D63-E463-471C-92DC-E980D19E622D}" type="datetimeFigureOut">
              <a:rPr lang="vi-VN" smtClean="0"/>
              <a:t>13/09/2021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B6E19-8426-4FB2-98B7-12148355B40E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8995167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5780" y="1330431"/>
            <a:ext cx="4646216" cy="55446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5780" y="1884891"/>
            <a:ext cx="4646216" cy="34244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341779" y="1330431"/>
            <a:ext cx="4648041" cy="55446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41779" y="1884891"/>
            <a:ext cx="4648041" cy="34244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D6D63-E463-471C-92DC-E980D19E622D}" type="datetimeFigureOut">
              <a:rPr lang="vi-VN" smtClean="0"/>
              <a:t>13/09/2021</a:t>
            </a:fld>
            <a:endParaRPr lang="vi-V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B6E19-8426-4FB2-98B7-12148355B40E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2475575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D6D63-E463-471C-92DC-E980D19E622D}" type="datetimeFigureOut">
              <a:rPr lang="vi-VN" smtClean="0"/>
              <a:t>13/09/2021</a:t>
            </a:fld>
            <a:endParaRPr lang="vi-V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B6E19-8426-4FB2-98B7-12148355B40E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1923722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D6D63-E463-471C-92DC-E980D19E622D}" type="datetimeFigureOut">
              <a:rPr lang="vi-VN" smtClean="0"/>
              <a:t>13/09/2021</a:t>
            </a:fld>
            <a:endParaRPr lang="vi-V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B6E19-8426-4FB2-98B7-12148355B40E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6693452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5781" y="236643"/>
            <a:ext cx="3459560" cy="100711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11307" y="236644"/>
            <a:ext cx="5878513" cy="507269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5781" y="1243754"/>
            <a:ext cx="3459560" cy="406558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D6D63-E463-471C-92DC-E980D19E622D}" type="datetimeFigureOut">
              <a:rPr lang="vi-VN" smtClean="0"/>
              <a:t>13/09/2021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B6E19-8426-4FB2-98B7-12148355B40E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7317877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61131" y="4160520"/>
            <a:ext cx="6309360" cy="491173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061131" y="531072"/>
            <a:ext cx="6309360" cy="356616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61131" y="4651693"/>
            <a:ext cx="6309360" cy="6975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D6D63-E463-471C-92DC-E980D19E622D}" type="datetimeFigureOut">
              <a:rPr lang="vi-VN" smtClean="0"/>
              <a:t>13/09/2021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B6E19-8426-4FB2-98B7-12148355B40E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543440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25780" y="238020"/>
            <a:ext cx="946404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5780" y="1386841"/>
            <a:ext cx="9464040" cy="39225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25780" y="5508837"/>
            <a:ext cx="2453640" cy="31644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FD6D63-E463-471C-92DC-E980D19E622D}" type="datetimeFigureOut">
              <a:rPr lang="vi-VN" smtClean="0"/>
              <a:t>13/09/2021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92830" y="5508837"/>
            <a:ext cx="3329940" cy="31644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36180" y="5508837"/>
            <a:ext cx="2453640" cy="31644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7B6E19-8426-4FB2-98B7-12148355B40E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6598348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gif"/><Relationship Id="rId3" Type="http://schemas.openxmlformats.org/officeDocument/2006/relationships/image" Target="../media/image2.jpg"/><Relationship Id="rId7" Type="http://schemas.openxmlformats.org/officeDocument/2006/relationships/image" Target="../media/image6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5.wmf"/><Relationship Id="rId5" Type="http://schemas.openxmlformats.org/officeDocument/2006/relationships/image" Target="../media/image4.gif"/><Relationship Id="rId4" Type="http://schemas.openxmlformats.org/officeDocument/2006/relationships/image" Target="../media/image3.gi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7" descr="BƯỚM 58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3979107">
            <a:off x="633654" y="364010"/>
            <a:ext cx="1355002" cy="17987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8" descr="animal-14[1]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02364" y="3930744"/>
            <a:ext cx="1200696" cy="7184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5" descr="POINSET2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 flipV="1">
            <a:off x="467814" y="276407"/>
            <a:ext cx="1086482" cy="14367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6" descr="POINSET3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86204" y="4111976"/>
            <a:ext cx="1852117" cy="13934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Picture 12" descr="Picture5"/>
          <p:cNvPicPr>
            <a:picLocks noChangeAspect="1" noChangeArrowheads="1" noCrop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60835" y="902085"/>
            <a:ext cx="1377486" cy="917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Picture 13" descr="Picture5"/>
          <p:cNvPicPr>
            <a:picLocks noChangeAspect="1" noChangeArrowheads="1" noCrop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06923" y="707114"/>
            <a:ext cx="1669306" cy="11125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Picture 14" descr="Picture5"/>
          <p:cNvPicPr>
            <a:picLocks noChangeAspect="1" noChangeArrowheads="1" noCrop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41576" y="4239210"/>
            <a:ext cx="1440160" cy="9607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2"/>
          <p:cNvSpPr/>
          <p:nvPr/>
        </p:nvSpPr>
        <p:spPr>
          <a:xfrm>
            <a:off x="3097560" y="1232913"/>
            <a:ext cx="457760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5400" b="1" cap="none" spc="50" smtClean="0">
                <a:ln w="11430"/>
                <a:solidFill>
                  <a:srgbClr val="FFFF00"/>
                </a:solidFill>
              </a:rPr>
              <a:t>TẬP ĐỌC LỚP 5</a:t>
            </a:r>
            <a:endParaRPr lang="en-US" sz="5400" b="1" cap="none" spc="50">
              <a:ln w="11430"/>
              <a:solidFill>
                <a:srgbClr val="FFFF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33264" y="2395736"/>
            <a:ext cx="9359670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4800" b="1" dirty="0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BÀI: THƯ GỬI CÁC HỌC SINH</a:t>
            </a:r>
            <a:endParaRPr lang="en-US" sz="4800" b="1" cap="none" spc="0" dirty="0">
              <a:ln w="11430"/>
              <a:solidFill>
                <a:schemeClr val="bg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2690353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>
          <a:xfrm>
            <a:off x="618340" y="1632463"/>
            <a:ext cx="8484176" cy="52322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Nghe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bạn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đọc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phần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chú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giải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SGK/5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051560" y="198120"/>
            <a:ext cx="87630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P001 4 hang 1 ô ly" panose="020B0603050302020204" pitchFamily="34" charset="0"/>
                <a:cs typeface="Times New Roman" panose="02020603050405020304" pitchFamily="18" charset="0"/>
              </a:rPr>
              <a:t>Thứ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P001 4 hang 1 ô ly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P001 4 hang 1 ô ly" panose="020B0603050302020204" pitchFamily="34" charset="0"/>
                <a:cs typeface="Times New Roman" panose="02020603050405020304" pitchFamily="18" charset="0"/>
              </a:rPr>
              <a:t>hai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P001 4 hang 1 ô ly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P001 4 hang 1 ô ly" panose="020B0603050302020204" pitchFamily="34" charset="0"/>
                <a:cs typeface="Times New Roman" panose="02020603050405020304" pitchFamily="18" charset="0"/>
              </a:rPr>
              <a:t>ngày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P001 4 hang 1 ô ly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P001 4 hang 1 ô ly" panose="020B0603050302020204" pitchFamily="34" charset="0"/>
                <a:cs typeface="Times New Roman" panose="02020603050405020304" pitchFamily="18" charset="0"/>
              </a:rPr>
              <a:t>13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P001 4 hang 1 ô ly" panose="020B0603050302020204" pitchFamily="34" charset="0"/>
                <a:cs typeface="Times New Roman" panose="02020603050405020304" pitchFamily="18" charset="0"/>
              </a:rPr>
              <a:t>tháng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P001 4 hang 1 ô ly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P001 4 hang 1 ô ly" panose="020B0603050302020204" pitchFamily="34" charset="0"/>
                <a:cs typeface="Times New Roman" panose="02020603050405020304" pitchFamily="18" charset="0"/>
              </a:rPr>
              <a:t>9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P001 4 hang 1 ô ly" panose="020B0603050302020204" pitchFamily="34" charset="0"/>
                <a:cs typeface="Times New Roman" panose="02020603050405020304" pitchFamily="18" charset="0"/>
              </a:rPr>
              <a:t>năm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P001 4 hang 1 ô ly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P001 4 hang 1 ô ly" panose="020B0603050302020204" pitchFamily="34" charset="0"/>
                <a:cs typeface="Times New Roman" panose="02020603050405020304" pitchFamily="18" charset="0"/>
              </a:rPr>
              <a:t>2021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P001 4 hang 1 ô ly" panose="020B060305030202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P001 4 hang 1 ô ly" panose="020B0603050302020204" pitchFamily="34" charset="0"/>
                <a:cs typeface="Times New Roman" panose="02020603050405020304" pitchFamily="18" charset="0"/>
              </a:rPr>
              <a:t>Tập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P001 4 hang 1 ô ly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P001 4 hang 1 ô ly" panose="020B0603050302020204" pitchFamily="34" charset="0"/>
                <a:cs typeface="Times New Roman" panose="02020603050405020304" pitchFamily="18" charset="0"/>
              </a:rPr>
              <a:t>đọc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P001 4 hang 1 ô ly" panose="020B0603050302020204" pitchFamily="34" charset="0"/>
                <a:cs typeface="Times New Roman" panose="02020603050405020304" pitchFamily="18" charset="0"/>
              </a:rPr>
              <a:t> </a:t>
            </a:r>
          </a:p>
          <a:p>
            <a:pPr lvl="0" algn="ctr">
              <a:defRPr/>
            </a:pPr>
            <a:r>
              <a:rPr lang="en-US" sz="2800" b="1" dirty="0" err="1" smtClean="0">
                <a:solidFill>
                  <a:srgbClr val="FF0000"/>
                </a:solidFill>
                <a:latin typeface="HP001 4 hang 1 ô ly" panose="020B0603050302020204" pitchFamily="34" charset="0"/>
                <a:cs typeface="Times New Roman" panose="02020603050405020304" pitchFamily="18" charset="0"/>
              </a:rPr>
              <a:t>Thư</a:t>
            </a:r>
            <a:r>
              <a:rPr lang="en-US" sz="2800" b="1" dirty="0" smtClean="0">
                <a:solidFill>
                  <a:srgbClr val="FF0000"/>
                </a:solidFill>
                <a:latin typeface="HP001 4 hang 1 ô ly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HP001 4 hang 1 ô ly" panose="020B0603050302020204" pitchFamily="34" charset="0"/>
                <a:cs typeface="Times New Roman" panose="02020603050405020304" pitchFamily="18" charset="0"/>
              </a:rPr>
              <a:t>gửi</a:t>
            </a:r>
            <a:r>
              <a:rPr lang="en-US" sz="2800" b="1" dirty="0">
                <a:solidFill>
                  <a:srgbClr val="FF0000"/>
                </a:solidFill>
                <a:latin typeface="HP001 4 hang 1 ô ly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HP001 4 hang 1 ô ly" panose="020B0603050302020204" pitchFamily="34" charset="0"/>
                <a:cs typeface="Times New Roman" panose="02020603050405020304" pitchFamily="18" charset="0"/>
              </a:rPr>
              <a:t>các</a:t>
            </a:r>
            <a:r>
              <a:rPr lang="en-US" sz="2800" b="1" dirty="0">
                <a:solidFill>
                  <a:srgbClr val="FF0000"/>
                </a:solidFill>
                <a:latin typeface="HP001 4 hang 1 ô ly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HP001 4 hang 1 ô ly" panose="020B0603050302020204" pitchFamily="34" charset="0"/>
                <a:cs typeface="Times New Roman" panose="02020603050405020304" pitchFamily="18" charset="0"/>
              </a:rPr>
              <a:t>học</a:t>
            </a:r>
            <a:r>
              <a:rPr lang="en-US" sz="2800" b="1" dirty="0">
                <a:solidFill>
                  <a:srgbClr val="FF0000"/>
                </a:solidFill>
                <a:latin typeface="HP001 4 hang 1 ô ly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HP001 4 hang 1 ô ly" panose="020B0603050302020204" pitchFamily="34" charset="0"/>
                <a:cs typeface="Times New Roman" panose="02020603050405020304" pitchFamily="18" charset="0"/>
              </a:rPr>
              <a:t>sinh</a:t>
            </a:r>
            <a:endParaRPr lang="en-US" sz="2800" b="1" dirty="0">
              <a:solidFill>
                <a:srgbClr val="FF0000"/>
              </a:solidFill>
              <a:latin typeface="HP001 4 hang 1 ô ly" panose="020B06030503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449488" y="2755776"/>
            <a:ext cx="4464200" cy="52322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en-US" sz="2800" b="1" u="sng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2800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u="sng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hiểu</a:t>
            </a:r>
            <a:r>
              <a:rPr lang="en-US" sz="2800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u="sng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nội</a:t>
            </a:r>
            <a:r>
              <a:rPr lang="en-US" sz="2800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dung </a:t>
            </a:r>
            <a:r>
              <a:rPr lang="en-US" sz="2800" b="1" u="sng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endParaRPr kumimoji="0" lang="en-US" sz="2800" b="1" i="0" u="sng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79938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25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Line 7"/>
          <p:cNvSpPr>
            <a:spLocks noChangeShapeType="1"/>
          </p:cNvSpPr>
          <p:nvPr/>
        </p:nvSpPr>
        <p:spPr bwMode="auto">
          <a:xfrm>
            <a:off x="4494170" y="1697752"/>
            <a:ext cx="0" cy="408236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grpSp>
        <p:nvGrpSpPr>
          <p:cNvPr id="7" name="Group 6"/>
          <p:cNvGrpSpPr/>
          <p:nvPr/>
        </p:nvGrpSpPr>
        <p:grpSpPr>
          <a:xfrm>
            <a:off x="6347768" y="1218461"/>
            <a:ext cx="2366416" cy="492443"/>
            <a:chOff x="6347768" y="1340381"/>
            <a:chExt cx="2366416" cy="492443"/>
          </a:xfrm>
        </p:grpSpPr>
        <p:sp>
          <p:nvSpPr>
            <p:cNvPr id="16" name="Text Box 10"/>
            <p:cNvSpPr txBox="1">
              <a:spLocks noChangeArrowheads="1"/>
            </p:cNvSpPr>
            <p:nvPr/>
          </p:nvSpPr>
          <p:spPr bwMode="auto">
            <a:xfrm>
              <a:off x="6347768" y="1340381"/>
              <a:ext cx="2366416" cy="49244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600" b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Tìm hiểu bài:</a:t>
              </a:r>
            </a:p>
          </p:txBody>
        </p:sp>
        <p:sp>
          <p:nvSpPr>
            <p:cNvPr id="17" name="Line 11"/>
            <p:cNvSpPr>
              <a:spLocks noChangeShapeType="1"/>
            </p:cNvSpPr>
            <p:nvPr/>
          </p:nvSpPr>
          <p:spPr bwMode="auto">
            <a:xfrm>
              <a:off x="6625951" y="1768486"/>
              <a:ext cx="1828800" cy="0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 b="1">
                <a:solidFill>
                  <a:srgbClr val="FF0000"/>
                </a:solidFill>
              </a:endParaRPr>
            </a:p>
          </p:txBody>
        </p:sp>
      </p:grpSp>
      <p:sp>
        <p:nvSpPr>
          <p:cNvPr id="19" name="Rectangle 18"/>
          <p:cNvSpPr/>
          <p:nvPr/>
        </p:nvSpPr>
        <p:spPr>
          <a:xfrm>
            <a:off x="237491" y="3065904"/>
            <a:ext cx="419347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GB" altLang="en-US" sz="24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Ngày hôm </a:t>
            </a:r>
            <a:r>
              <a:rPr lang="en-GB" altLang="en-US" sz="24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nay</a:t>
            </a:r>
            <a:r>
              <a:rPr lang="en-GB" altLang="en-US" sz="24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GB" altLang="en-US" sz="24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en-US" sz="24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là ngày khai trường đầu </a:t>
            </a:r>
            <a:r>
              <a:rPr lang="en-GB" altLang="en-US" sz="24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tiên</a:t>
            </a:r>
            <a:r>
              <a:rPr lang="en-GB" altLang="en-US" sz="24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GB" altLang="en-US" sz="24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en-US" sz="24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ở nước Việt Nam Dân chủ Cộng hòa.</a:t>
            </a:r>
          </a:p>
        </p:txBody>
      </p:sp>
      <p:sp>
        <p:nvSpPr>
          <p:cNvPr id="41" name="Rectangle 40"/>
          <p:cNvSpPr/>
          <p:nvPr/>
        </p:nvSpPr>
        <p:spPr>
          <a:xfrm>
            <a:off x="4494170" y="1870141"/>
            <a:ext cx="575730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nl-NL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1</a:t>
            </a:r>
            <a:r>
              <a:rPr lang="nl-NL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GB" alt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GB" alt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khai</a:t>
            </a:r>
            <a:r>
              <a:rPr lang="en-GB" alt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GB" alt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tháng</a:t>
            </a:r>
            <a:r>
              <a:rPr lang="en-GB" alt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9 - 1945 </a:t>
            </a:r>
            <a:r>
              <a:rPr lang="en-GB" alt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GB" alt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GB" alt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đặc</a:t>
            </a:r>
            <a:r>
              <a:rPr lang="en-GB" alt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biệt</a:t>
            </a:r>
            <a:r>
              <a:rPr lang="en-GB" alt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so </a:t>
            </a:r>
            <a:r>
              <a:rPr lang="en-GB" alt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GB" alt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GB" alt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GB" alt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khai</a:t>
            </a:r>
            <a:r>
              <a:rPr lang="en-GB" alt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GB" alt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khác</a:t>
            </a:r>
            <a:r>
              <a:rPr lang="en-GB" alt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42" name="Rectangle 41"/>
          <p:cNvSpPr/>
          <p:nvPr/>
        </p:nvSpPr>
        <p:spPr>
          <a:xfrm>
            <a:off x="4609727" y="3187824"/>
            <a:ext cx="5782461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GB" alt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GB" alt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GB" alt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GB" alt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GB" alt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khai</a:t>
            </a:r>
            <a:r>
              <a:rPr lang="en-GB" alt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GB" alt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en-GB" alt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tiên</a:t>
            </a:r>
            <a:r>
              <a:rPr lang="en-GB" alt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GB" alt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GB" alt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Việt</a:t>
            </a:r>
            <a:r>
              <a:rPr lang="en-GB" alt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Nam </a:t>
            </a:r>
            <a:r>
              <a:rPr lang="en-GB" alt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Dân</a:t>
            </a:r>
            <a:r>
              <a:rPr lang="en-GB" alt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chủ</a:t>
            </a:r>
            <a:r>
              <a:rPr lang="en-GB" alt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Cộng</a:t>
            </a:r>
            <a:r>
              <a:rPr lang="en-GB" alt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hòa</a:t>
            </a:r>
            <a:r>
              <a:rPr lang="en-GB" alt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GB" alt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khai</a:t>
            </a:r>
            <a:r>
              <a:rPr lang="en-GB" alt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GB" alt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GB" alt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GB" alt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Việt</a:t>
            </a:r>
            <a:r>
              <a:rPr lang="en-GB" alt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Nam </a:t>
            </a:r>
            <a:r>
              <a:rPr lang="en-GB" alt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độc</a:t>
            </a:r>
            <a:r>
              <a:rPr lang="en-GB" alt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lập</a:t>
            </a:r>
            <a:r>
              <a:rPr lang="en-GB" alt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GB" alt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80 </a:t>
            </a:r>
            <a:r>
              <a:rPr lang="en-GB" alt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GB" alt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bị</a:t>
            </a:r>
            <a:r>
              <a:rPr lang="en-GB" alt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GB" alt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dân</a:t>
            </a:r>
            <a:r>
              <a:rPr lang="en-GB" alt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Pháp</a:t>
            </a:r>
            <a:r>
              <a:rPr lang="en-GB" alt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đô</a:t>
            </a:r>
            <a:r>
              <a:rPr lang="en-GB" alt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hộ</a:t>
            </a:r>
            <a:r>
              <a:rPr lang="en-GB" alt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GB" altLang="en-US" sz="24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" name="Text Box 11"/>
          <p:cNvSpPr txBox="1">
            <a:spLocks noChangeArrowheads="1"/>
          </p:cNvSpPr>
          <p:nvPr/>
        </p:nvSpPr>
        <p:spPr bwMode="auto">
          <a:xfrm>
            <a:off x="361256" y="1758842"/>
            <a:ext cx="396044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r>
              <a:rPr lang="en-GB" alt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Tựu</a:t>
            </a:r>
            <a:r>
              <a:rPr lang="en-GB" alt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GB" alt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GB" alt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hết</a:t>
            </a:r>
            <a:r>
              <a:rPr lang="en-GB" alt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thảy</a:t>
            </a:r>
            <a:r>
              <a:rPr lang="en-GB" alt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GB" alt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chuyển</a:t>
            </a:r>
            <a:r>
              <a:rPr lang="en-GB" alt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biến</a:t>
            </a:r>
            <a:r>
              <a:rPr lang="en-GB" alt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GB" alt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ngoan</a:t>
            </a:r>
            <a:r>
              <a:rPr lang="en-GB" alt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ngoãn</a:t>
            </a:r>
            <a:r>
              <a:rPr lang="en-GB" alt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4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1833611" y="1193696"/>
            <a:ext cx="1912021" cy="492443"/>
            <a:chOff x="1833611" y="1315616"/>
            <a:chExt cx="1912021" cy="492443"/>
          </a:xfrm>
        </p:grpSpPr>
        <p:sp>
          <p:nvSpPr>
            <p:cNvPr id="14" name="Text Box 8"/>
            <p:cNvSpPr txBox="1">
              <a:spLocks noChangeArrowheads="1"/>
            </p:cNvSpPr>
            <p:nvPr/>
          </p:nvSpPr>
          <p:spPr bwMode="auto">
            <a:xfrm>
              <a:off x="1833611" y="1315616"/>
              <a:ext cx="1912021" cy="49244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600" b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Luyện đọc:</a:t>
              </a:r>
            </a:p>
          </p:txBody>
        </p:sp>
        <p:sp>
          <p:nvSpPr>
            <p:cNvPr id="43" name="Line 11"/>
            <p:cNvSpPr>
              <a:spLocks noChangeShapeType="1"/>
            </p:cNvSpPr>
            <p:nvPr/>
          </p:nvSpPr>
          <p:spPr bwMode="auto">
            <a:xfrm>
              <a:off x="1964100" y="1768486"/>
              <a:ext cx="1595751" cy="0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 b="1">
                <a:solidFill>
                  <a:srgbClr val="FF0000"/>
                </a:solidFill>
              </a:endParaRPr>
            </a:p>
          </p:txBody>
        </p:sp>
      </p:grpSp>
      <p:sp>
        <p:nvSpPr>
          <p:cNvPr id="27" name="TextBox 26"/>
          <p:cNvSpPr txBox="1"/>
          <p:nvPr/>
        </p:nvSpPr>
        <p:spPr>
          <a:xfrm>
            <a:off x="1051560" y="198121"/>
            <a:ext cx="859872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P001 4 hang 1 ô ly" panose="020B0603050302020204" pitchFamily="34" charset="0"/>
                <a:cs typeface="Times New Roman" panose="02020603050405020304" pitchFamily="18" charset="0"/>
              </a:rPr>
              <a:t>Thứ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P001 4 hang 1 ô ly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P001 4 hang 1 ô ly" panose="020B0603050302020204" pitchFamily="34" charset="0"/>
                <a:cs typeface="Times New Roman" panose="02020603050405020304" pitchFamily="18" charset="0"/>
              </a:rPr>
              <a:t>hai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P001 4 hang 1 ô ly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P001 4 hang 1 ô ly" panose="020B0603050302020204" pitchFamily="34" charset="0"/>
                <a:cs typeface="Times New Roman" panose="02020603050405020304" pitchFamily="18" charset="0"/>
              </a:rPr>
              <a:t>ngày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P001 4 hang 1 ô ly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P001 4 hang 1 ô ly" panose="020B0603050302020204" pitchFamily="34" charset="0"/>
                <a:cs typeface="Times New Roman" panose="02020603050405020304" pitchFamily="18" charset="0"/>
              </a:rPr>
              <a:t>13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P001 4 hang 1 ô ly" panose="020B0603050302020204" pitchFamily="34" charset="0"/>
                <a:cs typeface="Times New Roman" panose="02020603050405020304" pitchFamily="18" charset="0"/>
              </a:rPr>
              <a:t>tháng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P001 4 hang 1 ô ly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P001 4 hang 1 ô ly" panose="020B0603050302020204" pitchFamily="34" charset="0"/>
                <a:cs typeface="Times New Roman" panose="02020603050405020304" pitchFamily="18" charset="0"/>
              </a:rPr>
              <a:t>9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P001 4 hang 1 ô ly" panose="020B0603050302020204" pitchFamily="34" charset="0"/>
                <a:cs typeface="Times New Roman" panose="02020603050405020304" pitchFamily="18" charset="0"/>
              </a:rPr>
              <a:t>năm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P001 4 hang 1 ô ly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P001 4 hang 1 ô ly" panose="020B0603050302020204" pitchFamily="34" charset="0"/>
                <a:cs typeface="Times New Roman" panose="02020603050405020304" pitchFamily="18" charset="0"/>
              </a:rPr>
              <a:t>2021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P001 4 hang 1 ô ly" panose="020B060305030202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P001 4 hang 1 ô ly" panose="020B0603050302020204" pitchFamily="34" charset="0"/>
                <a:cs typeface="Times New Roman" panose="02020603050405020304" pitchFamily="18" charset="0"/>
              </a:rPr>
              <a:t>Tập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P001 4 hang 1 ô ly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P001 4 hang 1 ô ly" panose="020B0603050302020204" pitchFamily="34" charset="0"/>
                <a:cs typeface="Times New Roman" panose="02020603050405020304" pitchFamily="18" charset="0"/>
              </a:rPr>
              <a:t>đọc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P001 4 hang 1 ô ly" panose="020B0603050302020204" pitchFamily="34" charset="0"/>
                <a:cs typeface="Times New Roman" panose="02020603050405020304" pitchFamily="18" charset="0"/>
              </a:rPr>
              <a:t> </a:t>
            </a:r>
          </a:p>
          <a:p>
            <a:pPr lvl="0" algn="ctr">
              <a:defRPr/>
            </a:pPr>
            <a:r>
              <a:rPr lang="en-US" sz="2800" b="1" dirty="0" err="1" smtClean="0">
                <a:solidFill>
                  <a:srgbClr val="FF0000"/>
                </a:solidFill>
                <a:latin typeface="HP001 4 hang 1 ô ly" panose="020B0603050302020204" pitchFamily="34" charset="0"/>
                <a:cs typeface="Times New Roman" panose="02020603050405020304" pitchFamily="18" charset="0"/>
              </a:rPr>
              <a:t>Thư</a:t>
            </a:r>
            <a:r>
              <a:rPr lang="en-US" sz="2800" b="1" dirty="0" smtClean="0">
                <a:solidFill>
                  <a:srgbClr val="FF0000"/>
                </a:solidFill>
                <a:latin typeface="HP001 4 hang 1 ô ly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HP001 4 hang 1 ô ly" panose="020B0603050302020204" pitchFamily="34" charset="0"/>
                <a:cs typeface="Times New Roman" panose="02020603050405020304" pitchFamily="18" charset="0"/>
              </a:rPr>
              <a:t>gửi</a:t>
            </a:r>
            <a:r>
              <a:rPr lang="en-US" sz="2800" b="1" dirty="0">
                <a:solidFill>
                  <a:srgbClr val="FF0000"/>
                </a:solidFill>
                <a:latin typeface="HP001 4 hang 1 ô ly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HP001 4 hang 1 ô ly" panose="020B0603050302020204" pitchFamily="34" charset="0"/>
                <a:cs typeface="Times New Roman" panose="02020603050405020304" pitchFamily="18" charset="0"/>
              </a:rPr>
              <a:t>các</a:t>
            </a:r>
            <a:r>
              <a:rPr lang="en-US" sz="2800" b="1" dirty="0">
                <a:solidFill>
                  <a:srgbClr val="FF0000"/>
                </a:solidFill>
                <a:latin typeface="HP001 4 hang 1 ô ly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HP001 4 hang 1 ô ly" panose="020B0603050302020204" pitchFamily="34" charset="0"/>
                <a:cs typeface="Times New Roman" panose="02020603050405020304" pitchFamily="18" charset="0"/>
              </a:rPr>
              <a:t>học</a:t>
            </a:r>
            <a:r>
              <a:rPr lang="en-US" sz="2800" b="1" dirty="0">
                <a:solidFill>
                  <a:srgbClr val="FF0000"/>
                </a:solidFill>
                <a:latin typeface="HP001 4 hang 1 ô ly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HP001 4 hang 1 ô ly" panose="020B0603050302020204" pitchFamily="34" charset="0"/>
                <a:cs typeface="Times New Roman" panose="02020603050405020304" pitchFamily="18" charset="0"/>
              </a:rPr>
              <a:t>sinh</a:t>
            </a:r>
            <a:endParaRPr lang="en-US" sz="2800" b="1" dirty="0">
              <a:solidFill>
                <a:srgbClr val="FF0000"/>
              </a:solidFill>
              <a:latin typeface="HP001 4 hang 1 ô ly" panose="020B06030503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52301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41" grpId="0"/>
      <p:bldP spid="42" grpId="0"/>
      <p:bldP spid="3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Line 7"/>
          <p:cNvSpPr>
            <a:spLocks noChangeShapeType="1"/>
          </p:cNvSpPr>
          <p:nvPr/>
        </p:nvSpPr>
        <p:spPr bwMode="auto">
          <a:xfrm>
            <a:off x="4494170" y="1697752"/>
            <a:ext cx="0" cy="408236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grpSp>
        <p:nvGrpSpPr>
          <p:cNvPr id="7" name="Group 6"/>
          <p:cNvGrpSpPr/>
          <p:nvPr/>
        </p:nvGrpSpPr>
        <p:grpSpPr>
          <a:xfrm>
            <a:off x="6328029" y="1400344"/>
            <a:ext cx="2366416" cy="492443"/>
            <a:chOff x="6328029" y="1522264"/>
            <a:chExt cx="2366416" cy="492443"/>
          </a:xfrm>
        </p:grpSpPr>
        <p:sp>
          <p:nvSpPr>
            <p:cNvPr id="16" name="Text Box 10"/>
            <p:cNvSpPr txBox="1">
              <a:spLocks noChangeArrowheads="1"/>
            </p:cNvSpPr>
            <p:nvPr/>
          </p:nvSpPr>
          <p:spPr bwMode="auto">
            <a:xfrm>
              <a:off x="6328029" y="1522264"/>
              <a:ext cx="2366416" cy="49244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6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Tìm</a:t>
              </a:r>
              <a:r>
                <a:rPr lang="en-US" sz="26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6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hiểu</a:t>
              </a:r>
              <a:r>
                <a:rPr lang="en-US" sz="26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6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bài</a:t>
              </a:r>
              <a:r>
                <a:rPr lang="en-US" sz="26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:</a:t>
              </a:r>
            </a:p>
          </p:txBody>
        </p:sp>
        <p:sp>
          <p:nvSpPr>
            <p:cNvPr id="17" name="Line 11"/>
            <p:cNvSpPr>
              <a:spLocks noChangeShapeType="1"/>
            </p:cNvSpPr>
            <p:nvPr/>
          </p:nvSpPr>
          <p:spPr bwMode="auto">
            <a:xfrm>
              <a:off x="6677225" y="2007133"/>
              <a:ext cx="1668023" cy="0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 b="1">
                <a:solidFill>
                  <a:srgbClr val="FF0000"/>
                </a:solidFill>
              </a:endParaRPr>
            </a:p>
          </p:txBody>
        </p:sp>
      </p:grpSp>
      <p:sp>
        <p:nvSpPr>
          <p:cNvPr id="19" name="Rectangle 18"/>
          <p:cNvSpPr/>
          <p:nvPr/>
        </p:nvSpPr>
        <p:spPr>
          <a:xfrm>
            <a:off x="237491" y="3065904"/>
            <a:ext cx="419347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GB" altLang="en-US" sz="24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Ngày hôm </a:t>
            </a:r>
            <a:r>
              <a:rPr lang="en-GB" altLang="en-US" sz="24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nay</a:t>
            </a:r>
            <a:r>
              <a:rPr lang="en-GB" altLang="en-US" sz="24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GB" altLang="en-US" sz="24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en-US" sz="24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là ngày khai trường đầu </a:t>
            </a:r>
            <a:r>
              <a:rPr lang="en-GB" altLang="en-US" sz="24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tiên</a:t>
            </a:r>
            <a:r>
              <a:rPr lang="en-GB" altLang="en-US" sz="24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GB" altLang="en-US" sz="24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en-US" sz="24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ở nước Việt Nam Dân chủ Cộng hòa.</a:t>
            </a:r>
          </a:p>
        </p:txBody>
      </p:sp>
      <p:sp>
        <p:nvSpPr>
          <p:cNvPr id="41" name="Rectangle 40"/>
          <p:cNvSpPr/>
          <p:nvPr/>
        </p:nvSpPr>
        <p:spPr>
          <a:xfrm>
            <a:off x="4524113" y="2174340"/>
            <a:ext cx="575730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nl-NL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2. </a:t>
            </a:r>
            <a:r>
              <a:rPr lang="en-GB" alt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GB" alt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GB" alt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mạng</a:t>
            </a:r>
            <a:r>
              <a:rPr lang="en-GB" alt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tháng</a:t>
            </a:r>
            <a:r>
              <a:rPr lang="en-GB" alt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Tám</a:t>
            </a:r>
            <a:r>
              <a:rPr lang="en-GB" alt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GB" alt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nhiệm</a:t>
            </a:r>
            <a:r>
              <a:rPr lang="en-GB" alt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vụ</a:t>
            </a:r>
            <a:r>
              <a:rPr lang="en-GB" alt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GB" alt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toàn</a:t>
            </a:r>
            <a:r>
              <a:rPr lang="en-GB" alt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dân</a:t>
            </a:r>
            <a:r>
              <a:rPr lang="en-GB" alt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GB" alt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GB" alt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en-GB" altLang="en-US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4639745" y="3138767"/>
            <a:ext cx="578246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GB" alt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GB" alt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Nhiệm</a:t>
            </a:r>
            <a:r>
              <a:rPr lang="en-GB" alt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vụ</a:t>
            </a:r>
            <a:r>
              <a:rPr lang="en-GB" alt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GB" alt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toàn</a:t>
            </a:r>
            <a:r>
              <a:rPr lang="en-GB" alt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dân</a:t>
            </a:r>
            <a:r>
              <a:rPr lang="en-GB" alt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GB" alt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xây</a:t>
            </a:r>
            <a:r>
              <a:rPr lang="en-GB" alt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dựng</a:t>
            </a:r>
            <a:r>
              <a:rPr lang="en-GB" alt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GB" alt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cơ</a:t>
            </a:r>
            <a:r>
              <a:rPr lang="en-GB" alt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đồ</a:t>
            </a:r>
            <a:r>
              <a:rPr lang="en-GB" alt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mà</a:t>
            </a:r>
            <a:r>
              <a:rPr lang="en-GB" alt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tổ</a:t>
            </a:r>
            <a:r>
              <a:rPr lang="en-GB" alt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tiên</a:t>
            </a:r>
            <a:r>
              <a:rPr lang="en-GB" alt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GB" alt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GB" alt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GB" alt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GB" alt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GB" alt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GB" alt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chúng</a:t>
            </a:r>
            <a:r>
              <a:rPr lang="en-GB" alt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ta </a:t>
            </a:r>
            <a:r>
              <a:rPr lang="en-GB" alt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GB" alt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kịp</a:t>
            </a:r>
            <a:r>
              <a:rPr lang="en-GB" alt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GB" alt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GB" alt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khác</a:t>
            </a:r>
            <a:r>
              <a:rPr lang="en-GB" alt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GB" alt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hoàn</a:t>
            </a:r>
            <a:r>
              <a:rPr lang="en-GB" alt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cầu</a:t>
            </a:r>
            <a:r>
              <a:rPr lang="en-GB" alt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35" name="Text Box 11"/>
          <p:cNvSpPr txBox="1">
            <a:spLocks noChangeArrowheads="1"/>
          </p:cNvSpPr>
          <p:nvPr/>
        </p:nvSpPr>
        <p:spPr bwMode="auto">
          <a:xfrm>
            <a:off x="354010" y="2035696"/>
            <a:ext cx="396044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r>
              <a:rPr lang="en-GB" alt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Tựu</a:t>
            </a:r>
            <a:r>
              <a:rPr lang="en-GB" alt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GB" alt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GB" alt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hết</a:t>
            </a:r>
            <a:r>
              <a:rPr lang="en-GB" alt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thảy</a:t>
            </a:r>
            <a:r>
              <a:rPr lang="en-GB" alt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GB" alt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chuyển</a:t>
            </a:r>
            <a:r>
              <a:rPr lang="en-GB" alt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biến</a:t>
            </a:r>
            <a:r>
              <a:rPr lang="en-GB" alt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GB" alt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ngoan</a:t>
            </a:r>
            <a:r>
              <a:rPr lang="en-GB" alt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ngoãn</a:t>
            </a:r>
            <a:r>
              <a:rPr lang="en-GB" alt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4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1378219" y="1400343"/>
            <a:ext cx="1912021" cy="492443"/>
            <a:chOff x="1833611" y="1315616"/>
            <a:chExt cx="1912021" cy="492443"/>
          </a:xfrm>
        </p:grpSpPr>
        <p:sp>
          <p:nvSpPr>
            <p:cNvPr id="14" name="Text Box 8"/>
            <p:cNvSpPr txBox="1">
              <a:spLocks noChangeArrowheads="1"/>
            </p:cNvSpPr>
            <p:nvPr/>
          </p:nvSpPr>
          <p:spPr bwMode="auto">
            <a:xfrm>
              <a:off x="1833611" y="1315616"/>
              <a:ext cx="1912021" cy="49244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600" b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Luyện đọc:</a:t>
              </a:r>
            </a:p>
          </p:txBody>
        </p:sp>
        <p:sp>
          <p:nvSpPr>
            <p:cNvPr id="43" name="Line 11"/>
            <p:cNvSpPr>
              <a:spLocks noChangeShapeType="1"/>
            </p:cNvSpPr>
            <p:nvPr/>
          </p:nvSpPr>
          <p:spPr bwMode="auto">
            <a:xfrm>
              <a:off x="1964100" y="1768486"/>
              <a:ext cx="1595751" cy="0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 b="1">
                <a:solidFill>
                  <a:srgbClr val="FF0000"/>
                </a:solidFill>
              </a:endParaRPr>
            </a:p>
          </p:txBody>
        </p:sp>
      </p:grpSp>
      <p:sp>
        <p:nvSpPr>
          <p:cNvPr id="27" name="TextBox 26"/>
          <p:cNvSpPr txBox="1"/>
          <p:nvPr/>
        </p:nvSpPr>
        <p:spPr>
          <a:xfrm>
            <a:off x="1051560" y="198120"/>
            <a:ext cx="87630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P001 4 hang 1 ô ly" panose="020B0603050302020204" pitchFamily="34" charset="0"/>
                <a:cs typeface="Times New Roman" panose="02020603050405020304" pitchFamily="18" charset="0"/>
              </a:rPr>
              <a:t>Thứ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P001 4 hang 1 ô ly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P001 4 hang 1 ô ly" panose="020B0603050302020204" pitchFamily="34" charset="0"/>
                <a:cs typeface="Times New Roman" panose="02020603050405020304" pitchFamily="18" charset="0"/>
              </a:rPr>
              <a:t>hai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P001 4 hang 1 ô ly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P001 4 hang 1 ô ly" panose="020B0603050302020204" pitchFamily="34" charset="0"/>
                <a:cs typeface="Times New Roman" panose="02020603050405020304" pitchFamily="18" charset="0"/>
              </a:rPr>
              <a:t>ngày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P001 4 hang 1 ô ly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P001 4 hang 1 ô ly" panose="020B0603050302020204" pitchFamily="34" charset="0"/>
                <a:cs typeface="Times New Roman" panose="02020603050405020304" pitchFamily="18" charset="0"/>
              </a:rPr>
              <a:t>13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P001 4 hang 1 ô ly" panose="020B0603050302020204" pitchFamily="34" charset="0"/>
                <a:cs typeface="Times New Roman" panose="02020603050405020304" pitchFamily="18" charset="0"/>
              </a:rPr>
              <a:t>tháng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P001 4 hang 1 ô ly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P001 4 hang 1 ô ly" panose="020B0603050302020204" pitchFamily="34" charset="0"/>
                <a:cs typeface="Times New Roman" panose="02020603050405020304" pitchFamily="18" charset="0"/>
              </a:rPr>
              <a:t>9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P001 4 hang 1 ô ly" panose="020B0603050302020204" pitchFamily="34" charset="0"/>
                <a:cs typeface="Times New Roman" panose="02020603050405020304" pitchFamily="18" charset="0"/>
              </a:rPr>
              <a:t>năm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P001 4 hang 1 ô ly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P001 4 hang 1 ô ly" panose="020B0603050302020204" pitchFamily="34" charset="0"/>
                <a:cs typeface="Times New Roman" panose="02020603050405020304" pitchFamily="18" charset="0"/>
              </a:rPr>
              <a:t>2021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P001 4 hang 1 ô ly" panose="020B060305030202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P001 4 hang 1 ô ly" panose="020B0603050302020204" pitchFamily="34" charset="0"/>
                <a:cs typeface="Times New Roman" panose="02020603050405020304" pitchFamily="18" charset="0"/>
              </a:rPr>
              <a:t>Tập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P001 4 hang 1 ô ly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P001 4 hang 1 ô ly" panose="020B0603050302020204" pitchFamily="34" charset="0"/>
                <a:cs typeface="Times New Roman" panose="02020603050405020304" pitchFamily="18" charset="0"/>
              </a:rPr>
              <a:t>đọc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P001 4 hang 1 ô ly" panose="020B0603050302020204" pitchFamily="34" charset="0"/>
                <a:cs typeface="Times New Roman" panose="02020603050405020304" pitchFamily="18" charset="0"/>
              </a:rPr>
              <a:t> </a:t>
            </a:r>
          </a:p>
          <a:p>
            <a:pPr lvl="0" algn="ctr">
              <a:defRPr/>
            </a:pPr>
            <a:r>
              <a:rPr lang="en-US" sz="2800" b="1" dirty="0" err="1" smtClean="0">
                <a:solidFill>
                  <a:srgbClr val="FF0000"/>
                </a:solidFill>
                <a:latin typeface="HP001 4 hang 1 ô ly" panose="020B0603050302020204" pitchFamily="34" charset="0"/>
                <a:cs typeface="Times New Roman" panose="02020603050405020304" pitchFamily="18" charset="0"/>
              </a:rPr>
              <a:t>Thư</a:t>
            </a:r>
            <a:r>
              <a:rPr lang="en-US" sz="2800" b="1" dirty="0" smtClean="0">
                <a:solidFill>
                  <a:srgbClr val="FF0000"/>
                </a:solidFill>
                <a:latin typeface="HP001 4 hang 1 ô ly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HP001 4 hang 1 ô ly" panose="020B0603050302020204" pitchFamily="34" charset="0"/>
                <a:cs typeface="Times New Roman" panose="02020603050405020304" pitchFamily="18" charset="0"/>
              </a:rPr>
              <a:t>gửi</a:t>
            </a:r>
            <a:r>
              <a:rPr lang="en-US" sz="2800" b="1" dirty="0">
                <a:solidFill>
                  <a:srgbClr val="FF0000"/>
                </a:solidFill>
                <a:latin typeface="HP001 4 hang 1 ô ly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HP001 4 hang 1 ô ly" panose="020B0603050302020204" pitchFamily="34" charset="0"/>
                <a:cs typeface="Times New Roman" panose="02020603050405020304" pitchFamily="18" charset="0"/>
              </a:rPr>
              <a:t>các</a:t>
            </a:r>
            <a:r>
              <a:rPr lang="en-US" sz="2800" b="1" dirty="0">
                <a:solidFill>
                  <a:srgbClr val="FF0000"/>
                </a:solidFill>
                <a:latin typeface="HP001 4 hang 1 ô ly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HP001 4 hang 1 ô ly" panose="020B0603050302020204" pitchFamily="34" charset="0"/>
                <a:cs typeface="Times New Roman" panose="02020603050405020304" pitchFamily="18" charset="0"/>
              </a:rPr>
              <a:t>học</a:t>
            </a:r>
            <a:r>
              <a:rPr lang="en-US" sz="2800" b="1" dirty="0">
                <a:solidFill>
                  <a:srgbClr val="FF0000"/>
                </a:solidFill>
                <a:latin typeface="HP001 4 hang 1 ô ly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HP001 4 hang 1 ô ly" panose="020B0603050302020204" pitchFamily="34" charset="0"/>
                <a:cs typeface="Times New Roman" panose="02020603050405020304" pitchFamily="18" charset="0"/>
              </a:rPr>
              <a:t>sinh</a:t>
            </a:r>
            <a:endParaRPr lang="en-US" sz="2800" b="1" dirty="0">
              <a:solidFill>
                <a:srgbClr val="FF0000"/>
              </a:solidFill>
              <a:latin typeface="HP001 4 hang 1 ô ly" panose="020B06030503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8882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Line 7"/>
          <p:cNvSpPr>
            <a:spLocks noChangeShapeType="1"/>
          </p:cNvSpPr>
          <p:nvPr/>
        </p:nvSpPr>
        <p:spPr bwMode="auto">
          <a:xfrm>
            <a:off x="4494170" y="1697752"/>
            <a:ext cx="0" cy="408236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grpSp>
        <p:nvGrpSpPr>
          <p:cNvPr id="7" name="Group 6"/>
          <p:cNvGrpSpPr/>
          <p:nvPr/>
        </p:nvGrpSpPr>
        <p:grpSpPr>
          <a:xfrm>
            <a:off x="6338570" y="1400344"/>
            <a:ext cx="2366416" cy="492443"/>
            <a:chOff x="6347768" y="1340381"/>
            <a:chExt cx="2366416" cy="492443"/>
          </a:xfrm>
        </p:grpSpPr>
        <p:sp>
          <p:nvSpPr>
            <p:cNvPr id="16" name="Text Box 10"/>
            <p:cNvSpPr txBox="1">
              <a:spLocks noChangeArrowheads="1"/>
            </p:cNvSpPr>
            <p:nvPr/>
          </p:nvSpPr>
          <p:spPr bwMode="auto">
            <a:xfrm>
              <a:off x="6347768" y="1340381"/>
              <a:ext cx="2366416" cy="49244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6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Tìm</a:t>
              </a:r>
              <a:r>
                <a:rPr lang="en-US" sz="26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6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hiểu</a:t>
              </a:r>
              <a:r>
                <a:rPr lang="en-US" sz="26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6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bài</a:t>
              </a:r>
              <a:r>
                <a:rPr lang="en-US" sz="26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:</a:t>
              </a:r>
            </a:p>
          </p:txBody>
        </p:sp>
        <p:sp>
          <p:nvSpPr>
            <p:cNvPr id="17" name="Line 11"/>
            <p:cNvSpPr>
              <a:spLocks noChangeShapeType="1"/>
            </p:cNvSpPr>
            <p:nvPr/>
          </p:nvSpPr>
          <p:spPr bwMode="auto">
            <a:xfrm>
              <a:off x="6696964" y="1822199"/>
              <a:ext cx="1668023" cy="0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 b="1">
                <a:solidFill>
                  <a:srgbClr val="FF0000"/>
                </a:solidFill>
              </a:endParaRPr>
            </a:p>
          </p:txBody>
        </p:sp>
      </p:grpSp>
      <p:sp>
        <p:nvSpPr>
          <p:cNvPr id="19" name="Rectangle 18"/>
          <p:cNvSpPr/>
          <p:nvPr/>
        </p:nvSpPr>
        <p:spPr>
          <a:xfrm>
            <a:off x="237491" y="3065904"/>
            <a:ext cx="419347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GB" altLang="en-US" sz="24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Ngày hôm </a:t>
            </a:r>
            <a:r>
              <a:rPr lang="en-GB" altLang="en-US" sz="24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nay</a:t>
            </a:r>
            <a:r>
              <a:rPr lang="en-GB" altLang="en-US" sz="24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GB" altLang="en-US" sz="24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en-US" sz="24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là ngày khai trường đầu </a:t>
            </a:r>
            <a:r>
              <a:rPr lang="en-GB" altLang="en-US" sz="24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tiên</a:t>
            </a:r>
            <a:r>
              <a:rPr lang="en-GB" altLang="en-US" sz="24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GB" altLang="en-US" sz="24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en-US" sz="24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ở nước Việt Nam Dân chủ Cộng hòa.</a:t>
            </a:r>
          </a:p>
        </p:txBody>
      </p:sp>
      <p:sp>
        <p:nvSpPr>
          <p:cNvPr id="41" name="Rectangle 40"/>
          <p:cNvSpPr/>
          <p:nvPr/>
        </p:nvSpPr>
        <p:spPr>
          <a:xfrm>
            <a:off x="4613987" y="2650405"/>
            <a:ext cx="575730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nl-NL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3. </a:t>
            </a:r>
            <a:r>
              <a:rPr lang="en-GB" alt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GB" alt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GB" alt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GB" alt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trách</a:t>
            </a:r>
            <a:r>
              <a:rPr lang="en-GB" alt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nhiệm</a:t>
            </a:r>
            <a:r>
              <a:rPr lang="en-GB" alt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GB" alt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GB" alt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GB" alt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GB" alt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GB" alt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GB" alt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cuộc</a:t>
            </a:r>
            <a:r>
              <a:rPr lang="en-GB" alt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kiến</a:t>
            </a:r>
            <a:r>
              <a:rPr lang="en-GB" alt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thiết</a:t>
            </a:r>
            <a:r>
              <a:rPr lang="en-GB" alt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đất</a:t>
            </a:r>
            <a:r>
              <a:rPr lang="en-GB" alt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GB" alt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42" name="Rectangle 41"/>
          <p:cNvSpPr/>
          <p:nvPr/>
        </p:nvSpPr>
        <p:spPr>
          <a:xfrm>
            <a:off x="4494170" y="3547864"/>
            <a:ext cx="5782461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GB" alt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GB" alt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GB" alt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GB" alt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GB" alt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cố</a:t>
            </a:r>
            <a:r>
              <a:rPr lang="en-GB" alt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gắng</a:t>
            </a:r>
            <a:r>
              <a:rPr lang="en-GB" alt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siêng</a:t>
            </a:r>
            <a:r>
              <a:rPr lang="en-GB" alt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năng</a:t>
            </a:r>
            <a:r>
              <a:rPr lang="en-GB" alt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GB" alt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GB" alt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GB" alt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ngoan</a:t>
            </a:r>
            <a:r>
              <a:rPr lang="en-GB" alt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ngoãn</a:t>
            </a:r>
            <a:r>
              <a:rPr lang="en-GB" alt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GB" alt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nghe</a:t>
            </a:r>
            <a:r>
              <a:rPr lang="en-GB" alt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thầy</a:t>
            </a:r>
            <a:r>
              <a:rPr lang="en-GB" alt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GB" alt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yêu</a:t>
            </a:r>
            <a:r>
              <a:rPr lang="en-GB" alt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GB" alt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GB" alt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lớn</a:t>
            </a:r>
            <a:r>
              <a:rPr lang="en-GB" alt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lên</a:t>
            </a:r>
            <a:r>
              <a:rPr lang="en-GB" alt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xây</a:t>
            </a:r>
            <a:r>
              <a:rPr lang="en-GB" alt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dựng</a:t>
            </a:r>
            <a:r>
              <a:rPr lang="en-GB" alt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đất</a:t>
            </a:r>
            <a:r>
              <a:rPr lang="en-GB" alt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GB" alt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GB" alt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GB" alt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GB" alt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dân</a:t>
            </a:r>
            <a:r>
              <a:rPr lang="en-GB" alt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tộc</a:t>
            </a:r>
            <a:r>
              <a:rPr lang="en-GB" alt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Việt</a:t>
            </a:r>
            <a:r>
              <a:rPr lang="en-GB" alt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Nam </a:t>
            </a:r>
            <a:r>
              <a:rPr lang="en-GB" alt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GB" alt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tới</a:t>
            </a:r>
            <a:r>
              <a:rPr lang="en-GB" alt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đài</a:t>
            </a:r>
            <a:r>
              <a:rPr lang="en-GB" alt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vinh</a:t>
            </a:r>
            <a:r>
              <a:rPr lang="en-GB" alt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quang</a:t>
            </a:r>
            <a:r>
              <a:rPr lang="en-GB" alt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GB" alt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sánh</a:t>
            </a:r>
            <a:r>
              <a:rPr lang="en-GB" alt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vai</a:t>
            </a:r>
            <a:r>
              <a:rPr lang="en-GB" alt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GB" alt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GB" alt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cường</a:t>
            </a:r>
            <a:r>
              <a:rPr lang="en-GB" alt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quốc</a:t>
            </a:r>
            <a:r>
              <a:rPr lang="en-GB" alt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GB" alt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châu</a:t>
            </a:r>
            <a:r>
              <a:rPr lang="en-GB" alt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35" name="Text Box 11"/>
          <p:cNvSpPr txBox="1">
            <a:spLocks noChangeArrowheads="1"/>
          </p:cNvSpPr>
          <p:nvPr/>
        </p:nvSpPr>
        <p:spPr bwMode="auto">
          <a:xfrm>
            <a:off x="354010" y="2035696"/>
            <a:ext cx="396044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r>
              <a:rPr lang="en-GB" alt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Tựu</a:t>
            </a:r>
            <a:r>
              <a:rPr lang="en-GB" alt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GB" alt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GB" alt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hết</a:t>
            </a:r>
            <a:r>
              <a:rPr lang="en-GB" alt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thảy</a:t>
            </a:r>
            <a:r>
              <a:rPr lang="en-GB" alt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GB" alt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chuyển</a:t>
            </a:r>
            <a:r>
              <a:rPr lang="en-GB" alt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biến</a:t>
            </a:r>
            <a:r>
              <a:rPr lang="en-GB" alt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GB" alt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ngoan</a:t>
            </a:r>
            <a:r>
              <a:rPr lang="en-GB" alt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ngoãn</a:t>
            </a:r>
            <a:r>
              <a:rPr lang="en-GB" alt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4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1805964" y="1336006"/>
            <a:ext cx="1912021" cy="492443"/>
            <a:chOff x="1833611" y="1315616"/>
            <a:chExt cx="1912021" cy="492443"/>
          </a:xfrm>
        </p:grpSpPr>
        <p:sp>
          <p:nvSpPr>
            <p:cNvPr id="14" name="Text Box 8"/>
            <p:cNvSpPr txBox="1">
              <a:spLocks noChangeArrowheads="1"/>
            </p:cNvSpPr>
            <p:nvPr/>
          </p:nvSpPr>
          <p:spPr bwMode="auto">
            <a:xfrm>
              <a:off x="1833611" y="1315616"/>
              <a:ext cx="1912021" cy="49244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600" b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Luyện đọc:</a:t>
              </a:r>
            </a:p>
          </p:txBody>
        </p:sp>
        <p:sp>
          <p:nvSpPr>
            <p:cNvPr id="43" name="Line 11"/>
            <p:cNvSpPr>
              <a:spLocks noChangeShapeType="1"/>
            </p:cNvSpPr>
            <p:nvPr/>
          </p:nvSpPr>
          <p:spPr bwMode="auto">
            <a:xfrm>
              <a:off x="1964100" y="1768486"/>
              <a:ext cx="1595751" cy="0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 b="1">
                <a:solidFill>
                  <a:srgbClr val="FF0000"/>
                </a:solidFill>
              </a:endParaRPr>
            </a:p>
          </p:txBody>
        </p:sp>
      </p:grpSp>
      <p:sp>
        <p:nvSpPr>
          <p:cNvPr id="27" name="TextBox 26"/>
          <p:cNvSpPr txBox="1"/>
          <p:nvPr/>
        </p:nvSpPr>
        <p:spPr>
          <a:xfrm>
            <a:off x="1051560" y="198120"/>
            <a:ext cx="87630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P001 4 hang 1 ô ly" panose="020B0603050302020204" pitchFamily="34" charset="0"/>
                <a:cs typeface="Times New Roman" panose="02020603050405020304" pitchFamily="18" charset="0"/>
              </a:rPr>
              <a:t>Thứ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P001 4 hang 1 ô ly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P001 4 hang 1 ô ly" panose="020B0603050302020204" pitchFamily="34" charset="0"/>
                <a:cs typeface="Times New Roman" panose="02020603050405020304" pitchFamily="18" charset="0"/>
              </a:rPr>
              <a:t>hai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P001 4 hang 1 ô ly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P001 4 hang 1 ô ly" panose="020B0603050302020204" pitchFamily="34" charset="0"/>
                <a:cs typeface="Times New Roman" panose="02020603050405020304" pitchFamily="18" charset="0"/>
              </a:rPr>
              <a:t>ngày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P001 4 hang 1 ô ly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P001 4 hang 1 ô ly" panose="020B0603050302020204" pitchFamily="34" charset="0"/>
                <a:cs typeface="Times New Roman" panose="02020603050405020304" pitchFamily="18" charset="0"/>
              </a:rPr>
              <a:t>13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P001 4 hang 1 ô ly" panose="020B0603050302020204" pitchFamily="34" charset="0"/>
                <a:cs typeface="Times New Roman" panose="02020603050405020304" pitchFamily="18" charset="0"/>
              </a:rPr>
              <a:t>tháng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P001 4 hang 1 ô ly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P001 4 hang 1 ô ly" panose="020B0603050302020204" pitchFamily="34" charset="0"/>
                <a:cs typeface="Times New Roman" panose="02020603050405020304" pitchFamily="18" charset="0"/>
              </a:rPr>
              <a:t>9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P001 4 hang 1 ô ly" panose="020B0603050302020204" pitchFamily="34" charset="0"/>
                <a:cs typeface="Times New Roman" panose="02020603050405020304" pitchFamily="18" charset="0"/>
              </a:rPr>
              <a:t>năm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P001 4 hang 1 ô ly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P001 4 hang 1 ô ly" panose="020B0603050302020204" pitchFamily="34" charset="0"/>
                <a:cs typeface="Times New Roman" panose="02020603050405020304" pitchFamily="18" charset="0"/>
              </a:rPr>
              <a:t>2021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P001 4 hang 1 ô ly" panose="020B060305030202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P001 4 hang 1 ô ly" panose="020B0603050302020204" pitchFamily="34" charset="0"/>
                <a:cs typeface="Times New Roman" panose="02020603050405020304" pitchFamily="18" charset="0"/>
              </a:rPr>
              <a:t>Tập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P001 4 hang 1 ô ly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P001 4 hang 1 ô ly" panose="020B0603050302020204" pitchFamily="34" charset="0"/>
                <a:cs typeface="Times New Roman" panose="02020603050405020304" pitchFamily="18" charset="0"/>
              </a:rPr>
              <a:t>đọc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P001 4 hang 1 ô ly" panose="020B0603050302020204" pitchFamily="34" charset="0"/>
                <a:cs typeface="Times New Roman" panose="02020603050405020304" pitchFamily="18" charset="0"/>
              </a:rPr>
              <a:t> </a:t>
            </a:r>
          </a:p>
          <a:p>
            <a:pPr lvl="0" algn="ctr">
              <a:defRPr/>
            </a:pPr>
            <a:r>
              <a:rPr lang="en-US" sz="2800" b="1" dirty="0" err="1" smtClean="0">
                <a:solidFill>
                  <a:srgbClr val="FF0000"/>
                </a:solidFill>
                <a:latin typeface="HP001 4 hang 1 ô ly" panose="020B0603050302020204" pitchFamily="34" charset="0"/>
                <a:cs typeface="Times New Roman" panose="02020603050405020304" pitchFamily="18" charset="0"/>
              </a:rPr>
              <a:t>Thư</a:t>
            </a:r>
            <a:r>
              <a:rPr lang="en-US" sz="2800" b="1" dirty="0" smtClean="0">
                <a:solidFill>
                  <a:srgbClr val="FF0000"/>
                </a:solidFill>
                <a:latin typeface="HP001 4 hang 1 ô ly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HP001 4 hang 1 ô ly" panose="020B0603050302020204" pitchFamily="34" charset="0"/>
                <a:cs typeface="Times New Roman" panose="02020603050405020304" pitchFamily="18" charset="0"/>
              </a:rPr>
              <a:t>gửi</a:t>
            </a:r>
            <a:r>
              <a:rPr lang="en-US" sz="2800" b="1" dirty="0">
                <a:solidFill>
                  <a:srgbClr val="FF0000"/>
                </a:solidFill>
                <a:latin typeface="HP001 4 hang 1 ô ly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HP001 4 hang 1 ô ly" panose="020B0603050302020204" pitchFamily="34" charset="0"/>
                <a:cs typeface="Times New Roman" panose="02020603050405020304" pitchFamily="18" charset="0"/>
              </a:rPr>
              <a:t>các</a:t>
            </a:r>
            <a:r>
              <a:rPr lang="en-US" sz="2800" b="1" dirty="0">
                <a:solidFill>
                  <a:srgbClr val="FF0000"/>
                </a:solidFill>
                <a:latin typeface="HP001 4 hang 1 ô ly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HP001 4 hang 1 ô ly" panose="020B0603050302020204" pitchFamily="34" charset="0"/>
                <a:cs typeface="Times New Roman" panose="02020603050405020304" pitchFamily="18" charset="0"/>
              </a:rPr>
              <a:t>học</a:t>
            </a:r>
            <a:r>
              <a:rPr lang="en-US" sz="2800" b="1" dirty="0">
                <a:solidFill>
                  <a:srgbClr val="FF0000"/>
                </a:solidFill>
                <a:latin typeface="HP001 4 hang 1 ô ly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HP001 4 hang 1 ô ly" panose="020B0603050302020204" pitchFamily="34" charset="0"/>
                <a:cs typeface="Times New Roman" panose="02020603050405020304" pitchFamily="18" charset="0"/>
              </a:rPr>
              <a:t>sinh</a:t>
            </a:r>
            <a:endParaRPr lang="en-US" sz="2800" b="1" dirty="0">
              <a:solidFill>
                <a:srgbClr val="FF0000"/>
              </a:solidFill>
              <a:latin typeface="HP001 4 hang 1 ô ly" panose="020B06030503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6231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Line 7"/>
          <p:cNvSpPr>
            <a:spLocks noChangeShapeType="1"/>
          </p:cNvSpPr>
          <p:nvPr/>
        </p:nvSpPr>
        <p:spPr bwMode="auto">
          <a:xfrm>
            <a:off x="4494170" y="1697752"/>
            <a:ext cx="0" cy="408236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grpSp>
        <p:nvGrpSpPr>
          <p:cNvPr id="7" name="Group 6"/>
          <p:cNvGrpSpPr/>
          <p:nvPr/>
        </p:nvGrpSpPr>
        <p:grpSpPr>
          <a:xfrm>
            <a:off x="6347768" y="1218461"/>
            <a:ext cx="2366416" cy="492443"/>
            <a:chOff x="6347768" y="1340381"/>
            <a:chExt cx="2366416" cy="492443"/>
          </a:xfrm>
        </p:grpSpPr>
        <p:sp>
          <p:nvSpPr>
            <p:cNvPr id="16" name="Text Box 10"/>
            <p:cNvSpPr txBox="1">
              <a:spLocks noChangeArrowheads="1"/>
            </p:cNvSpPr>
            <p:nvPr/>
          </p:nvSpPr>
          <p:spPr bwMode="auto">
            <a:xfrm>
              <a:off x="6347768" y="1340381"/>
              <a:ext cx="2366416" cy="49244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600" b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Tìm hiểu bài:</a:t>
              </a:r>
            </a:p>
          </p:txBody>
        </p:sp>
        <p:sp>
          <p:nvSpPr>
            <p:cNvPr id="17" name="Line 11"/>
            <p:cNvSpPr>
              <a:spLocks noChangeShapeType="1"/>
            </p:cNvSpPr>
            <p:nvPr/>
          </p:nvSpPr>
          <p:spPr bwMode="auto">
            <a:xfrm>
              <a:off x="6701380" y="1768486"/>
              <a:ext cx="1668023" cy="0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 b="1">
                <a:solidFill>
                  <a:srgbClr val="FF0000"/>
                </a:solidFill>
              </a:endParaRPr>
            </a:p>
          </p:txBody>
        </p:sp>
      </p:grpSp>
      <p:sp>
        <p:nvSpPr>
          <p:cNvPr id="19" name="Rectangle 18"/>
          <p:cNvSpPr/>
          <p:nvPr/>
        </p:nvSpPr>
        <p:spPr>
          <a:xfrm>
            <a:off x="237491" y="3065904"/>
            <a:ext cx="419347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GB" altLang="en-US" sz="24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Ngày hôm </a:t>
            </a:r>
            <a:r>
              <a:rPr lang="en-GB" altLang="en-US" sz="24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nay</a:t>
            </a:r>
            <a:r>
              <a:rPr lang="en-GB" altLang="en-US" sz="24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GB" altLang="en-US" sz="24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en-US" sz="24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là ngày khai trường đầu </a:t>
            </a:r>
            <a:r>
              <a:rPr lang="en-GB" altLang="en-US" sz="24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tiên</a:t>
            </a:r>
            <a:r>
              <a:rPr lang="en-GB" altLang="en-US" sz="24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GB" altLang="en-US" sz="24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en-US" sz="24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ở nước Việt Nam Dân chủ Cộng hòa.</a:t>
            </a:r>
          </a:p>
        </p:txBody>
      </p:sp>
      <p:sp>
        <p:nvSpPr>
          <p:cNvPr id="40" name="Rectangle 39"/>
          <p:cNvSpPr/>
          <p:nvPr/>
        </p:nvSpPr>
        <p:spPr>
          <a:xfrm>
            <a:off x="4742961" y="1659652"/>
            <a:ext cx="424401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en-US" sz="24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Việt Nam Dân chủ Cộng hòa,</a:t>
            </a:r>
            <a:endParaRPr lang="vi-VN" sz="2400" b="1" i="1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" name="Text Box 11"/>
          <p:cNvSpPr txBox="1">
            <a:spLocks noChangeArrowheads="1"/>
          </p:cNvSpPr>
          <p:nvPr/>
        </p:nvSpPr>
        <p:spPr bwMode="auto">
          <a:xfrm>
            <a:off x="361256" y="1758842"/>
            <a:ext cx="396044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r>
              <a:rPr lang="en-GB" alt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Tựu</a:t>
            </a:r>
            <a:r>
              <a:rPr lang="en-GB" alt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GB" alt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GB" alt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hết</a:t>
            </a:r>
            <a:r>
              <a:rPr lang="en-GB" alt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thảy</a:t>
            </a:r>
            <a:r>
              <a:rPr lang="en-GB" alt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GB" alt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chuyển</a:t>
            </a:r>
            <a:r>
              <a:rPr lang="en-GB" alt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biến</a:t>
            </a:r>
            <a:r>
              <a:rPr lang="en-GB" alt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GB" alt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ngoan</a:t>
            </a:r>
            <a:r>
              <a:rPr lang="en-GB" alt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ngoãn</a:t>
            </a:r>
            <a:r>
              <a:rPr lang="en-GB" alt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4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1833611" y="1193696"/>
            <a:ext cx="1912021" cy="492443"/>
            <a:chOff x="1833611" y="1315616"/>
            <a:chExt cx="1912021" cy="492443"/>
          </a:xfrm>
        </p:grpSpPr>
        <p:sp>
          <p:nvSpPr>
            <p:cNvPr id="14" name="Text Box 8"/>
            <p:cNvSpPr txBox="1">
              <a:spLocks noChangeArrowheads="1"/>
            </p:cNvSpPr>
            <p:nvPr/>
          </p:nvSpPr>
          <p:spPr bwMode="auto">
            <a:xfrm>
              <a:off x="1833611" y="1315616"/>
              <a:ext cx="1912021" cy="49244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6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Luyện</a:t>
              </a:r>
              <a:r>
                <a:rPr lang="en-US" sz="26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6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đọc</a:t>
              </a:r>
              <a:r>
                <a:rPr lang="en-US" sz="26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:</a:t>
              </a:r>
            </a:p>
          </p:txBody>
        </p:sp>
        <p:sp>
          <p:nvSpPr>
            <p:cNvPr id="43" name="Line 11"/>
            <p:cNvSpPr>
              <a:spLocks noChangeShapeType="1"/>
            </p:cNvSpPr>
            <p:nvPr/>
          </p:nvSpPr>
          <p:spPr bwMode="auto">
            <a:xfrm>
              <a:off x="1964100" y="1768486"/>
              <a:ext cx="1595751" cy="0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 b="1">
                <a:solidFill>
                  <a:srgbClr val="FF0000"/>
                </a:solidFill>
              </a:endParaRPr>
            </a:p>
          </p:txBody>
        </p:sp>
      </p:grpSp>
      <p:sp>
        <p:nvSpPr>
          <p:cNvPr id="39" name="Rectangle 38"/>
          <p:cNvSpPr/>
          <p:nvPr/>
        </p:nvSpPr>
        <p:spPr>
          <a:xfrm>
            <a:off x="4756301" y="2035016"/>
            <a:ext cx="560008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en-US" sz="24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Bao nhiêu cuộc chuyển biến khác thường</a:t>
            </a:r>
            <a:endParaRPr lang="vi-VN" sz="2400" b="1" i="1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4758202" y="2410212"/>
            <a:ext cx="253638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80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giời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nô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lệ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endParaRPr lang="vi-VN" sz="2400" b="1" i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7207318" y="2411589"/>
            <a:ext cx="107481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en-US" sz="24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cơ đồ,</a:t>
            </a:r>
            <a:endParaRPr lang="vi-VN" sz="2400" b="1" i="1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8127516" y="2419209"/>
            <a:ext cx="180550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en-US" sz="24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hoàn cầu,</a:t>
            </a:r>
            <a:endParaRPr lang="vi-VN" sz="2400" b="1" i="1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4762725" y="2803396"/>
            <a:ext cx="180550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en-US" sz="24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Kiến thiết,</a:t>
            </a:r>
            <a:endParaRPr lang="vi-VN" sz="2400" b="1" i="1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6292200" y="2810608"/>
            <a:ext cx="382893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en-US" sz="24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Các cường quốc năm châu</a:t>
            </a:r>
            <a:endParaRPr lang="vi-VN" sz="2400" b="1" i="1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1051560" y="198120"/>
            <a:ext cx="87630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P001 4 hang 1 ô ly" panose="020B0603050302020204" pitchFamily="34" charset="0"/>
                <a:cs typeface="Times New Roman" panose="02020603050405020304" pitchFamily="18" charset="0"/>
              </a:rPr>
              <a:t>Thứ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P001 4 hang 1 ô ly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P001 4 hang 1 ô ly" panose="020B0603050302020204" pitchFamily="34" charset="0"/>
                <a:cs typeface="Times New Roman" panose="02020603050405020304" pitchFamily="18" charset="0"/>
              </a:rPr>
              <a:t>hai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P001 4 hang 1 ô ly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P001 4 hang 1 ô ly" panose="020B0603050302020204" pitchFamily="34" charset="0"/>
                <a:cs typeface="Times New Roman" panose="02020603050405020304" pitchFamily="18" charset="0"/>
              </a:rPr>
              <a:t>ngày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P001 4 hang 1 ô ly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P001 4 hang 1 ô ly" panose="020B0603050302020204" pitchFamily="34" charset="0"/>
                <a:cs typeface="Times New Roman" panose="02020603050405020304" pitchFamily="18" charset="0"/>
              </a:rPr>
              <a:t>13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P001 4 hang 1 ô ly" panose="020B0603050302020204" pitchFamily="34" charset="0"/>
                <a:cs typeface="Times New Roman" panose="02020603050405020304" pitchFamily="18" charset="0"/>
              </a:rPr>
              <a:t>tháng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P001 4 hang 1 ô ly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P001 4 hang 1 ô ly" panose="020B0603050302020204" pitchFamily="34" charset="0"/>
                <a:cs typeface="Times New Roman" panose="02020603050405020304" pitchFamily="18" charset="0"/>
              </a:rPr>
              <a:t>9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P001 4 hang 1 ô ly" panose="020B0603050302020204" pitchFamily="34" charset="0"/>
                <a:cs typeface="Times New Roman" panose="02020603050405020304" pitchFamily="18" charset="0"/>
              </a:rPr>
              <a:t>năm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P001 4 hang 1 ô ly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P001 4 hang 1 ô ly" panose="020B0603050302020204" pitchFamily="34" charset="0"/>
                <a:cs typeface="Times New Roman" panose="02020603050405020304" pitchFamily="18" charset="0"/>
              </a:rPr>
              <a:t>2021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P001 4 hang 1 ô ly" panose="020B060305030202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P001 4 hang 1 ô ly" panose="020B0603050302020204" pitchFamily="34" charset="0"/>
                <a:cs typeface="Times New Roman" panose="02020603050405020304" pitchFamily="18" charset="0"/>
              </a:rPr>
              <a:t>Tập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P001 4 hang 1 ô ly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P001 4 hang 1 ô ly" panose="020B0603050302020204" pitchFamily="34" charset="0"/>
                <a:cs typeface="Times New Roman" panose="02020603050405020304" pitchFamily="18" charset="0"/>
              </a:rPr>
              <a:t>đọc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P001 4 hang 1 ô ly" panose="020B0603050302020204" pitchFamily="34" charset="0"/>
                <a:cs typeface="Times New Roman" panose="02020603050405020304" pitchFamily="18" charset="0"/>
              </a:rPr>
              <a:t> </a:t>
            </a:r>
          </a:p>
          <a:p>
            <a:pPr lvl="0" algn="ctr">
              <a:defRPr/>
            </a:pPr>
            <a:r>
              <a:rPr lang="en-US" sz="2800" b="1" dirty="0" err="1" smtClean="0">
                <a:solidFill>
                  <a:srgbClr val="FF0000"/>
                </a:solidFill>
                <a:latin typeface="HP001 4 hang 1 ô ly" panose="020B0603050302020204" pitchFamily="34" charset="0"/>
                <a:cs typeface="Times New Roman" panose="02020603050405020304" pitchFamily="18" charset="0"/>
              </a:rPr>
              <a:t>Thư</a:t>
            </a:r>
            <a:r>
              <a:rPr lang="en-US" sz="2800" b="1" dirty="0" smtClean="0">
                <a:solidFill>
                  <a:srgbClr val="FF0000"/>
                </a:solidFill>
                <a:latin typeface="HP001 4 hang 1 ô ly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HP001 4 hang 1 ô ly" panose="020B0603050302020204" pitchFamily="34" charset="0"/>
                <a:cs typeface="Times New Roman" panose="02020603050405020304" pitchFamily="18" charset="0"/>
              </a:rPr>
              <a:t>gửi</a:t>
            </a:r>
            <a:r>
              <a:rPr lang="en-US" sz="2800" b="1" dirty="0">
                <a:solidFill>
                  <a:srgbClr val="FF0000"/>
                </a:solidFill>
                <a:latin typeface="HP001 4 hang 1 ô ly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HP001 4 hang 1 ô ly" panose="020B0603050302020204" pitchFamily="34" charset="0"/>
                <a:cs typeface="Times New Roman" panose="02020603050405020304" pitchFamily="18" charset="0"/>
              </a:rPr>
              <a:t>các</a:t>
            </a:r>
            <a:r>
              <a:rPr lang="en-US" sz="2800" b="1" dirty="0">
                <a:solidFill>
                  <a:srgbClr val="FF0000"/>
                </a:solidFill>
                <a:latin typeface="HP001 4 hang 1 ô ly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HP001 4 hang 1 ô ly" panose="020B0603050302020204" pitchFamily="34" charset="0"/>
                <a:cs typeface="Times New Roman" panose="02020603050405020304" pitchFamily="18" charset="0"/>
              </a:rPr>
              <a:t>học</a:t>
            </a:r>
            <a:r>
              <a:rPr lang="en-US" sz="2800" b="1" dirty="0">
                <a:solidFill>
                  <a:srgbClr val="FF0000"/>
                </a:solidFill>
                <a:latin typeface="HP001 4 hang 1 ô ly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HP001 4 hang 1 ô ly" panose="020B0603050302020204" pitchFamily="34" charset="0"/>
                <a:cs typeface="Times New Roman" panose="02020603050405020304" pitchFamily="18" charset="0"/>
              </a:rPr>
              <a:t>sinh</a:t>
            </a:r>
            <a:endParaRPr lang="en-US" sz="2800" b="1" dirty="0">
              <a:solidFill>
                <a:srgbClr val="FF0000"/>
              </a:solidFill>
              <a:latin typeface="HP001 4 hang 1 ô ly" panose="020B06030503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98083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90736" y="2356827"/>
            <a:ext cx="979308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GB" alt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GB" alt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GB" alt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trôi</a:t>
            </a:r>
            <a:r>
              <a:rPr lang="en-GB" alt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chảy</a:t>
            </a:r>
            <a:r>
              <a:rPr lang="en-GB" alt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GB" alt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lưu</a:t>
            </a:r>
            <a:r>
              <a:rPr lang="en-GB" alt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loát</a:t>
            </a:r>
            <a:r>
              <a:rPr lang="en-GB" alt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bức</a:t>
            </a:r>
            <a:r>
              <a:rPr lang="en-GB" alt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thư</a:t>
            </a:r>
            <a:r>
              <a:rPr lang="en-GB" alt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GB" alt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Bác</a:t>
            </a:r>
            <a:r>
              <a:rPr lang="en-GB" alt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Hồ</a:t>
            </a:r>
            <a:r>
              <a:rPr lang="en-GB" alt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en-GB" alt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GB" alt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GB" alt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GB" alt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tình</a:t>
            </a:r>
            <a:r>
              <a:rPr lang="en-GB" alt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cảm</a:t>
            </a:r>
            <a:r>
              <a:rPr lang="en-GB" alt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thân</a:t>
            </a:r>
            <a:r>
              <a:rPr lang="en-GB" alt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ái</a:t>
            </a:r>
            <a:r>
              <a:rPr lang="en-GB" alt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GB" alt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trìu</a:t>
            </a:r>
            <a:r>
              <a:rPr lang="en-GB" alt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mến</a:t>
            </a:r>
            <a:r>
              <a:rPr lang="en-GB" alt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GB" alt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thiết</a:t>
            </a:r>
            <a:r>
              <a:rPr lang="en-GB" alt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tha</a:t>
            </a:r>
            <a:r>
              <a:rPr lang="en-GB" alt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tin </a:t>
            </a:r>
            <a:r>
              <a:rPr lang="en-GB" alt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tưởng</a:t>
            </a:r>
            <a:r>
              <a:rPr lang="en-GB" alt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GB" alt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Bác</a:t>
            </a:r>
            <a:r>
              <a:rPr lang="en-GB" alt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GB" alt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GB" alt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thiếu</a:t>
            </a:r>
            <a:r>
              <a:rPr lang="en-GB" alt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nhi</a:t>
            </a:r>
            <a:r>
              <a:rPr lang="en-GB" alt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Việt</a:t>
            </a:r>
            <a:r>
              <a:rPr lang="en-GB" alt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Nam</a:t>
            </a:r>
            <a:r>
              <a:rPr lang="en-GB" altLang="en-US" sz="2400" b="1" dirty="0">
                <a:solidFill>
                  <a:srgbClr val="0000FF"/>
                </a:solidFill>
                <a:latin typeface="Times New Roman" pitchFamily="18" charset="0"/>
              </a:rPr>
              <a:t>.</a:t>
            </a:r>
          </a:p>
        </p:txBody>
      </p:sp>
      <p:sp>
        <p:nvSpPr>
          <p:cNvPr id="32" name="Text Box 25"/>
          <p:cNvSpPr txBox="1">
            <a:spLocks noChangeArrowheads="1"/>
          </p:cNvSpPr>
          <p:nvPr/>
        </p:nvSpPr>
        <p:spPr bwMode="auto">
          <a:xfrm>
            <a:off x="308468" y="3187824"/>
            <a:ext cx="9937104" cy="2677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GB" altLang="en-US" sz="2400" dirty="0">
                <a:latin typeface="Times New Roman" pitchFamily="18" charset="0"/>
              </a:rPr>
              <a:t>       </a:t>
            </a:r>
            <a:r>
              <a:rPr lang="en-GB" alt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GB" alt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80 </a:t>
            </a:r>
            <a:r>
              <a:rPr lang="en-GB" alt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GB" alt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giời</a:t>
            </a:r>
            <a:r>
              <a:rPr lang="en-GB" alt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nô</a:t>
            </a:r>
            <a:r>
              <a:rPr lang="en-GB" alt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lệ</a:t>
            </a:r>
            <a:r>
              <a:rPr lang="en-GB" alt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GB" alt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GB" alt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GB" alt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GB" alt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bị</a:t>
            </a:r>
            <a:r>
              <a:rPr lang="en-GB" alt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yếu</a:t>
            </a:r>
            <a:r>
              <a:rPr lang="en-GB" alt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hèn</a:t>
            </a:r>
            <a:r>
              <a:rPr lang="en-GB" alt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GB" alt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GB" alt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nay</a:t>
            </a:r>
            <a:r>
              <a:rPr lang="en-GB" alt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GB" alt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chúng</a:t>
            </a:r>
            <a:r>
              <a:rPr lang="en-GB" alt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ta </a:t>
            </a:r>
            <a:r>
              <a:rPr lang="en-GB" alt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cần</a:t>
            </a:r>
            <a:r>
              <a:rPr lang="en-GB" alt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GB" alt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xây</a:t>
            </a:r>
            <a:r>
              <a:rPr lang="en-GB" alt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dựng</a:t>
            </a:r>
            <a:r>
              <a:rPr lang="en-GB" alt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GB" alt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cơ</a:t>
            </a:r>
            <a:r>
              <a:rPr lang="en-GB" alt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đồ</a:t>
            </a:r>
            <a:r>
              <a:rPr lang="en-GB" alt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mà</a:t>
            </a:r>
            <a:r>
              <a:rPr lang="en-GB" alt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tổ</a:t>
            </a:r>
            <a:r>
              <a:rPr lang="en-GB" alt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tiên</a:t>
            </a:r>
            <a:r>
              <a:rPr lang="en-GB" alt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GB" alt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GB" alt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GB" alt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GB" alt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chúng</a:t>
            </a:r>
            <a:r>
              <a:rPr lang="en-GB" alt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ta, </a:t>
            </a:r>
            <a:r>
              <a:rPr lang="en-GB" alt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GB" alt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sao</a:t>
            </a:r>
            <a:r>
              <a:rPr lang="en-GB" alt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GB" alt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chúng</a:t>
            </a:r>
            <a:r>
              <a:rPr lang="en-GB" alt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ta </a:t>
            </a:r>
            <a:r>
              <a:rPr lang="en-GB" alt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GB" alt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kịp</a:t>
            </a:r>
            <a:r>
              <a:rPr lang="en-GB" alt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GB" alt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GB" alt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khác</a:t>
            </a:r>
            <a:r>
              <a:rPr lang="en-GB" alt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GB" alt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hoàn</a:t>
            </a:r>
            <a:r>
              <a:rPr lang="en-GB" alt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cầu</a:t>
            </a:r>
            <a:r>
              <a:rPr lang="en-GB" alt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GB" alt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GB" alt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GB" alt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cuộc</a:t>
            </a:r>
            <a:r>
              <a:rPr lang="en-GB" alt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kiến</a:t>
            </a:r>
            <a:r>
              <a:rPr lang="en-GB" alt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thiết</a:t>
            </a:r>
            <a:r>
              <a:rPr lang="en-GB" alt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GB" alt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GB" alt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GB" alt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GB" alt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trông</a:t>
            </a:r>
            <a:r>
              <a:rPr lang="en-GB" alt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mong/ </a:t>
            </a:r>
            <a:r>
              <a:rPr lang="en-GB" alt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chờ</a:t>
            </a:r>
            <a:r>
              <a:rPr lang="en-GB" alt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đợi</a:t>
            </a:r>
            <a:r>
              <a:rPr lang="en-GB" alt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ở </a:t>
            </a:r>
            <a:r>
              <a:rPr lang="en-GB" alt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GB" alt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GB" alt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rất</a:t>
            </a:r>
            <a:r>
              <a:rPr lang="en-GB" alt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nhiều</a:t>
            </a:r>
            <a:r>
              <a:rPr lang="en-GB" alt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 Non </a:t>
            </a:r>
            <a:r>
              <a:rPr lang="en-GB" alt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sông</a:t>
            </a:r>
            <a:r>
              <a:rPr lang="en-GB" alt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Việt</a:t>
            </a:r>
            <a:r>
              <a:rPr lang="en-GB" alt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Nam </a:t>
            </a:r>
            <a:r>
              <a:rPr lang="en-GB" alt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GB" alt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trở</a:t>
            </a:r>
            <a:r>
              <a:rPr lang="en-GB" alt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nên</a:t>
            </a:r>
            <a:r>
              <a:rPr lang="en-GB" alt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tươi</a:t>
            </a:r>
            <a:r>
              <a:rPr lang="en-GB" alt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đẹp</a:t>
            </a:r>
            <a:r>
              <a:rPr lang="en-GB" alt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hay </a:t>
            </a:r>
            <a:r>
              <a:rPr lang="en-GB" alt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GB" alt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GB" alt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dân</a:t>
            </a:r>
            <a:r>
              <a:rPr lang="en-GB" alt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tộc</a:t>
            </a:r>
            <a:r>
              <a:rPr lang="en-GB" alt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Việt</a:t>
            </a:r>
            <a:r>
              <a:rPr lang="en-GB" alt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Nam </a:t>
            </a:r>
            <a:r>
              <a:rPr lang="en-GB" alt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GB" alt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GB" alt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tới</a:t>
            </a:r>
            <a:r>
              <a:rPr lang="en-GB" alt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đài</a:t>
            </a:r>
            <a:r>
              <a:rPr lang="en-GB" alt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vinh</a:t>
            </a:r>
            <a:r>
              <a:rPr lang="en-GB" alt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quang</a:t>
            </a:r>
            <a:r>
              <a:rPr lang="en-GB" alt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GB" alt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sánh</a:t>
            </a:r>
            <a:r>
              <a:rPr lang="en-GB" alt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vai</a:t>
            </a:r>
            <a:r>
              <a:rPr lang="en-GB" alt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GB" alt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GB" alt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cường</a:t>
            </a:r>
            <a:r>
              <a:rPr lang="en-GB" alt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quốc</a:t>
            </a:r>
            <a:r>
              <a:rPr lang="en-GB" alt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GB" alt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châu</a:t>
            </a:r>
            <a:r>
              <a:rPr lang="en-GB" alt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GB" alt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hay </a:t>
            </a:r>
            <a:r>
              <a:rPr lang="en-GB" alt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GB" alt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GB" alt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chính</a:t>
            </a:r>
            <a:r>
              <a:rPr lang="en-GB" alt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GB" alt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nhờ</a:t>
            </a:r>
            <a:r>
              <a:rPr lang="en-GB" alt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GB" alt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GB" alt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lớn</a:t>
            </a:r>
            <a:r>
              <a:rPr lang="en-GB" alt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ở </a:t>
            </a:r>
            <a:r>
              <a:rPr lang="en-GB" alt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GB" alt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GB" alt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GB" alt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GB" alt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GB" alt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GB" alt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051560" y="198120"/>
            <a:ext cx="87630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P001 4 hang 1 ô ly" panose="020B0603050302020204" pitchFamily="34" charset="0"/>
                <a:cs typeface="Times New Roman" panose="02020603050405020304" pitchFamily="18" charset="0"/>
              </a:rPr>
              <a:t>Thứ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P001 4 hang 1 ô ly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P001 4 hang 1 ô ly" panose="020B0603050302020204" pitchFamily="34" charset="0"/>
                <a:cs typeface="Times New Roman" panose="02020603050405020304" pitchFamily="18" charset="0"/>
              </a:rPr>
              <a:t>hai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P001 4 hang 1 ô ly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P001 4 hang 1 ô ly" panose="020B0603050302020204" pitchFamily="34" charset="0"/>
                <a:cs typeface="Times New Roman" panose="02020603050405020304" pitchFamily="18" charset="0"/>
              </a:rPr>
              <a:t>ngày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P001 4 hang 1 ô ly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P001 4 hang 1 ô ly" panose="020B0603050302020204" pitchFamily="34" charset="0"/>
                <a:cs typeface="Times New Roman" panose="02020603050405020304" pitchFamily="18" charset="0"/>
              </a:rPr>
              <a:t>13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P001 4 hang 1 ô ly" panose="020B0603050302020204" pitchFamily="34" charset="0"/>
                <a:cs typeface="Times New Roman" panose="02020603050405020304" pitchFamily="18" charset="0"/>
              </a:rPr>
              <a:t>tháng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P001 4 hang 1 ô ly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P001 4 hang 1 ô ly" panose="020B0603050302020204" pitchFamily="34" charset="0"/>
                <a:cs typeface="Times New Roman" panose="02020603050405020304" pitchFamily="18" charset="0"/>
              </a:rPr>
              <a:t>9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P001 4 hang 1 ô ly" panose="020B0603050302020204" pitchFamily="34" charset="0"/>
                <a:cs typeface="Times New Roman" panose="02020603050405020304" pitchFamily="18" charset="0"/>
              </a:rPr>
              <a:t>năm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P001 4 hang 1 ô ly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P001 4 hang 1 ô ly" panose="020B0603050302020204" pitchFamily="34" charset="0"/>
                <a:cs typeface="Times New Roman" panose="02020603050405020304" pitchFamily="18" charset="0"/>
              </a:rPr>
              <a:t>2021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P001 4 hang 1 ô ly" panose="020B060305030202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P001 4 hang 1 ô ly" panose="020B0603050302020204" pitchFamily="34" charset="0"/>
                <a:cs typeface="Times New Roman" panose="02020603050405020304" pitchFamily="18" charset="0"/>
              </a:rPr>
              <a:t>Tập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P001 4 hang 1 ô ly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P001 4 hang 1 ô ly" panose="020B0603050302020204" pitchFamily="34" charset="0"/>
                <a:cs typeface="Times New Roman" panose="02020603050405020304" pitchFamily="18" charset="0"/>
              </a:rPr>
              <a:t>đọc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P001 4 hang 1 ô ly" panose="020B0603050302020204" pitchFamily="34" charset="0"/>
                <a:cs typeface="Times New Roman" panose="02020603050405020304" pitchFamily="18" charset="0"/>
              </a:rPr>
              <a:t> </a:t>
            </a:r>
          </a:p>
          <a:p>
            <a:pPr lvl="0" algn="ctr">
              <a:defRPr/>
            </a:pPr>
            <a:r>
              <a:rPr lang="en-US" sz="2800" b="1" dirty="0" err="1" smtClean="0">
                <a:solidFill>
                  <a:srgbClr val="FF0000"/>
                </a:solidFill>
                <a:latin typeface="HP001 4 hang 1 ô ly" panose="020B0603050302020204" pitchFamily="34" charset="0"/>
                <a:cs typeface="Times New Roman" panose="02020603050405020304" pitchFamily="18" charset="0"/>
              </a:rPr>
              <a:t>Thư</a:t>
            </a:r>
            <a:r>
              <a:rPr lang="en-US" sz="2800" b="1" dirty="0" smtClean="0">
                <a:solidFill>
                  <a:srgbClr val="FF0000"/>
                </a:solidFill>
                <a:latin typeface="HP001 4 hang 1 ô ly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HP001 4 hang 1 ô ly" panose="020B0603050302020204" pitchFamily="34" charset="0"/>
                <a:cs typeface="Times New Roman" panose="02020603050405020304" pitchFamily="18" charset="0"/>
              </a:rPr>
              <a:t>gửi</a:t>
            </a:r>
            <a:r>
              <a:rPr lang="en-US" sz="2800" b="1" dirty="0">
                <a:solidFill>
                  <a:srgbClr val="FF0000"/>
                </a:solidFill>
                <a:latin typeface="HP001 4 hang 1 ô ly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HP001 4 hang 1 ô ly" panose="020B0603050302020204" pitchFamily="34" charset="0"/>
                <a:cs typeface="Times New Roman" panose="02020603050405020304" pitchFamily="18" charset="0"/>
              </a:rPr>
              <a:t>các</a:t>
            </a:r>
            <a:r>
              <a:rPr lang="en-US" sz="2800" b="1" dirty="0">
                <a:solidFill>
                  <a:srgbClr val="FF0000"/>
                </a:solidFill>
                <a:latin typeface="HP001 4 hang 1 ô ly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HP001 4 hang 1 ô ly" panose="020B0603050302020204" pitchFamily="34" charset="0"/>
                <a:cs typeface="Times New Roman" panose="02020603050405020304" pitchFamily="18" charset="0"/>
              </a:rPr>
              <a:t>học</a:t>
            </a:r>
            <a:r>
              <a:rPr lang="en-US" sz="2800" b="1" dirty="0">
                <a:solidFill>
                  <a:srgbClr val="FF0000"/>
                </a:solidFill>
                <a:latin typeface="HP001 4 hang 1 ô ly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HP001 4 hang 1 ô ly" panose="020B0603050302020204" pitchFamily="34" charset="0"/>
                <a:cs typeface="Times New Roman" panose="02020603050405020304" pitchFamily="18" charset="0"/>
              </a:rPr>
              <a:t>sinh</a:t>
            </a:r>
            <a:endParaRPr lang="en-US" sz="2800" b="1" dirty="0" smtClean="0">
              <a:solidFill>
                <a:srgbClr val="FF0000"/>
              </a:solidFill>
              <a:latin typeface="HP001 4 hang 1 ô ly" panose="020B0603050302020204" pitchFamily="34" charset="0"/>
              <a:cs typeface="Times New Roman" panose="02020603050405020304" pitchFamily="18" charset="0"/>
            </a:endParaRPr>
          </a:p>
          <a:p>
            <a:pPr lvl="0" algn="ctr">
              <a:defRPr/>
            </a:pPr>
            <a:endParaRPr lang="en-US" sz="2800" b="1" dirty="0" smtClean="0">
              <a:solidFill>
                <a:srgbClr val="FF0000"/>
              </a:solidFill>
              <a:latin typeface="HP001 4 hang 1 ô ly" panose="020B0603050302020204" pitchFamily="34" charset="0"/>
              <a:cs typeface="Times New Roman" panose="02020603050405020304" pitchFamily="18" charset="0"/>
            </a:endParaRPr>
          </a:p>
          <a:p>
            <a:pPr lvl="0" algn="ctr">
              <a:defRPr/>
            </a:pPr>
            <a:r>
              <a:rPr lang="en-US" sz="2800" b="1" dirty="0" err="1" smtClean="0">
                <a:solidFill>
                  <a:srgbClr val="FF0000"/>
                </a:solidFill>
                <a:latin typeface="HP001 4 hang 1 ô ly" panose="020B0603050302020204" pitchFamily="34" charset="0"/>
                <a:cs typeface="Times New Roman" panose="02020603050405020304" pitchFamily="18" charset="0"/>
              </a:rPr>
              <a:t>Đọc</a:t>
            </a:r>
            <a:r>
              <a:rPr lang="en-US" sz="2800" b="1" dirty="0" smtClean="0">
                <a:solidFill>
                  <a:srgbClr val="FF0000"/>
                </a:solidFill>
                <a:latin typeface="HP001 4 hang 1 ô ly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HP001 4 hang 1 ô ly" panose="020B0603050302020204" pitchFamily="34" charset="0"/>
                <a:cs typeface="Times New Roman" panose="02020603050405020304" pitchFamily="18" charset="0"/>
              </a:rPr>
              <a:t>diễn</a:t>
            </a:r>
            <a:r>
              <a:rPr lang="en-US" sz="2800" b="1" dirty="0" smtClean="0">
                <a:solidFill>
                  <a:srgbClr val="FF0000"/>
                </a:solidFill>
                <a:latin typeface="HP001 4 hang 1 ô ly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HP001 4 hang 1 ô ly" panose="020B0603050302020204" pitchFamily="34" charset="0"/>
                <a:cs typeface="Times New Roman" panose="02020603050405020304" pitchFamily="18" charset="0"/>
              </a:rPr>
              <a:t>cảm</a:t>
            </a:r>
            <a:endParaRPr lang="en-US" sz="2800" b="1" dirty="0" smtClean="0">
              <a:solidFill>
                <a:srgbClr val="FF0000"/>
              </a:solidFill>
              <a:latin typeface="HP001 4 hang 1 ô ly" panose="020B0603050302020204" pitchFamily="34" charset="0"/>
              <a:cs typeface="Times New Roman" panose="02020603050405020304" pitchFamily="18" charset="0"/>
            </a:endParaRPr>
          </a:p>
          <a:p>
            <a:pPr lvl="0" algn="ctr">
              <a:defRPr/>
            </a:pPr>
            <a:endParaRPr lang="en-US" sz="2800" b="1" dirty="0">
              <a:solidFill>
                <a:srgbClr val="FF0000"/>
              </a:solidFill>
              <a:latin typeface="HP001 4 hang 1 ô ly" panose="020B06030503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40410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3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103121" y="2717075"/>
            <a:ext cx="5398920" cy="52322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Nêu</a:t>
            </a:r>
            <a:r>
              <a:rPr lang="en-US" sz="2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nội</a:t>
            </a:r>
            <a:r>
              <a:rPr lang="en-US" sz="2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dung </a:t>
            </a:r>
            <a:r>
              <a:rPr lang="en-US" sz="28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chính</a:t>
            </a:r>
            <a:r>
              <a:rPr lang="en-US" sz="2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75260" y="1516746"/>
            <a:ext cx="10077450" cy="1384995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>
              <a:spcAft>
                <a:spcPts val="0"/>
              </a:spcAft>
            </a:pPr>
            <a:r>
              <a:rPr lang="en-US" sz="2800" noProof="0" dirty="0" smtClean="0">
                <a:solidFill>
                  <a:prstClr val="black"/>
                </a:solidFill>
                <a:latin typeface="HP001 4 hang 1 ô ly" panose="020B0603050302020204" pitchFamily="34" charset="0"/>
              </a:rPr>
              <a:t>   </a:t>
            </a:r>
            <a:r>
              <a:rPr lang="en-US" sz="2800" u="sng" noProof="0" dirty="0" err="1" smtClean="0">
                <a:solidFill>
                  <a:prstClr val="black"/>
                </a:solidFill>
                <a:latin typeface="HP001 4 hang 1 ô ly" panose="020B0603050302020204" pitchFamily="34" charset="0"/>
              </a:rPr>
              <a:t>Đại</a:t>
            </a:r>
            <a:r>
              <a:rPr lang="en-US" sz="2800" u="sng" noProof="0" dirty="0" smtClean="0">
                <a:solidFill>
                  <a:prstClr val="black"/>
                </a:solidFill>
                <a:latin typeface="HP001 4 hang 1 ô ly" panose="020B0603050302020204" pitchFamily="34" charset="0"/>
              </a:rPr>
              <a:t> ý:</a:t>
            </a:r>
            <a:r>
              <a:rPr lang="en-US" sz="2800" noProof="0" dirty="0" smtClean="0">
                <a:solidFill>
                  <a:prstClr val="black"/>
                </a:solidFill>
                <a:latin typeface="HP001 4 hang 1 ô ly" panose="020B0603050302020204" pitchFamily="34" charset="0"/>
              </a:rPr>
              <a:t>  </a:t>
            </a:r>
            <a:r>
              <a:rPr lang="vi-VN" sz="2800" b="1" dirty="0">
                <a:latin typeface="HP001 4 hang 1 ô ly" panose="020B06030503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Đại ý: </a:t>
            </a:r>
            <a:r>
              <a:rPr lang="en-US" sz="2800" b="1" dirty="0" err="1" smtClean="0">
                <a:latin typeface="HP001 4 hang 1 ô ly" panose="020B06030503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Bác</a:t>
            </a:r>
            <a:r>
              <a:rPr lang="en-US" sz="2800" b="1" dirty="0" smtClean="0">
                <a:latin typeface="HP001 4 hang 1 ô ly" panose="020B06030503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HP001 4 hang 1 ô ly" panose="020B06030503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Hồ</a:t>
            </a:r>
            <a:r>
              <a:rPr lang="en-US" sz="2800" b="1" dirty="0" smtClean="0">
                <a:latin typeface="HP001 4 hang 1 ô ly" panose="020B06030503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HP001 4 hang 1 ô ly" panose="020B06030503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khuyên</a:t>
            </a:r>
            <a:r>
              <a:rPr lang="en-US" sz="2800" b="1" dirty="0" smtClean="0">
                <a:latin typeface="HP001 4 hang 1 ô ly" panose="020B06030503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HP001 4 hang 1 ô ly" panose="020B06030503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800" b="1" dirty="0" smtClean="0">
                <a:latin typeface="HP001 4 hang 1 ô ly" panose="020B06030503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HP001 4 hang 1 ô ly" panose="020B06030503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800" b="1" dirty="0" smtClean="0">
                <a:latin typeface="HP001 4 hang 1 ô ly" panose="020B06030503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HP001 4 hang 1 ô ly" panose="020B06030503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chăm</a:t>
            </a:r>
            <a:r>
              <a:rPr lang="en-US" sz="2800" b="1" dirty="0" smtClean="0">
                <a:latin typeface="HP001 4 hang 1 ô ly" panose="020B06030503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HP001 4 hang 1 ô ly" panose="020B06030503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800" b="1" dirty="0" smtClean="0">
                <a:latin typeface="HP001 4 hang 1 ô ly" panose="020B06030503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b="1" dirty="0" err="1" smtClean="0">
                <a:latin typeface="HP001 4 hang 1 ô ly" panose="020B06030503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2800" b="1" dirty="0" smtClean="0">
                <a:latin typeface="HP001 4 hang 1 ô ly" panose="020B06030503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HP001 4 hang 1 ô ly" panose="020B06030503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nghe</a:t>
            </a:r>
            <a:r>
              <a:rPr lang="en-US" sz="2800" b="1" dirty="0" smtClean="0">
                <a:latin typeface="HP001 4 hang 1 ô ly" panose="020B06030503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HP001 4 hang 1 ô ly" panose="020B06030503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2800" b="1" dirty="0" smtClean="0">
                <a:latin typeface="HP001 4 hang 1 ô ly" panose="020B06030503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HP001 4 hang 1 ô ly" panose="020B06030503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thầy</a:t>
            </a:r>
            <a:r>
              <a:rPr lang="en-US" sz="2800" b="1" dirty="0" smtClean="0">
                <a:latin typeface="HP001 4 hang 1 ô ly" panose="020B06030503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b="1" dirty="0" err="1" smtClean="0">
                <a:latin typeface="HP001 4 hang 1 ô ly" panose="020B06030503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sz="2800" b="1" dirty="0" smtClean="0">
                <a:latin typeface="HP001 4 hang 1 ô ly" panose="020B06030503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HP001 4 hang 1 ô ly" panose="020B06030503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vi-VN" sz="2800" b="1" dirty="0" smtClean="0">
                <a:latin typeface="HP001 4 hang 1 ô ly" panose="020B06030503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800" dirty="0">
              <a:latin typeface="HP001 4 hang 1 ô ly" panose="020B06030503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051560" y="198120"/>
            <a:ext cx="87630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P001 4 hang 1 ô ly" panose="020B0603050302020204" pitchFamily="34" charset="0"/>
                <a:cs typeface="Times New Roman" panose="02020603050405020304" pitchFamily="18" charset="0"/>
              </a:rPr>
              <a:t>Thứ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P001 4 hang 1 ô ly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P001 4 hang 1 ô ly" panose="020B0603050302020204" pitchFamily="34" charset="0"/>
                <a:cs typeface="Times New Roman" panose="02020603050405020304" pitchFamily="18" charset="0"/>
              </a:rPr>
              <a:t>hai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P001 4 hang 1 ô ly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P001 4 hang 1 ô ly" panose="020B0603050302020204" pitchFamily="34" charset="0"/>
                <a:cs typeface="Times New Roman" panose="02020603050405020304" pitchFamily="18" charset="0"/>
              </a:rPr>
              <a:t>ngày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P001 4 hang 1 ô ly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P001 4 hang 1 ô ly" panose="020B0603050302020204" pitchFamily="34" charset="0"/>
                <a:cs typeface="Times New Roman" panose="02020603050405020304" pitchFamily="18" charset="0"/>
              </a:rPr>
              <a:t>13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P001 4 hang 1 ô ly" panose="020B0603050302020204" pitchFamily="34" charset="0"/>
                <a:cs typeface="Times New Roman" panose="02020603050405020304" pitchFamily="18" charset="0"/>
              </a:rPr>
              <a:t>tháng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P001 4 hang 1 ô ly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P001 4 hang 1 ô ly" panose="020B0603050302020204" pitchFamily="34" charset="0"/>
                <a:cs typeface="Times New Roman" panose="02020603050405020304" pitchFamily="18" charset="0"/>
              </a:rPr>
              <a:t>9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P001 4 hang 1 ô ly" panose="020B0603050302020204" pitchFamily="34" charset="0"/>
                <a:cs typeface="Times New Roman" panose="02020603050405020304" pitchFamily="18" charset="0"/>
              </a:rPr>
              <a:t>năm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P001 4 hang 1 ô ly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P001 4 hang 1 ô ly" panose="020B0603050302020204" pitchFamily="34" charset="0"/>
                <a:cs typeface="Times New Roman" panose="02020603050405020304" pitchFamily="18" charset="0"/>
              </a:rPr>
              <a:t>2021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P001 4 hang 1 ô ly" panose="020B060305030202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P001 4 hang 1 ô ly" panose="020B0603050302020204" pitchFamily="34" charset="0"/>
                <a:cs typeface="Times New Roman" panose="02020603050405020304" pitchFamily="18" charset="0"/>
              </a:rPr>
              <a:t>Tập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P001 4 hang 1 ô ly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P001 4 hang 1 ô ly" panose="020B0603050302020204" pitchFamily="34" charset="0"/>
                <a:cs typeface="Times New Roman" panose="02020603050405020304" pitchFamily="18" charset="0"/>
              </a:rPr>
              <a:t>đọc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P001 4 hang 1 ô ly" panose="020B0603050302020204" pitchFamily="34" charset="0"/>
                <a:cs typeface="Times New Roman" panose="02020603050405020304" pitchFamily="18" charset="0"/>
              </a:rPr>
              <a:t> </a:t>
            </a:r>
          </a:p>
          <a:p>
            <a:pPr lvl="0" algn="ctr">
              <a:defRPr/>
            </a:pPr>
            <a:r>
              <a:rPr lang="en-US" sz="2800" b="1" dirty="0" err="1" smtClean="0">
                <a:solidFill>
                  <a:srgbClr val="FF0000"/>
                </a:solidFill>
                <a:latin typeface="HP001 4 hang 1 ô ly" panose="020B0603050302020204" pitchFamily="34" charset="0"/>
                <a:cs typeface="Times New Roman" panose="02020603050405020304" pitchFamily="18" charset="0"/>
              </a:rPr>
              <a:t>Thư</a:t>
            </a:r>
            <a:r>
              <a:rPr lang="en-US" sz="2800" b="1" dirty="0" smtClean="0">
                <a:solidFill>
                  <a:srgbClr val="FF0000"/>
                </a:solidFill>
                <a:latin typeface="HP001 4 hang 1 ô ly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HP001 4 hang 1 ô ly" panose="020B0603050302020204" pitchFamily="34" charset="0"/>
                <a:cs typeface="Times New Roman" panose="02020603050405020304" pitchFamily="18" charset="0"/>
              </a:rPr>
              <a:t>gửi</a:t>
            </a:r>
            <a:r>
              <a:rPr lang="en-US" sz="2800" b="1" dirty="0">
                <a:solidFill>
                  <a:srgbClr val="FF0000"/>
                </a:solidFill>
                <a:latin typeface="HP001 4 hang 1 ô ly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HP001 4 hang 1 ô ly" panose="020B0603050302020204" pitchFamily="34" charset="0"/>
                <a:cs typeface="Times New Roman" panose="02020603050405020304" pitchFamily="18" charset="0"/>
              </a:rPr>
              <a:t>các</a:t>
            </a:r>
            <a:r>
              <a:rPr lang="en-US" sz="2800" b="1" dirty="0">
                <a:solidFill>
                  <a:srgbClr val="FF0000"/>
                </a:solidFill>
                <a:latin typeface="HP001 4 hang 1 ô ly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HP001 4 hang 1 ô ly" panose="020B0603050302020204" pitchFamily="34" charset="0"/>
                <a:cs typeface="Times New Roman" panose="02020603050405020304" pitchFamily="18" charset="0"/>
              </a:rPr>
              <a:t>học</a:t>
            </a:r>
            <a:r>
              <a:rPr lang="en-US" sz="2800" b="1" dirty="0">
                <a:solidFill>
                  <a:srgbClr val="FF0000"/>
                </a:solidFill>
                <a:latin typeface="HP001 4 hang 1 ô ly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HP001 4 hang 1 ô ly" panose="020B0603050302020204" pitchFamily="34" charset="0"/>
                <a:cs typeface="Times New Roman" panose="02020603050405020304" pitchFamily="18" charset="0"/>
              </a:rPr>
              <a:t>sinh</a:t>
            </a:r>
            <a:endParaRPr lang="en-US" sz="2800" b="1" dirty="0">
              <a:solidFill>
                <a:srgbClr val="FF0000"/>
              </a:solidFill>
              <a:latin typeface="HP001 4 hang 1 ô ly" panose="020B06030503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81176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6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371600" y="1295400"/>
            <a:ext cx="8782744" cy="267765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lang="en-US" dirty="0">
                <a:solidFill>
                  <a:prstClr val="black"/>
                </a:solidFill>
                <a:latin typeface="Calibri"/>
              </a:rPr>
              <a:t> </a:t>
            </a:r>
            <a:r>
              <a:rPr lang="en-US" sz="2800" u="sng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Giao</a:t>
            </a:r>
            <a:r>
              <a:rPr lang="en-US" sz="2800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u="sng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u="sng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800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u="sng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buổi</a:t>
            </a:r>
            <a:r>
              <a:rPr lang="en-US" sz="2800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u="sng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chiều</a:t>
            </a:r>
            <a:r>
              <a:rPr lang="en-US" sz="2800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285750" marR="0" lvl="0" indent="4763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2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sz="2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2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toàn</a:t>
            </a:r>
            <a:r>
              <a:rPr lang="en-US" sz="2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8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Thư</a:t>
            </a:r>
            <a:r>
              <a:rPr lang="en-US" sz="2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gửi</a:t>
            </a:r>
            <a:r>
              <a:rPr lang="en-US" sz="2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endParaRPr lang="en-US" sz="2800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marR="0" lvl="0" indent="4763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thuộc</a:t>
            </a:r>
            <a:r>
              <a:rPr lang="en-US" sz="2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đại</a:t>
            </a:r>
            <a:r>
              <a:rPr lang="en-US" sz="2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ý</a:t>
            </a:r>
          </a:p>
          <a:p>
            <a:pPr marL="285750" lvl="0" indent="4763">
              <a:buFont typeface="Arial" panose="020B0604020202020204" pitchFamily="34" charset="0"/>
              <a:buChar char="•"/>
              <a:defRPr/>
            </a:pPr>
            <a:r>
              <a:rPr lang="en-US" sz="2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thuộc</a:t>
            </a:r>
            <a:r>
              <a:rPr lang="en-US" sz="2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sz="2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“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28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au</a:t>
            </a:r>
            <a:r>
              <a:rPr lang="en-US" sz="2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80 </a:t>
            </a:r>
            <a:r>
              <a:rPr lang="en-US" sz="28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2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giời</a:t>
            </a:r>
            <a:r>
              <a:rPr lang="en-US" sz="2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nô</a:t>
            </a:r>
            <a:r>
              <a:rPr lang="en-US" sz="2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lệ</a:t>
            </a:r>
            <a:r>
              <a:rPr lang="en-US" sz="2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  <a:r>
              <a:rPr lang="en-US" sz="28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2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</a:p>
          <a:p>
            <a:pPr marL="285750" marR="0" lvl="0" indent="4763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Chuẩn</a:t>
            </a:r>
            <a:r>
              <a:rPr lang="en-US" sz="2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sz="2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2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sz="2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8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Quang</a:t>
            </a:r>
            <a:r>
              <a:rPr lang="en-US" sz="2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cảnh</a:t>
            </a:r>
            <a:r>
              <a:rPr lang="en-US" sz="2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làng</a:t>
            </a:r>
            <a:r>
              <a:rPr lang="en-US" sz="2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mạc</a:t>
            </a:r>
            <a:r>
              <a:rPr lang="en-US" sz="2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2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mùa</a:t>
            </a:r>
            <a:endParaRPr lang="en-US" sz="2800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29184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14400" y="228600"/>
            <a:ext cx="76200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P001 4 hang 1 ô ly" panose="020B0603050302020204" pitchFamily="34" charset="0"/>
                <a:cs typeface="Times New Roman" panose="02020603050405020304" pitchFamily="18" charset="0"/>
              </a:rPr>
              <a:t>Thứ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P001 4 hang 1 ô ly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P001 4 hang 1 ô ly" panose="020B0603050302020204" pitchFamily="34" charset="0"/>
                <a:cs typeface="Times New Roman" panose="02020603050405020304" pitchFamily="18" charset="0"/>
              </a:rPr>
              <a:t>hai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P001 4 hang 1 ô ly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P001 4 hang 1 ô ly" panose="020B0603050302020204" pitchFamily="34" charset="0"/>
                <a:cs typeface="Times New Roman" panose="02020603050405020304" pitchFamily="18" charset="0"/>
              </a:rPr>
              <a:t>ngày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P001 4 hang 1 ô ly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P001 4 hang 1 ô ly" panose="020B0603050302020204" pitchFamily="34" charset="0"/>
                <a:cs typeface="Times New Roman" panose="02020603050405020304" pitchFamily="18" charset="0"/>
              </a:rPr>
              <a:t>13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P001 4 hang 1 ô ly" panose="020B0603050302020204" pitchFamily="34" charset="0"/>
                <a:cs typeface="Times New Roman" panose="02020603050405020304" pitchFamily="18" charset="0"/>
              </a:rPr>
              <a:t>tháng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P001 4 hang 1 ô ly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P001 4 hang 1 ô ly" panose="020B0603050302020204" pitchFamily="34" charset="0"/>
                <a:cs typeface="Times New Roman" panose="02020603050405020304" pitchFamily="18" charset="0"/>
              </a:rPr>
              <a:t>9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P001 4 hang 1 ô ly" panose="020B0603050302020204" pitchFamily="34" charset="0"/>
                <a:cs typeface="Times New Roman" panose="02020603050405020304" pitchFamily="18" charset="0"/>
              </a:rPr>
              <a:t>năm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P001 4 hang 1 ô ly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P001 4 hang 1 ô ly" panose="020B0603050302020204" pitchFamily="34" charset="0"/>
                <a:cs typeface="Times New Roman" panose="02020603050405020304" pitchFamily="18" charset="0"/>
              </a:rPr>
              <a:t>2021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P001 4 hang 1 ô ly" panose="020B060305030202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P001 4 hang 1 ô ly" panose="020B0603050302020204" pitchFamily="34" charset="0"/>
                <a:cs typeface="Times New Roman" panose="02020603050405020304" pitchFamily="18" charset="0"/>
              </a:rPr>
              <a:t>Tập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P001 4 hang 1 ô ly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P001 4 hang 1 ô ly" panose="020B0603050302020204" pitchFamily="34" charset="0"/>
                <a:cs typeface="Times New Roman" panose="02020603050405020304" pitchFamily="18" charset="0"/>
              </a:rPr>
              <a:t>đọc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P001 4 hang 1 ô ly" panose="020B0603050302020204" pitchFamily="34" charset="0"/>
                <a:cs typeface="Times New Roman" panose="02020603050405020304" pitchFamily="18" charset="0"/>
              </a:rPr>
              <a:t>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b="1" dirty="0" err="1" smtClean="0">
                <a:solidFill>
                  <a:srgbClr val="FF0000"/>
                </a:solidFill>
                <a:latin typeface="HP001 4 hang 1 ô ly" panose="020B0603050302020204" pitchFamily="34" charset="0"/>
                <a:cs typeface="Times New Roman" panose="02020603050405020304" pitchFamily="18" charset="0"/>
              </a:rPr>
              <a:t>Thư</a:t>
            </a:r>
            <a:r>
              <a:rPr lang="en-US" sz="2800" b="1" dirty="0" smtClean="0">
                <a:solidFill>
                  <a:srgbClr val="FF0000"/>
                </a:solidFill>
                <a:latin typeface="HP001 4 hang 1 ô ly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HP001 4 hang 1 ô ly" panose="020B0603050302020204" pitchFamily="34" charset="0"/>
                <a:cs typeface="Times New Roman" panose="02020603050405020304" pitchFamily="18" charset="0"/>
              </a:rPr>
              <a:t>gửi</a:t>
            </a:r>
            <a:r>
              <a:rPr lang="en-US" sz="2800" b="1" dirty="0" smtClean="0">
                <a:solidFill>
                  <a:srgbClr val="FF0000"/>
                </a:solidFill>
                <a:latin typeface="HP001 4 hang 1 ô ly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HP001 4 hang 1 ô ly" panose="020B0603050302020204" pitchFamily="34" charset="0"/>
                <a:cs typeface="Times New Roman" panose="02020603050405020304" pitchFamily="18" charset="0"/>
              </a:rPr>
              <a:t>các</a:t>
            </a:r>
            <a:r>
              <a:rPr lang="en-US" sz="2800" b="1" dirty="0" smtClean="0">
                <a:solidFill>
                  <a:srgbClr val="FF0000"/>
                </a:solidFill>
                <a:latin typeface="HP001 4 hang 1 ô ly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HP001 4 hang 1 ô ly" panose="020B0603050302020204" pitchFamily="34" charset="0"/>
                <a:cs typeface="Times New Roman" panose="02020603050405020304" pitchFamily="18" charset="0"/>
              </a:rPr>
              <a:t>học</a:t>
            </a:r>
            <a:r>
              <a:rPr lang="en-US" sz="2800" b="1" dirty="0" smtClean="0">
                <a:solidFill>
                  <a:srgbClr val="FF0000"/>
                </a:solidFill>
                <a:latin typeface="HP001 4 hang 1 ô ly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HP001 4 hang 1 ô ly" panose="020B0603050302020204" pitchFamily="34" charset="0"/>
                <a:cs typeface="Times New Roman" panose="02020603050405020304" pitchFamily="18" charset="0"/>
              </a:rPr>
              <a:t>sinh</a:t>
            </a:r>
            <a:endParaRPr kumimoji="0" lang="en-US" sz="2800" b="1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HP001 4 hang 1 ô ly" panose="020B06030503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3134139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103" y="1186408"/>
            <a:ext cx="9686249" cy="4623083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009328" y="7621"/>
            <a:ext cx="7620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err="1">
                <a:solidFill>
                  <a:prstClr val="black"/>
                </a:solidFill>
                <a:latin typeface="HP001 4 hang 1 ô ly" panose="020B0603050302020204" pitchFamily="34" charset="0"/>
                <a:cs typeface="Times New Roman" panose="02020603050405020304" pitchFamily="18" charset="0"/>
              </a:rPr>
              <a:t>Thứ</a:t>
            </a:r>
            <a:r>
              <a:rPr lang="en-US" sz="2800" dirty="0">
                <a:solidFill>
                  <a:prstClr val="black"/>
                </a:solidFill>
                <a:latin typeface="HP001 4 hang 1 ô ly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prstClr val="black"/>
                </a:solidFill>
                <a:latin typeface="HP001 4 hang 1 ô ly" panose="020B0603050302020204" pitchFamily="34" charset="0"/>
                <a:cs typeface="Times New Roman" panose="02020603050405020304" pitchFamily="18" charset="0"/>
              </a:rPr>
              <a:t>hai</a:t>
            </a:r>
            <a:r>
              <a:rPr lang="en-US" sz="2800" dirty="0" smtClean="0">
                <a:solidFill>
                  <a:prstClr val="black"/>
                </a:solidFill>
                <a:latin typeface="HP001 4 hang 1 ô ly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HP001 4 hang 1 ô ly" panose="020B0603050302020204" pitchFamily="34" charset="0"/>
                <a:cs typeface="Times New Roman" panose="02020603050405020304" pitchFamily="18" charset="0"/>
              </a:rPr>
              <a:t>ngày</a:t>
            </a:r>
            <a:r>
              <a:rPr lang="en-US" sz="2800" dirty="0">
                <a:solidFill>
                  <a:prstClr val="black"/>
                </a:solidFill>
                <a:latin typeface="HP001 4 hang 1 ô ly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smtClean="0">
                <a:solidFill>
                  <a:prstClr val="black"/>
                </a:solidFill>
                <a:latin typeface="HP001 4 hang 1 ô ly" panose="020B0603050302020204" pitchFamily="34" charset="0"/>
                <a:cs typeface="Times New Roman" panose="02020603050405020304" pitchFamily="18" charset="0"/>
              </a:rPr>
              <a:t>13 </a:t>
            </a:r>
            <a:r>
              <a:rPr lang="en-US" sz="2800" dirty="0" err="1">
                <a:solidFill>
                  <a:prstClr val="black"/>
                </a:solidFill>
                <a:latin typeface="HP001 4 hang 1 ô ly" panose="020B0603050302020204" pitchFamily="34" charset="0"/>
                <a:cs typeface="Times New Roman" panose="02020603050405020304" pitchFamily="18" charset="0"/>
              </a:rPr>
              <a:t>tháng</a:t>
            </a:r>
            <a:r>
              <a:rPr lang="en-US" sz="2800" dirty="0">
                <a:solidFill>
                  <a:prstClr val="black"/>
                </a:solidFill>
                <a:latin typeface="HP001 4 hang 1 ô ly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smtClean="0">
                <a:solidFill>
                  <a:prstClr val="black"/>
                </a:solidFill>
                <a:latin typeface="HP001 4 hang 1 ô ly" panose="020B0603050302020204" pitchFamily="34" charset="0"/>
                <a:cs typeface="Times New Roman" panose="02020603050405020304" pitchFamily="18" charset="0"/>
              </a:rPr>
              <a:t>9 </a:t>
            </a:r>
            <a:r>
              <a:rPr lang="en-US" sz="2800" dirty="0" err="1">
                <a:solidFill>
                  <a:prstClr val="black"/>
                </a:solidFill>
                <a:latin typeface="HP001 4 hang 1 ô ly" panose="020B0603050302020204" pitchFamily="34" charset="0"/>
                <a:cs typeface="Times New Roman" panose="02020603050405020304" pitchFamily="18" charset="0"/>
              </a:rPr>
              <a:t>năm</a:t>
            </a:r>
            <a:r>
              <a:rPr lang="en-US" sz="2800" dirty="0">
                <a:solidFill>
                  <a:prstClr val="black"/>
                </a:solidFill>
                <a:latin typeface="HP001 4 hang 1 ô ly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smtClean="0">
                <a:solidFill>
                  <a:prstClr val="black"/>
                </a:solidFill>
                <a:latin typeface="HP001 4 hang 1 ô ly" panose="020B0603050302020204" pitchFamily="34" charset="0"/>
                <a:cs typeface="Times New Roman" panose="02020603050405020304" pitchFamily="18" charset="0"/>
              </a:rPr>
              <a:t>2021</a:t>
            </a:r>
            <a:endParaRPr lang="en-US" sz="2800" dirty="0">
              <a:solidFill>
                <a:prstClr val="black"/>
              </a:solidFill>
              <a:latin typeface="HP001 4 hang 1 ô ly" panose="020B060305030202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en-US" sz="2800" dirty="0" err="1">
                <a:solidFill>
                  <a:prstClr val="black"/>
                </a:solidFill>
                <a:latin typeface="HP001 4 hang 1 ô ly" panose="020B0603050302020204" pitchFamily="34" charset="0"/>
                <a:cs typeface="Times New Roman" panose="02020603050405020304" pitchFamily="18" charset="0"/>
              </a:rPr>
              <a:t>Tập</a:t>
            </a:r>
            <a:r>
              <a:rPr lang="en-US" sz="2800" dirty="0">
                <a:solidFill>
                  <a:prstClr val="black"/>
                </a:solidFill>
                <a:latin typeface="HP001 4 hang 1 ô ly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prstClr val="black"/>
                </a:solidFill>
                <a:latin typeface="HP001 4 hang 1 ô ly" panose="020B0603050302020204" pitchFamily="34" charset="0"/>
                <a:cs typeface="Times New Roman" panose="02020603050405020304" pitchFamily="18" charset="0"/>
              </a:rPr>
              <a:t>đọc</a:t>
            </a:r>
            <a:r>
              <a:rPr lang="en-US" sz="2800" dirty="0" smtClean="0">
                <a:solidFill>
                  <a:prstClr val="black"/>
                </a:solidFill>
                <a:latin typeface="HP001 4 hang 1 ô ly" panose="020B0603050302020204" pitchFamily="34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441376" y="724743"/>
            <a:ext cx="81074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sát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tranh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bức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tranh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vẽ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01691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51560" y="198120"/>
            <a:ext cx="87630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P001 4 hang 1 ô ly" panose="020B0603050302020204" pitchFamily="34" charset="0"/>
                <a:cs typeface="Times New Roman" panose="02020603050405020304" pitchFamily="18" charset="0"/>
              </a:rPr>
              <a:t>Thứ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P001 4 hang 1 ô ly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P001 4 hang 1 ô ly" panose="020B0603050302020204" pitchFamily="34" charset="0"/>
                <a:cs typeface="Times New Roman" panose="02020603050405020304" pitchFamily="18" charset="0"/>
              </a:rPr>
              <a:t>hai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P001 4 hang 1 ô ly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P001 4 hang 1 ô ly" panose="020B0603050302020204" pitchFamily="34" charset="0"/>
                <a:cs typeface="Times New Roman" panose="02020603050405020304" pitchFamily="18" charset="0"/>
              </a:rPr>
              <a:t>ngày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P001 4 hang 1 ô ly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P001 4 hang 1 ô ly" panose="020B0603050302020204" pitchFamily="34" charset="0"/>
                <a:cs typeface="Times New Roman" panose="02020603050405020304" pitchFamily="18" charset="0"/>
              </a:rPr>
              <a:t>13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P001 4 hang 1 ô ly" panose="020B0603050302020204" pitchFamily="34" charset="0"/>
                <a:cs typeface="Times New Roman" panose="02020603050405020304" pitchFamily="18" charset="0"/>
              </a:rPr>
              <a:t>tháng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P001 4 hang 1 ô ly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P001 4 hang 1 ô ly" panose="020B0603050302020204" pitchFamily="34" charset="0"/>
                <a:cs typeface="Times New Roman" panose="02020603050405020304" pitchFamily="18" charset="0"/>
              </a:rPr>
              <a:t>9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P001 4 hang 1 ô ly" panose="020B0603050302020204" pitchFamily="34" charset="0"/>
                <a:cs typeface="Times New Roman" panose="02020603050405020304" pitchFamily="18" charset="0"/>
              </a:rPr>
              <a:t>năm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P001 4 hang 1 ô ly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P001 4 hang 1 ô ly" panose="020B0603050302020204" pitchFamily="34" charset="0"/>
                <a:cs typeface="Times New Roman" panose="02020603050405020304" pitchFamily="18" charset="0"/>
              </a:rPr>
              <a:t>2021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P001 4 hang 1 ô ly" panose="020B060305030202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P001 4 hang 1 ô ly" panose="020B0603050302020204" pitchFamily="34" charset="0"/>
                <a:cs typeface="Times New Roman" panose="02020603050405020304" pitchFamily="18" charset="0"/>
              </a:rPr>
              <a:t>Tập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P001 4 hang 1 ô ly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P001 4 hang 1 ô ly" panose="020B0603050302020204" pitchFamily="34" charset="0"/>
                <a:cs typeface="Times New Roman" panose="02020603050405020304" pitchFamily="18" charset="0"/>
              </a:rPr>
              <a:t>đọc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P001 4 hang 1 ô ly" panose="020B0603050302020204" pitchFamily="34" charset="0"/>
                <a:cs typeface="Times New Roman" panose="02020603050405020304" pitchFamily="18" charset="0"/>
              </a:rPr>
              <a:t> </a:t>
            </a:r>
          </a:p>
          <a:p>
            <a:pPr lvl="0" algn="ctr">
              <a:defRPr/>
            </a:pPr>
            <a:r>
              <a:rPr lang="en-US" sz="2800" b="1" dirty="0" err="1" smtClean="0">
                <a:solidFill>
                  <a:srgbClr val="FF0000"/>
                </a:solidFill>
                <a:latin typeface="HP001 4 hang 1 ô ly" panose="020B0603050302020204" pitchFamily="34" charset="0"/>
                <a:cs typeface="Times New Roman" panose="02020603050405020304" pitchFamily="18" charset="0"/>
              </a:rPr>
              <a:t>Thư</a:t>
            </a:r>
            <a:r>
              <a:rPr lang="en-US" sz="2800" b="1" dirty="0" smtClean="0">
                <a:solidFill>
                  <a:srgbClr val="FF0000"/>
                </a:solidFill>
                <a:latin typeface="HP001 4 hang 1 ô ly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HP001 4 hang 1 ô ly" panose="020B0603050302020204" pitchFamily="34" charset="0"/>
                <a:cs typeface="Times New Roman" panose="02020603050405020304" pitchFamily="18" charset="0"/>
              </a:rPr>
              <a:t>gửi</a:t>
            </a:r>
            <a:r>
              <a:rPr lang="en-US" sz="2800" b="1" dirty="0">
                <a:solidFill>
                  <a:srgbClr val="FF0000"/>
                </a:solidFill>
                <a:latin typeface="HP001 4 hang 1 ô ly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HP001 4 hang 1 ô ly" panose="020B0603050302020204" pitchFamily="34" charset="0"/>
                <a:cs typeface="Times New Roman" panose="02020603050405020304" pitchFamily="18" charset="0"/>
              </a:rPr>
              <a:t>các</a:t>
            </a:r>
            <a:r>
              <a:rPr lang="en-US" sz="2800" b="1" dirty="0">
                <a:solidFill>
                  <a:srgbClr val="FF0000"/>
                </a:solidFill>
                <a:latin typeface="HP001 4 hang 1 ô ly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HP001 4 hang 1 ô ly" panose="020B0603050302020204" pitchFamily="34" charset="0"/>
                <a:cs typeface="Times New Roman" panose="02020603050405020304" pitchFamily="18" charset="0"/>
              </a:rPr>
              <a:t>học</a:t>
            </a:r>
            <a:r>
              <a:rPr lang="en-US" sz="2800" b="1" dirty="0">
                <a:solidFill>
                  <a:srgbClr val="FF0000"/>
                </a:solidFill>
                <a:latin typeface="HP001 4 hang 1 ô ly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HP001 4 hang 1 ô ly" panose="020B0603050302020204" pitchFamily="34" charset="0"/>
                <a:cs typeface="Times New Roman" panose="02020603050405020304" pitchFamily="18" charset="0"/>
              </a:rPr>
              <a:t>sinh</a:t>
            </a:r>
            <a:endParaRPr lang="en-US" sz="2800" b="1" dirty="0">
              <a:solidFill>
                <a:srgbClr val="FF0000"/>
              </a:solidFill>
              <a:latin typeface="HP001 4 hang 1 ô ly" panose="020B06030503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63781" y="1518920"/>
            <a:ext cx="8675370" cy="95410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Theo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dõi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SGK/ 4, 5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nghe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+ 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Cho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chia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mấy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608636" y="2839720"/>
            <a:ext cx="7185660" cy="181588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v"/>
            </a:pP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chia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pt-BR" sz="2800" dirty="0">
                <a:latin typeface="Times New Roman" pitchFamily="18" charset="0"/>
                <a:cs typeface="Times New Roman" pitchFamily="18" charset="0"/>
              </a:rPr>
              <a:t>+ Đoạn 1: Từ đầu...các em nghĩ sao?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pt-BR" sz="2800" dirty="0">
                <a:latin typeface="Times New Roman" pitchFamily="18" charset="0"/>
                <a:cs typeface="Times New Roman" pitchFamily="18" charset="0"/>
              </a:rPr>
              <a:t>+ Đoạn 2: Phần còn lại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33223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685105" y="1518920"/>
            <a:ext cx="8484176" cy="52322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 smtClean="0"/>
              <a:t>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nối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lần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1)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051560" y="198120"/>
            <a:ext cx="87630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P001 4 hang 1 ô ly" panose="020B0603050302020204" pitchFamily="34" charset="0"/>
                <a:cs typeface="Times New Roman" panose="02020603050405020304" pitchFamily="18" charset="0"/>
              </a:rPr>
              <a:t>Thứ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P001 4 hang 1 ô ly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P001 4 hang 1 ô ly" panose="020B0603050302020204" pitchFamily="34" charset="0"/>
                <a:cs typeface="Times New Roman" panose="02020603050405020304" pitchFamily="18" charset="0"/>
              </a:rPr>
              <a:t>hai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P001 4 hang 1 ô ly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P001 4 hang 1 ô ly" panose="020B0603050302020204" pitchFamily="34" charset="0"/>
                <a:cs typeface="Times New Roman" panose="02020603050405020304" pitchFamily="18" charset="0"/>
              </a:rPr>
              <a:t>ngày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P001 4 hang 1 ô ly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P001 4 hang 1 ô ly" panose="020B0603050302020204" pitchFamily="34" charset="0"/>
                <a:cs typeface="Times New Roman" panose="02020603050405020304" pitchFamily="18" charset="0"/>
              </a:rPr>
              <a:t>13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P001 4 hang 1 ô ly" panose="020B0603050302020204" pitchFamily="34" charset="0"/>
                <a:cs typeface="Times New Roman" panose="02020603050405020304" pitchFamily="18" charset="0"/>
              </a:rPr>
              <a:t>tháng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P001 4 hang 1 ô ly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P001 4 hang 1 ô ly" panose="020B0603050302020204" pitchFamily="34" charset="0"/>
                <a:cs typeface="Times New Roman" panose="02020603050405020304" pitchFamily="18" charset="0"/>
              </a:rPr>
              <a:t>9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P001 4 hang 1 ô ly" panose="020B0603050302020204" pitchFamily="34" charset="0"/>
                <a:cs typeface="Times New Roman" panose="02020603050405020304" pitchFamily="18" charset="0"/>
              </a:rPr>
              <a:t>năm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P001 4 hang 1 ô ly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P001 4 hang 1 ô ly" panose="020B0603050302020204" pitchFamily="34" charset="0"/>
                <a:cs typeface="Times New Roman" panose="02020603050405020304" pitchFamily="18" charset="0"/>
              </a:rPr>
              <a:t>2021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P001 4 hang 1 ô ly" panose="020B060305030202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P001 4 hang 1 ô ly" panose="020B0603050302020204" pitchFamily="34" charset="0"/>
                <a:cs typeface="Times New Roman" panose="02020603050405020304" pitchFamily="18" charset="0"/>
              </a:rPr>
              <a:t>Tập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P001 4 hang 1 ô ly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P001 4 hang 1 ô ly" panose="020B0603050302020204" pitchFamily="34" charset="0"/>
                <a:cs typeface="Times New Roman" panose="02020603050405020304" pitchFamily="18" charset="0"/>
              </a:rPr>
              <a:t>đọc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P001 4 hang 1 ô ly" panose="020B0603050302020204" pitchFamily="34" charset="0"/>
                <a:cs typeface="Times New Roman" panose="02020603050405020304" pitchFamily="18" charset="0"/>
              </a:rPr>
              <a:t> </a:t>
            </a:r>
          </a:p>
          <a:p>
            <a:pPr lvl="0" algn="ctr">
              <a:defRPr/>
            </a:pPr>
            <a:r>
              <a:rPr lang="en-US" sz="2800" b="1" dirty="0" err="1" smtClean="0">
                <a:solidFill>
                  <a:srgbClr val="FF0000"/>
                </a:solidFill>
                <a:latin typeface="HP001 4 hang 1 ô ly" panose="020B0603050302020204" pitchFamily="34" charset="0"/>
                <a:cs typeface="Times New Roman" panose="02020603050405020304" pitchFamily="18" charset="0"/>
              </a:rPr>
              <a:t>Thư</a:t>
            </a:r>
            <a:r>
              <a:rPr lang="en-US" sz="2800" b="1" dirty="0" smtClean="0">
                <a:solidFill>
                  <a:srgbClr val="FF0000"/>
                </a:solidFill>
                <a:latin typeface="HP001 4 hang 1 ô ly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HP001 4 hang 1 ô ly" panose="020B0603050302020204" pitchFamily="34" charset="0"/>
                <a:cs typeface="Times New Roman" panose="02020603050405020304" pitchFamily="18" charset="0"/>
              </a:rPr>
              <a:t>gửi</a:t>
            </a:r>
            <a:r>
              <a:rPr lang="en-US" sz="2800" b="1" dirty="0">
                <a:solidFill>
                  <a:srgbClr val="FF0000"/>
                </a:solidFill>
                <a:latin typeface="HP001 4 hang 1 ô ly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HP001 4 hang 1 ô ly" panose="020B0603050302020204" pitchFamily="34" charset="0"/>
                <a:cs typeface="Times New Roman" panose="02020603050405020304" pitchFamily="18" charset="0"/>
              </a:rPr>
              <a:t>các</a:t>
            </a:r>
            <a:r>
              <a:rPr lang="en-US" sz="2800" b="1" dirty="0">
                <a:solidFill>
                  <a:srgbClr val="FF0000"/>
                </a:solidFill>
                <a:latin typeface="HP001 4 hang 1 ô ly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HP001 4 hang 1 ô ly" panose="020B0603050302020204" pitchFamily="34" charset="0"/>
                <a:cs typeface="Times New Roman" panose="02020603050405020304" pitchFamily="18" charset="0"/>
              </a:rPr>
              <a:t>học</a:t>
            </a:r>
            <a:r>
              <a:rPr lang="en-US" sz="2800" b="1" dirty="0">
                <a:solidFill>
                  <a:srgbClr val="FF0000"/>
                </a:solidFill>
                <a:latin typeface="HP001 4 hang 1 ô ly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HP001 4 hang 1 ô ly" panose="020B0603050302020204" pitchFamily="34" charset="0"/>
                <a:cs typeface="Times New Roman" panose="02020603050405020304" pitchFamily="18" charset="0"/>
              </a:rPr>
              <a:t>sinh</a:t>
            </a:r>
            <a:endParaRPr lang="en-US" sz="2800" b="1" dirty="0">
              <a:solidFill>
                <a:srgbClr val="FF0000"/>
              </a:solidFill>
              <a:latin typeface="HP001 4 hang 1 ô ly" panose="020B06030503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AutoShape 2" descr="Những hình ảnh đẹp về lễ khai giảng năm học mới tại Nghệ An | Xã hội | Báo  Nghệ An điện tử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0582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Line 7"/>
          <p:cNvSpPr>
            <a:spLocks noChangeShapeType="1"/>
          </p:cNvSpPr>
          <p:nvPr/>
        </p:nvSpPr>
        <p:spPr bwMode="auto">
          <a:xfrm>
            <a:off x="4494170" y="1697752"/>
            <a:ext cx="0" cy="408236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grpSp>
        <p:nvGrpSpPr>
          <p:cNvPr id="7" name="Group 6"/>
          <p:cNvGrpSpPr/>
          <p:nvPr/>
        </p:nvGrpSpPr>
        <p:grpSpPr>
          <a:xfrm>
            <a:off x="6347768" y="1218461"/>
            <a:ext cx="2366416" cy="492443"/>
            <a:chOff x="6347768" y="1340381"/>
            <a:chExt cx="2366416" cy="492443"/>
          </a:xfrm>
        </p:grpSpPr>
        <p:sp>
          <p:nvSpPr>
            <p:cNvPr id="16" name="Text Box 10"/>
            <p:cNvSpPr txBox="1">
              <a:spLocks noChangeArrowheads="1"/>
            </p:cNvSpPr>
            <p:nvPr/>
          </p:nvSpPr>
          <p:spPr bwMode="auto">
            <a:xfrm>
              <a:off x="6347768" y="1340381"/>
              <a:ext cx="2366416" cy="49244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600" b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Tìm hiểu bài:</a:t>
              </a:r>
            </a:p>
          </p:txBody>
        </p:sp>
        <p:sp>
          <p:nvSpPr>
            <p:cNvPr id="17" name="Line 11"/>
            <p:cNvSpPr>
              <a:spLocks noChangeShapeType="1"/>
            </p:cNvSpPr>
            <p:nvPr/>
          </p:nvSpPr>
          <p:spPr bwMode="auto">
            <a:xfrm>
              <a:off x="6625951" y="1768486"/>
              <a:ext cx="1828800" cy="0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 b="1">
                <a:solidFill>
                  <a:srgbClr val="FF0000"/>
                </a:solidFill>
              </a:endParaRPr>
            </a:p>
          </p:txBody>
        </p:sp>
      </p:grpSp>
      <p:sp>
        <p:nvSpPr>
          <p:cNvPr id="19" name="Rectangle 18"/>
          <p:cNvSpPr/>
          <p:nvPr/>
        </p:nvSpPr>
        <p:spPr>
          <a:xfrm>
            <a:off x="237491" y="3065904"/>
            <a:ext cx="419347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GB" altLang="en-US" sz="24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Ngày hôm </a:t>
            </a:r>
            <a:r>
              <a:rPr lang="en-GB" altLang="en-US" sz="24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nay</a:t>
            </a:r>
            <a:r>
              <a:rPr lang="en-GB" altLang="en-US" sz="24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GB" altLang="en-US" sz="24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en-US" sz="24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là ngày khai trường đầu </a:t>
            </a:r>
            <a:r>
              <a:rPr lang="en-GB" altLang="en-US" sz="24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tiên</a:t>
            </a:r>
            <a:r>
              <a:rPr lang="en-GB" altLang="en-US" sz="24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GB" altLang="en-US" sz="24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en-US" sz="24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ở nước Việt Nam Dân chủ Cộng hòa.</a:t>
            </a:r>
          </a:p>
        </p:txBody>
      </p:sp>
      <p:sp>
        <p:nvSpPr>
          <p:cNvPr id="35" name="Text Box 11"/>
          <p:cNvSpPr txBox="1">
            <a:spLocks noChangeArrowheads="1"/>
          </p:cNvSpPr>
          <p:nvPr/>
        </p:nvSpPr>
        <p:spPr bwMode="auto">
          <a:xfrm>
            <a:off x="361256" y="1758842"/>
            <a:ext cx="396044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r>
              <a:rPr lang="en-GB" alt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GB" alt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ựu</a:t>
            </a:r>
            <a:r>
              <a:rPr lang="en-GB" alt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GB" alt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GB" alt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hết</a:t>
            </a:r>
            <a:r>
              <a:rPr lang="en-GB" alt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thảy</a:t>
            </a:r>
            <a:r>
              <a:rPr lang="en-GB" alt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GB" alt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chuyển</a:t>
            </a:r>
            <a:r>
              <a:rPr lang="en-GB" alt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biến</a:t>
            </a:r>
            <a:r>
              <a:rPr lang="en-GB" alt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GB" alt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ngoan</a:t>
            </a:r>
            <a:r>
              <a:rPr lang="en-GB" alt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en-US" sz="24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ngoãn</a:t>
            </a:r>
            <a:endParaRPr lang="en-US" sz="24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1833611" y="1193696"/>
            <a:ext cx="1912021" cy="492443"/>
            <a:chOff x="1833611" y="1315616"/>
            <a:chExt cx="1912021" cy="492443"/>
          </a:xfrm>
        </p:grpSpPr>
        <p:sp>
          <p:nvSpPr>
            <p:cNvPr id="14" name="Text Box 8"/>
            <p:cNvSpPr txBox="1">
              <a:spLocks noChangeArrowheads="1"/>
            </p:cNvSpPr>
            <p:nvPr/>
          </p:nvSpPr>
          <p:spPr bwMode="auto">
            <a:xfrm>
              <a:off x="1833611" y="1315616"/>
              <a:ext cx="1912021" cy="49244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600" b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Luyện đọc:</a:t>
              </a:r>
            </a:p>
          </p:txBody>
        </p:sp>
        <p:sp>
          <p:nvSpPr>
            <p:cNvPr id="43" name="Line 11"/>
            <p:cNvSpPr>
              <a:spLocks noChangeShapeType="1"/>
            </p:cNvSpPr>
            <p:nvPr/>
          </p:nvSpPr>
          <p:spPr bwMode="auto">
            <a:xfrm>
              <a:off x="1964100" y="1768486"/>
              <a:ext cx="1595751" cy="0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 b="1">
                <a:solidFill>
                  <a:srgbClr val="FF0000"/>
                </a:solidFill>
              </a:endParaRPr>
            </a:p>
          </p:txBody>
        </p:sp>
      </p:grpSp>
      <p:sp>
        <p:nvSpPr>
          <p:cNvPr id="27" name="TextBox 26"/>
          <p:cNvSpPr txBox="1"/>
          <p:nvPr/>
        </p:nvSpPr>
        <p:spPr>
          <a:xfrm>
            <a:off x="1051560" y="198121"/>
            <a:ext cx="859872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P001 4 hang 1 ô ly" panose="020B0603050302020204" pitchFamily="34" charset="0"/>
                <a:cs typeface="Times New Roman" panose="02020603050405020304" pitchFamily="18" charset="0"/>
              </a:rPr>
              <a:t>Thứ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P001 4 hang 1 ô ly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P001 4 hang 1 ô ly" panose="020B0603050302020204" pitchFamily="34" charset="0"/>
                <a:cs typeface="Times New Roman" panose="02020603050405020304" pitchFamily="18" charset="0"/>
              </a:rPr>
              <a:t>hai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P001 4 hang 1 ô ly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P001 4 hang 1 ô ly" panose="020B0603050302020204" pitchFamily="34" charset="0"/>
                <a:cs typeface="Times New Roman" panose="02020603050405020304" pitchFamily="18" charset="0"/>
              </a:rPr>
              <a:t>ngày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P001 4 hang 1 ô ly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P001 4 hang 1 ô ly" panose="020B0603050302020204" pitchFamily="34" charset="0"/>
                <a:cs typeface="Times New Roman" panose="02020603050405020304" pitchFamily="18" charset="0"/>
              </a:rPr>
              <a:t>13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P001 4 hang 1 ô ly" panose="020B0603050302020204" pitchFamily="34" charset="0"/>
                <a:cs typeface="Times New Roman" panose="02020603050405020304" pitchFamily="18" charset="0"/>
              </a:rPr>
              <a:t>tháng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P001 4 hang 1 ô ly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P001 4 hang 1 ô ly" panose="020B0603050302020204" pitchFamily="34" charset="0"/>
                <a:cs typeface="Times New Roman" panose="02020603050405020304" pitchFamily="18" charset="0"/>
              </a:rPr>
              <a:t>9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P001 4 hang 1 ô ly" panose="020B0603050302020204" pitchFamily="34" charset="0"/>
                <a:cs typeface="Times New Roman" panose="02020603050405020304" pitchFamily="18" charset="0"/>
              </a:rPr>
              <a:t>năm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P001 4 hang 1 ô ly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P001 4 hang 1 ô ly" panose="020B0603050302020204" pitchFamily="34" charset="0"/>
                <a:cs typeface="Times New Roman" panose="02020603050405020304" pitchFamily="18" charset="0"/>
              </a:rPr>
              <a:t>2021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P001 4 hang 1 ô ly" panose="020B060305030202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P001 4 hang 1 ô ly" panose="020B0603050302020204" pitchFamily="34" charset="0"/>
                <a:cs typeface="Times New Roman" panose="02020603050405020304" pitchFamily="18" charset="0"/>
              </a:rPr>
              <a:t>Tập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P001 4 hang 1 ô ly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P001 4 hang 1 ô ly" panose="020B0603050302020204" pitchFamily="34" charset="0"/>
                <a:cs typeface="Times New Roman" panose="02020603050405020304" pitchFamily="18" charset="0"/>
              </a:rPr>
              <a:t>đọc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P001 4 hang 1 ô ly" panose="020B0603050302020204" pitchFamily="34" charset="0"/>
                <a:cs typeface="Times New Roman" panose="02020603050405020304" pitchFamily="18" charset="0"/>
              </a:rPr>
              <a:t> </a:t>
            </a:r>
          </a:p>
          <a:p>
            <a:pPr lvl="0" algn="ctr">
              <a:defRPr/>
            </a:pPr>
            <a:r>
              <a:rPr lang="en-US" sz="2800" b="1" dirty="0" err="1" smtClean="0">
                <a:solidFill>
                  <a:srgbClr val="FF0000"/>
                </a:solidFill>
                <a:latin typeface="HP001 4 hang 1 ô ly" panose="020B0603050302020204" pitchFamily="34" charset="0"/>
                <a:cs typeface="Times New Roman" panose="02020603050405020304" pitchFamily="18" charset="0"/>
              </a:rPr>
              <a:t>Thư</a:t>
            </a:r>
            <a:r>
              <a:rPr lang="en-US" sz="2800" b="1" dirty="0" smtClean="0">
                <a:solidFill>
                  <a:srgbClr val="FF0000"/>
                </a:solidFill>
                <a:latin typeface="HP001 4 hang 1 ô ly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HP001 4 hang 1 ô ly" panose="020B0603050302020204" pitchFamily="34" charset="0"/>
                <a:cs typeface="Times New Roman" panose="02020603050405020304" pitchFamily="18" charset="0"/>
              </a:rPr>
              <a:t>gửi</a:t>
            </a:r>
            <a:r>
              <a:rPr lang="en-US" sz="2800" b="1" dirty="0">
                <a:solidFill>
                  <a:srgbClr val="FF0000"/>
                </a:solidFill>
                <a:latin typeface="HP001 4 hang 1 ô ly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HP001 4 hang 1 ô ly" panose="020B0603050302020204" pitchFamily="34" charset="0"/>
                <a:cs typeface="Times New Roman" panose="02020603050405020304" pitchFamily="18" charset="0"/>
              </a:rPr>
              <a:t>các</a:t>
            </a:r>
            <a:r>
              <a:rPr lang="en-US" sz="2800" b="1" dirty="0">
                <a:solidFill>
                  <a:srgbClr val="FF0000"/>
                </a:solidFill>
                <a:latin typeface="HP001 4 hang 1 ô ly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HP001 4 hang 1 ô ly" panose="020B0603050302020204" pitchFamily="34" charset="0"/>
                <a:cs typeface="Times New Roman" panose="02020603050405020304" pitchFamily="18" charset="0"/>
              </a:rPr>
              <a:t>học</a:t>
            </a:r>
            <a:r>
              <a:rPr lang="en-US" sz="2800" b="1" dirty="0">
                <a:solidFill>
                  <a:srgbClr val="FF0000"/>
                </a:solidFill>
                <a:latin typeface="HP001 4 hang 1 ô ly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HP001 4 hang 1 ô ly" panose="020B0603050302020204" pitchFamily="34" charset="0"/>
                <a:cs typeface="Times New Roman" panose="02020603050405020304" pitchFamily="18" charset="0"/>
              </a:rPr>
              <a:t>sinh</a:t>
            </a:r>
            <a:endParaRPr lang="en-US" sz="2800" b="1" dirty="0">
              <a:solidFill>
                <a:srgbClr val="FF0000"/>
              </a:solidFill>
              <a:latin typeface="HP001 4 hang 1 ô ly" panose="020B06030503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01941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3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051560" y="198120"/>
            <a:ext cx="87630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P001 4 hang 1 ô ly" panose="020B0603050302020204" pitchFamily="34" charset="0"/>
                <a:cs typeface="Times New Roman" panose="02020603050405020304" pitchFamily="18" charset="0"/>
              </a:rPr>
              <a:t>Thứ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P001 4 hang 1 ô ly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P001 4 hang 1 ô ly" panose="020B0603050302020204" pitchFamily="34" charset="0"/>
                <a:cs typeface="Times New Roman" panose="02020603050405020304" pitchFamily="18" charset="0"/>
              </a:rPr>
              <a:t>hai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P001 4 hang 1 ô ly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P001 4 hang 1 ô ly" panose="020B0603050302020204" pitchFamily="34" charset="0"/>
                <a:cs typeface="Times New Roman" panose="02020603050405020304" pitchFamily="18" charset="0"/>
              </a:rPr>
              <a:t>ngày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P001 4 hang 1 ô ly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P001 4 hang 1 ô ly" panose="020B0603050302020204" pitchFamily="34" charset="0"/>
                <a:cs typeface="Times New Roman" panose="02020603050405020304" pitchFamily="18" charset="0"/>
              </a:rPr>
              <a:t>13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P001 4 hang 1 ô ly" panose="020B0603050302020204" pitchFamily="34" charset="0"/>
                <a:cs typeface="Times New Roman" panose="02020603050405020304" pitchFamily="18" charset="0"/>
              </a:rPr>
              <a:t>tháng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P001 4 hang 1 ô ly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P001 4 hang 1 ô ly" panose="020B0603050302020204" pitchFamily="34" charset="0"/>
                <a:cs typeface="Times New Roman" panose="02020603050405020304" pitchFamily="18" charset="0"/>
              </a:rPr>
              <a:t>9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P001 4 hang 1 ô ly" panose="020B0603050302020204" pitchFamily="34" charset="0"/>
                <a:cs typeface="Times New Roman" panose="02020603050405020304" pitchFamily="18" charset="0"/>
              </a:rPr>
              <a:t>năm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P001 4 hang 1 ô ly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P001 4 hang 1 ô ly" panose="020B0603050302020204" pitchFamily="34" charset="0"/>
                <a:cs typeface="Times New Roman" panose="02020603050405020304" pitchFamily="18" charset="0"/>
              </a:rPr>
              <a:t>2021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P001 4 hang 1 ô ly" panose="020B060305030202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P001 4 hang 1 ô ly" panose="020B0603050302020204" pitchFamily="34" charset="0"/>
                <a:cs typeface="Times New Roman" panose="02020603050405020304" pitchFamily="18" charset="0"/>
              </a:rPr>
              <a:t>Tập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P001 4 hang 1 ô ly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P001 4 hang 1 ô ly" panose="020B0603050302020204" pitchFamily="34" charset="0"/>
                <a:cs typeface="Times New Roman" panose="02020603050405020304" pitchFamily="18" charset="0"/>
              </a:rPr>
              <a:t>đọc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P001 4 hang 1 ô ly" panose="020B0603050302020204" pitchFamily="34" charset="0"/>
                <a:cs typeface="Times New Roman" panose="02020603050405020304" pitchFamily="18" charset="0"/>
              </a:rPr>
              <a:t> </a:t>
            </a:r>
          </a:p>
          <a:p>
            <a:pPr lvl="0" algn="ctr">
              <a:defRPr/>
            </a:pPr>
            <a:r>
              <a:rPr lang="en-US" sz="2800" b="1" dirty="0" err="1" smtClean="0">
                <a:solidFill>
                  <a:srgbClr val="FF0000"/>
                </a:solidFill>
                <a:latin typeface="HP001 4 hang 1 ô ly" panose="020B0603050302020204" pitchFamily="34" charset="0"/>
                <a:cs typeface="Times New Roman" panose="02020603050405020304" pitchFamily="18" charset="0"/>
              </a:rPr>
              <a:t>Thư</a:t>
            </a:r>
            <a:r>
              <a:rPr lang="en-US" sz="2800" b="1" dirty="0" smtClean="0">
                <a:solidFill>
                  <a:srgbClr val="FF0000"/>
                </a:solidFill>
                <a:latin typeface="HP001 4 hang 1 ô ly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HP001 4 hang 1 ô ly" panose="020B0603050302020204" pitchFamily="34" charset="0"/>
                <a:cs typeface="Times New Roman" panose="02020603050405020304" pitchFamily="18" charset="0"/>
              </a:rPr>
              <a:t>gửi</a:t>
            </a:r>
            <a:r>
              <a:rPr lang="en-US" sz="2800" b="1" dirty="0">
                <a:solidFill>
                  <a:srgbClr val="FF0000"/>
                </a:solidFill>
                <a:latin typeface="HP001 4 hang 1 ô ly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HP001 4 hang 1 ô ly" panose="020B0603050302020204" pitchFamily="34" charset="0"/>
                <a:cs typeface="Times New Roman" panose="02020603050405020304" pitchFamily="18" charset="0"/>
              </a:rPr>
              <a:t>các</a:t>
            </a:r>
            <a:r>
              <a:rPr lang="en-US" sz="2800" b="1" dirty="0">
                <a:solidFill>
                  <a:srgbClr val="FF0000"/>
                </a:solidFill>
                <a:latin typeface="HP001 4 hang 1 ô ly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HP001 4 hang 1 ô ly" panose="020B0603050302020204" pitchFamily="34" charset="0"/>
                <a:cs typeface="Times New Roman" panose="02020603050405020304" pitchFamily="18" charset="0"/>
              </a:rPr>
              <a:t>học</a:t>
            </a:r>
            <a:r>
              <a:rPr lang="en-US" sz="2800" b="1" dirty="0">
                <a:solidFill>
                  <a:srgbClr val="FF0000"/>
                </a:solidFill>
                <a:latin typeface="HP001 4 hang 1 ô ly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HP001 4 hang 1 ô ly" panose="020B0603050302020204" pitchFamily="34" charset="0"/>
                <a:cs typeface="Times New Roman" panose="02020603050405020304" pitchFamily="18" charset="0"/>
              </a:rPr>
              <a:t>sinh</a:t>
            </a:r>
            <a:endParaRPr lang="en-US" sz="2800" b="1" dirty="0">
              <a:solidFill>
                <a:srgbClr val="FF0000"/>
              </a:solidFill>
              <a:latin typeface="HP001 4 hang 1 ô ly" panose="020B06030503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921341" y="5276056"/>
            <a:ext cx="601170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i="1" dirty="0" err="1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ựu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: HS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trung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khai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giảng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AutoShape 2" descr="Những hình ảnh đẹp về lễ khai giảng năm học mới tại Nghệ An | Xã hội | Báo  Nghệ An điện tử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28" name="Picture 4" descr="Học sinh các cấp học tựu trường ngày 01- 9, riêng đối với lớp 1 tựu trường  ngày 23- 8 – Trang thông tin điện tử Hiệp Hòa – Bắc Gia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7028" y="1531641"/>
            <a:ext cx="5140812" cy="37444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Trong veo nét đẹp nữ sinh ngày tựu trườ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13784" y="1531641"/>
            <a:ext cx="5328592" cy="37592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33328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>
          <a:xfrm>
            <a:off x="618340" y="1632463"/>
            <a:ext cx="8484176" cy="52322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3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bạn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đọc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đoạn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nối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tiếp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(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lần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2)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47550" y="2443480"/>
            <a:ext cx="8484176" cy="52322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Lắng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nghe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cô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đọc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bài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!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051560" y="198120"/>
            <a:ext cx="87630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P001 4 hang 1 ô ly" panose="020B0603050302020204" pitchFamily="34" charset="0"/>
                <a:cs typeface="Times New Roman" panose="02020603050405020304" pitchFamily="18" charset="0"/>
              </a:rPr>
              <a:t>Thứ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P001 4 hang 1 ô ly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P001 4 hang 1 ô ly" panose="020B0603050302020204" pitchFamily="34" charset="0"/>
                <a:cs typeface="Times New Roman" panose="02020603050405020304" pitchFamily="18" charset="0"/>
              </a:rPr>
              <a:t>hai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P001 4 hang 1 ô ly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P001 4 hang 1 ô ly" panose="020B0603050302020204" pitchFamily="34" charset="0"/>
                <a:cs typeface="Times New Roman" panose="02020603050405020304" pitchFamily="18" charset="0"/>
              </a:rPr>
              <a:t>ngày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P001 4 hang 1 ô ly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P001 4 hang 1 ô ly" panose="020B0603050302020204" pitchFamily="34" charset="0"/>
                <a:cs typeface="Times New Roman" panose="02020603050405020304" pitchFamily="18" charset="0"/>
              </a:rPr>
              <a:t>13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P001 4 hang 1 ô ly" panose="020B0603050302020204" pitchFamily="34" charset="0"/>
                <a:cs typeface="Times New Roman" panose="02020603050405020304" pitchFamily="18" charset="0"/>
              </a:rPr>
              <a:t>tháng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P001 4 hang 1 ô ly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P001 4 hang 1 ô ly" panose="020B0603050302020204" pitchFamily="34" charset="0"/>
                <a:cs typeface="Times New Roman" panose="02020603050405020304" pitchFamily="18" charset="0"/>
              </a:rPr>
              <a:t>9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P001 4 hang 1 ô ly" panose="020B0603050302020204" pitchFamily="34" charset="0"/>
                <a:cs typeface="Times New Roman" panose="02020603050405020304" pitchFamily="18" charset="0"/>
              </a:rPr>
              <a:t>năm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P001 4 hang 1 ô ly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P001 4 hang 1 ô ly" panose="020B0603050302020204" pitchFamily="34" charset="0"/>
                <a:cs typeface="Times New Roman" panose="02020603050405020304" pitchFamily="18" charset="0"/>
              </a:rPr>
              <a:t>2021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P001 4 hang 1 ô ly" panose="020B060305030202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P001 4 hang 1 ô ly" panose="020B0603050302020204" pitchFamily="34" charset="0"/>
                <a:cs typeface="Times New Roman" panose="02020603050405020304" pitchFamily="18" charset="0"/>
              </a:rPr>
              <a:t>Tập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P001 4 hang 1 ô ly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P001 4 hang 1 ô ly" panose="020B0603050302020204" pitchFamily="34" charset="0"/>
                <a:cs typeface="Times New Roman" panose="02020603050405020304" pitchFamily="18" charset="0"/>
              </a:rPr>
              <a:t>đọc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P001 4 hang 1 ô ly" panose="020B0603050302020204" pitchFamily="34" charset="0"/>
                <a:cs typeface="Times New Roman" panose="02020603050405020304" pitchFamily="18" charset="0"/>
              </a:rPr>
              <a:t> </a:t>
            </a:r>
          </a:p>
          <a:p>
            <a:pPr lvl="0" algn="ctr">
              <a:defRPr/>
            </a:pPr>
            <a:r>
              <a:rPr lang="en-US" sz="2800" b="1" dirty="0" err="1" smtClean="0">
                <a:solidFill>
                  <a:srgbClr val="FF0000"/>
                </a:solidFill>
                <a:latin typeface="HP001 4 hang 1 ô ly" panose="020B0603050302020204" pitchFamily="34" charset="0"/>
                <a:cs typeface="Times New Roman" panose="02020603050405020304" pitchFamily="18" charset="0"/>
              </a:rPr>
              <a:t>Thư</a:t>
            </a:r>
            <a:r>
              <a:rPr lang="en-US" sz="2800" b="1" dirty="0" smtClean="0">
                <a:solidFill>
                  <a:srgbClr val="FF0000"/>
                </a:solidFill>
                <a:latin typeface="HP001 4 hang 1 ô ly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HP001 4 hang 1 ô ly" panose="020B0603050302020204" pitchFamily="34" charset="0"/>
                <a:cs typeface="Times New Roman" panose="02020603050405020304" pitchFamily="18" charset="0"/>
              </a:rPr>
              <a:t>gửi</a:t>
            </a:r>
            <a:r>
              <a:rPr lang="en-US" sz="2800" b="1" dirty="0">
                <a:solidFill>
                  <a:srgbClr val="FF0000"/>
                </a:solidFill>
                <a:latin typeface="HP001 4 hang 1 ô ly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HP001 4 hang 1 ô ly" panose="020B0603050302020204" pitchFamily="34" charset="0"/>
                <a:cs typeface="Times New Roman" panose="02020603050405020304" pitchFamily="18" charset="0"/>
              </a:rPr>
              <a:t>các</a:t>
            </a:r>
            <a:r>
              <a:rPr lang="en-US" sz="2800" b="1" dirty="0">
                <a:solidFill>
                  <a:srgbClr val="FF0000"/>
                </a:solidFill>
                <a:latin typeface="HP001 4 hang 1 ô ly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HP001 4 hang 1 ô ly" panose="020B0603050302020204" pitchFamily="34" charset="0"/>
                <a:cs typeface="Times New Roman" panose="02020603050405020304" pitchFamily="18" charset="0"/>
              </a:rPr>
              <a:t>học</a:t>
            </a:r>
            <a:r>
              <a:rPr lang="en-US" sz="2800" b="1" dirty="0">
                <a:solidFill>
                  <a:srgbClr val="FF0000"/>
                </a:solidFill>
                <a:latin typeface="HP001 4 hang 1 ô ly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HP001 4 hang 1 ô ly" panose="020B0603050302020204" pitchFamily="34" charset="0"/>
                <a:cs typeface="Times New Roman" panose="02020603050405020304" pitchFamily="18" charset="0"/>
              </a:rPr>
              <a:t>sinh</a:t>
            </a:r>
            <a:endParaRPr lang="en-US" sz="2800" b="1" dirty="0">
              <a:solidFill>
                <a:srgbClr val="FF0000"/>
              </a:solidFill>
              <a:latin typeface="HP001 4 hang 1 ô ly" panose="020B06030503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27557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25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3"/>
          <p:cNvSpPr>
            <a:spLocks noChangeArrowheads="1"/>
          </p:cNvSpPr>
          <p:nvPr/>
        </p:nvSpPr>
        <p:spPr bwMode="auto">
          <a:xfrm>
            <a:off x="417980" y="1819672"/>
            <a:ext cx="9808372" cy="17281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44731" tIns="72366" rIns="144731" bIns="72366"/>
          <a:lstStyle/>
          <a:p>
            <a:pPr algn="just">
              <a:spcBef>
                <a:spcPct val="50000"/>
              </a:spcBef>
            </a:pPr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en-GB" alt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GB" alt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trôi</a:t>
            </a:r>
            <a:r>
              <a:rPr lang="en-GB" alt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chảy</a:t>
            </a:r>
            <a:r>
              <a:rPr lang="en-GB" alt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GB" alt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lưu</a:t>
            </a:r>
            <a:r>
              <a:rPr lang="en-GB" alt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loát</a:t>
            </a:r>
            <a:r>
              <a:rPr lang="en-GB" alt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bức</a:t>
            </a:r>
            <a:r>
              <a:rPr lang="en-GB" alt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thư</a:t>
            </a:r>
            <a:r>
              <a:rPr lang="en-GB" alt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GB" alt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Bác</a:t>
            </a:r>
            <a:r>
              <a:rPr lang="en-GB" alt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Hồ</a:t>
            </a:r>
            <a:r>
              <a:rPr lang="en-GB" alt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en-GB" alt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GB" alt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GB" alt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GB" alt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tình</a:t>
            </a:r>
            <a:r>
              <a:rPr lang="en-GB" alt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cảm</a:t>
            </a:r>
            <a:r>
              <a:rPr lang="en-GB" alt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thân</a:t>
            </a:r>
            <a:r>
              <a:rPr lang="en-GB" alt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ái</a:t>
            </a:r>
            <a:r>
              <a:rPr lang="en-GB" alt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GB" alt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trìu</a:t>
            </a:r>
            <a:r>
              <a:rPr lang="en-GB" alt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mến</a:t>
            </a:r>
            <a:r>
              <a:rPr lang="en-GB" alt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GB" alt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thiết</a:t>
            </a:r>
            <a:r>
              <a:rPr lang="en-GB" alt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tha</a:t>
            </a:r>
            <a:r>
              <a:rPr lang="en-GB" alt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tin </a:t>
            </a:r>
            <a:r>
              <a:rPr lang="en-GB" alt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tưởng</a:t>
            </a:r>
            <a:r>
              <a:rPr lang="en-GB" alt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GB" alt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Bác</a:t>
            </a:r>
            <a:r>
              <a:rPr lang="en-GB" alt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GB" alt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GB" alt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thiếu</a:t>
            </a:r>
            <a:r>
              <a:rPr lang="en-GB" alt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nhi</a:t>
            </a:r>
            <a:r>
              <a:rPr lang="en-GB" alt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Việt</a:t>
            </a:r>
            <a:r>
              <a:rPr lang="en-GB" alt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Nam</a:t>
            </a:r>
            <a:r>
              <a:rPr lang="en-GB" altLang="en-US" sz="2400" b="1" dirty="0">
                <a:solidFill>
                  <a:srgbClr val="0000FF"/>
                </a:solidFill>
                <a:latin typeface="Times New Roman" pitchFamily="18" charset="0"/>
              </a:rPr>
              <a:t>.</a:t>
            </a:r>
          </a:p>
          <a:p>
            <a:pPr algn="just">
              <a:spcBef>
                <a:spcPct val="50000"/>
              </a:spcBef>
            </a:pP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đúng</a:t>
            </a:r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ngữ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dễ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sai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GB" alt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GB" alt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ựu</a:t>
            </a:r>
            <a:r>
              <a:rPr lang="en-GB" alt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GB" alt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GB" alt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hết</a:t>
            </a:r>
            <a:r>
              <a:rPr lang="en-GB" alt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en-GB" alt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ảy</a:t>
            </a:r>
            <a:r>
              <a:rPr lang="en-GB" alt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GB" alt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chu</a:t>
            </a:r>
            <a:r>
              <a:rPr lang="en-GB" alt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yển</a:t>
            </a:r>
            <a:r>
              <a:rPr lang="en-GB" alt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biến</a:t>
            </a:r>
            <a:r>
              <a:rPr lang="en-GB" alt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GB" alt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</a:t>
            </a:r>
            <a:r>
              <a:rPr lang="en-GB" alt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oan</a:t>
            </a:r>
            <a:r>
              <a:rPr lang="en-GB" alt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</a:t>
            </a:r>
            <a:r>
              <a:rPr lang="en-GB" alt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oãn</a:t>
            </a:r>
            <a:r>
              <a:rPr lang="en-GB" alt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4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051560" y="198120"/>
            <a:ext cx="87630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P001 4 hang 1 ô ly" panose="020B0603050302020204" pitchFamily="34" charset="0"/>
                <a:cs typeface="Times New Roman" panose="02020603050405020304" pitchFamily="18" charset="0"/>
              </a:rPr>
              <a:t>Thứ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P001 4 hang 1 ô ly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P001 4 hang 1 ô ly" panose="020B0603050302020204" pitchFamily="34" charset="0"/>
                <a:cs typeface="Times New Roman" panose="02020603050405020304" pitchFamily="18" charset="0"/>
              </a:rPr>
              <a:t>hai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P001 4 hang 1 ô ly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P001 4 hang 1 ô ly" panose="020B0603050302020204" pitchFamily="34" charset="0"/>
                <a:cs typeface="Times New Roman" panose="02020603050405020304" pitchFamily="18" charset="0"/>
              </a:rPr>
              <a:t>ngày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P001 4 hang 1 ô ly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P001 4 hang 1 ô ly" panose="020B0603050302020204" pitchFamily="34" charset="0"/>
                <a:cs typeface="Times New Roman" panose="02020603050405020304" pitchFamily="18" charset="0"/>
              </a:rPr>
              <a:t>13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P001 4 hang 1 ô ly" panose="020B0603050302020204" pitchFamily="34" charset="0"/>
                <a:cs typeface="Times New Roman" panose="02020603050405020304" pitchFamily="18" charset="0"/>
              </a:rPr>
              <a:t>tháng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P001 4 hang 1 ô ly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P001 4 hang 1 ô ly" panose="020B0603050302020204" pitchFamily="34" charset="0"/>
                <a:cs typeface="Times New Roman" panose="02020603050405020304" pitchFamily="18" charset="0"/>
              </a:rPr>
              <a:t>9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P001 4 hang 1 ô ly" panose="020B0603050302020204" pitchFamily="34" charset="0"/>
                <a:cs typeface="Times New Roman" panose="02020603050405020304" pitchFamily="18" charset="0"/>
              </a:rPr>
              <a:t>năm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P001 4 hang 1 ô ly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P001 4 hang 1 ô ly" panose="020B0603050302020204" pitchFamily="34" charset="0"/>
                <a:cs typeface="Times New Roman" panose="02020603050405020304" pitchFamily="18" charset="0"/>
              </a:rPr>
              <a:t>2021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P001 4 hang 1 ô ly" panose="020B060305030202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P001 4 hang 1 ô ly" panose="020B0603050302020204" pitchFamily="34" charset="0"/>
                <a:cs typeface="Times New Roman" panose="02020603050405020304" pitchFamily="18" charset="0"/>
              </a:rPr>
              <a:t>Tập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P001 4 hang 1 ô ly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P001 4 hang 1 ô ly" panose="020B0603050302020204" pitchFamily="34" charset="0"/>
                <a:cs typeface="Times New Roman" panose="02020603050405020304" pitchFamily="18" charset="0"/>
              </a:rPr>
              <a:t>đọc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P001 4 hang 1 ô ly" panose="020B0603050302020204" pitchFamily="34" charset="0"/>
                <a:cs typeface="Times New Roman" panose="02020603050405020304" pitchFamily="18" charset="0"/>
              </a:rPr>
              <a:t> </a:t>
            </a:r>
          </a:p>
          <a:p>
            <a:pPr lvl="0" algn="ctr">
              <a:defRPr/>
            </a:pPr>
            <a:r>
              <a:rPr lang="en-US" sz="2800" b="1" dirty="0" err="1" smtClean="0">
                <a:solidFill>
                  <a:srgbClr val="FF0000"/>
                </a:solidFill>
                <a:latin typeface="HP001 4 hang 1 ô ly" panose="020B0603050302020204" pitchFamily="34" charset="0"/>
                <a:cs typeface="Times New Roman" panose="02020603050405020304" pitchFamily="18" charset="0"/>
              </a:rPr>
              <a:t>Thư</a:t>
            </a:r>
            <a:r>
              <a:rPr lang="en-US" sz="2800" b="1" dirty="0" smtClean="0">
                <a:solidFill>
                  <a:srgbClr val="FF0000"/>
                </a:solidFill>
                <a:latin typeface="HP001 4 hang 1 ô ly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HP001 4 hang 1 ô ly" panose="020B0603050302020204" pitchFamily="34" charset="0"/>
                <a:cs typeface="Times New Roman" panose="02020603050405020304" pitchFamily="18" charset="0"/>
              </a:rPr>
              <a:t>gửi</a:t>
            </a:r>
            <a:r>
              <a:rPr lang="en-US" sz="2800" b="1" dirty="0">
                <a:solidFill>
                  <a:srgbClr val="FF0000"/>
                </a:solidFill>
                <a:latin typeface="HP001 4 hang 1 ô ly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HP001 4 hang 1 ô ly" panose="020B0603050302020204" pitchFamily="34" charset="0"/>
                <a:cs typeface="Times New Roman" panose="02020603050405020304" pitchFamily="18" charset="0"/>
              </a:rPr>
              <a:t>các</a:t>
            </a:r>
            <a:r>
              <a:rPr lang="en-US" sz="2800" b="1" dirty="0">
                <a:solidFill>
                  <a:srgbClr val="FF0000"/>
                </a:solidFill>
                <a:latin typeface="HP001 4 hang 1 ô ly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HP001 4 hang 1 ô ly" panose="020B0603050302020204" pitchFamily="34" charset="0"/>
                <a:cs typeface="Times New Roman" panose="02020603050405020304" pitchFamily="18" charset="0"/>
              </a:rPr>
              <a:t>học</a:t>
            </a:r>
            <a:r>
              <a:rPr lang="en-US" sz="2800" b="1" dirty="0">
                <a:solidFill>
                  <a:srgbClr val="FF0000"/>
                </a:solidFill>
                <a:latin typeface="HP001 4 hang 1 ô ly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HP001 4 hang 1 ô ly" panose="020B0603050302020204" pitchFamily="34" charset="0"/>
                <a:cs typeface="Times New Roman" panose="02020603050405020304" pitchFamily="18" charset="0"/>
              </a:rPr>
              <a:t>sinh</a:t>
            </a:r>
            <a:endParaRPr lang="en-US" sz="2800" b="1" dirty="0">
              <a:solidFill>
                <a:srgbClr val="FF0000"/>
              </a:solidFill>
              <a:latin typeface="HP001 4 hang 1 ô ly" panose="020B06030503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59872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1875</TotalTime>
  <Words>1051</Words>
  <Application>Microsoft Office PowerPoint</Application>
  <PresentationFormat>Custom</PresentationFormat>
  <Paragraphs>105</Paragraphs>
  <Slides>17</Slides>
  <Notes>1</Notes>
  <HiddenSlides>1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ACER</dc:creator>
  <cp:lastModifiedBy>ASUS</cp:lastModifiedBy>
  <cp:revision>150</cp:revision>
  <dcterms:created xsi:type="dcterms:W3CDTF">2017-03-16T13:41:37Z</dcterms:created>
  <dcterms:modified xsi:type="dcterms:W3CDTF">2021-09-13T11:22:09Z</dcterms:modified>
</cp:coreProperties>
</file>