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4" r:id="rId3"/>
    <p:sldId id="258" r:id="rId4"/>
    <p:sldId id="296" r:id="rId5"/>
    <p:sldId id="298" r:id="rId6"/>
    <p:sldId id="307" r:id="rId7"/>
    <p:sldId id="306" r:id="rId8"/>
    <p:sldId id="303" r:id="rId9"/>
    <p:sldId id="259" r:id="rId10"/>
    <p:sldId id="299" r:id="rId11"/>
    <p:sldId id="260" r:id="rId12"/>
    <p:sldId id="288" r:id="rId13"/>
    <p:sldId id="289" r:id="rId14"/>
    <p:sldId id="290" r:id="rId15"/>
    <p:sldId id="291" r:id="rId16"/>
    <p:sldId id="301" r:id="rId17"/>
    <p:sldId id="302" r:id="rId18"/>
  </p:sldIdLst>
  <p:sldSz cx="10515600" cy="59436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324" y="-72"/>
      </p:cViewPr>
      <p:guideLst>
        <p:guide orient="horz" pos="1872"/>
        <p:guide pos="33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C381-1987-44C8-8E9C-6FA68CDAD663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A028-D921-4039-8D72-19E81846F62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693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30F2B6-F43A-46EB-96F1-64720018B009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6875" y="685800"/>
            <a:ext cx="606425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197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583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238020"/>
            <a:ext cx="2366010" cy="5071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38020"/>
            <a:ext cx="6922770" cy="5071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1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25780" y="211879"/>
            <a:ext cx="9646603" cy="5071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3F0FD-1F32-4B31-B747-459BF0C792F3}" type="datetime2">
              <a:rPr lang="en-US"/>
              <a:pPr>
                <a:defRPr/>
              </a:pPr>
              <a:t>Monday, September 13, 2021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B7545-772A-4A09-B575-126062210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7299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750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3819314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519152"/>
            <a:ext cx="8938260" cy="1300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17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780" y="1386841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430" y="1386841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951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1330431"/>
            <a:ext cx="4648041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1884891"/>
            <a:ext cx="4648041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75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23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93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236643"/>
            <a:ext cx="3459560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1" y="1243754"/>
            <a:ext cx="3459560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178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34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86841"/>
            <a:ext cx="946404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6D63-E463-471C-92DC-E980D19E622D}" type="datetimeFigureOut">
              <a:rPr lang="vi-VN" smtClean="0"/>
              <a:t>13/09/2021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6E19-8426-4FB2-98B7-12148355B4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983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9107">
            <a:off x="633654" y="364010"/>
            <a:ext cx="1355002" cy="179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364" y="3930744"/>
            <a:ext cx="1200696" cy="71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67814" y="276407"/>
            <a:ext cx="1086482" cy="143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204" y="4111976"/>
            <a:ext cx="1852117" cy="13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Pictur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835" y="902085"/>
            <a:ext cx="1377486" cy="9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Pictur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923" y="707114"/>
            <a:ext cx="1669306" cy="111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Pictur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576" y="4239210"/>
            <a:ext cx="1440160" cy="96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97560" y="1232913"/>
            <a:ext cx="4577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solidFill>
                  <a:srgbClr val="FFFF00"/>
                </a:solidFill>
              </a:rPr>
              <a:t>TẬP ĐỌC LỚP 5</a:t>
            </a:r>
            <a:endParaRPr lang="en-US" sz="5400" b="1" cap="none" spc="50">
              <a:ln w="11430"/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264" y="2395736"/>
            <a:ext cx="93596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BÀI: THƯ GỬI CÁC HỌC SINH</a:t>
            </a:r>
            <a:endParaRPr lang="en-US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903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18340" y="1632463"/>
            <a:ext cx="848417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SGK/5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488" y="2755776"/>
            <a:ext cx="44642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9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494170" y="1697752"/>
            <a:ext cx="0" cy="408236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6"/>
          <p:cNvGrpSpPr/>
          <p:nvPr/>
        </p:nvGrpSpPr>
        <p:grpSpPr>
          <a:xfrm>
            <a:off x="6347768" y="1218461"/>
            <a:ext cx="2366416" cy="492443"/>
            <a:chOff x="6347768" y="1340381"/>
            <a:chExt cx="2366416" cy="492443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6347768" y="1340381"/>
              <a:ext cx="236641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 hiểu bài: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625951" y="1768486"/>
              <a:ext cx="182880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7491" y="3065904"/>
            <a:ext cx="4193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hôm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nay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ngày khai trường đầu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nước Việt Nam Dân chủ Cộng hòa.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494170" y="1870141"/>
            <a:ext cx="5757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nl-N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9 - 1945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09727" y="3187824"/>
            <a:ext cx="5782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61256" y="1758842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33611" y="1193696"/>
            <a:ext cx="1912021" cy="492443"/>
            <a:chOff x="1833611" y="1315616"/>
            <a:chExt cx="1912021" cy="492443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33611" y="1315616"/>
              <a:ext cx="19120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đọc:</a:t>
              </a: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964100" y="1768486"/>
              <a:ext cx="159575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51560" y="198121"/>
            <a:ext cx="8598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23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1" grpId="0"/>
      <p:bldP spid="4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494170" y="1697752"/>
            <a:ext cx="0" cy="408236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6"/>
          <p:cNvGrpSpPr/>
          <p:nvPr/>
        </p:nvGrpSpPr>
        <p:grpSpPr>
          <a:xfrm>
            <a:off x="6328029" y="1400344"/>
            <a:ext cx="2366416" cy="492443"/>
            <a:chOff x="6328029" y="1522264"/>
            <a:chExt cx="2366416" cy="492443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6328029" y="1522264"/>
              <a:ext cx="236641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677225" y="2007133"/>
              <a:ext cx="166802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7491" y="3065904"/>
            <a:ext cx="4193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hôm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nay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ngày khai trường đầu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nước Việt Nam Dân chủ Cộng hòa.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24113" y="2174340"/>
            <a:ext cx="5757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alt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39745" y="3138767"/>
            <a:ext cx="5782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54010" y="2035696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78219" y="1400343"/>
            <a:ext cx="1912021" cy="492443"/>
            <a:chOff x="1833611" y="1315616"/>
            <a:chExt cx="1912021" cy="492443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33611" y="1315616"/>
              <a:ext cx="19120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đọc:</a:t>
              </a: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964100" y="1768486"/>
              <a:ext cx="159575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494170" y="1697752"/>
            <a:ext cx="0" cy="408236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6"/>
          <p:cNvGrpSpPr/>
          <p:nvPr/>
        </p:nvGrpSpPr>
        <p:grpSpPr>
          <a:xfrm>
            <a:off x="6338570" y="1400344"/>
            <a:ext cx="2366416" cy="492443"/>
            <a:chOff x="6347768" y="1340381"/>
            <a:chExt cx="2366416" cy="492443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6347768" y="1340381"/>
              <a:ext cx="236641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696964" y="1822199"/>
              <a:ext cx="166802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7491" y="3065904"/>
            <a:ext cx="4193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hôm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nay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ngày khai trường đầu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nước Việt Nam Dân chủ Cộng hòa.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13987" y="2650405"/>
            <a:ext cx="5757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3.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494170" y="3547864"/>
            <a:ext cx="57824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54010" y="2035696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05964" y="1336006"/>
            <a:ext cx="1912021" cy="492443"/>
            <a:chOff x="1833611" y="1315616"/>
            <a:chExt cx="1912021" cy="492443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33611" y="1315616"/>
              <a:ext cx="19120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đọc:</a:t>
              </a: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964100" y="1768486"/>
              <a:ext cx="159575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494170" y="1697752"/>
            <a:ext cx="0" cy="408236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6"/>
          <p:cNvGrpSpPr/>
          <p:nvPr/>
        </p:nvGrpSpPr>
        <p:grpSpPr>
          <a:xfrm>
            <a:off x="6347768" y="1218461"/>
            <a:ext cx="2366416" cy="492443"/>
            <a:chOff x="6347768" y="1340381"/>
            <a:chExt cx="2366416" cy="492443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6347768" y="1340381"/>
              <a:ext cx="236641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 hiểu bài: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701380" y="1768486"/>
              <a:ext cx="166802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7491" y="3065904"/>
            <a:ext cx="4193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hôm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nay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ngày khai trường đầu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nước Việt Nam Dân chủ Cộng hòa.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742961" y="1659652"/>
            <a:ext cx="4244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 Nam Dân chủ Cộng hòa,</a:t>
            </a:r>
            <a:endParaRPr lang="vi-VN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61256" y="1758842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33611" y="1193696"/>
            <a:ext cx="1912021" cy="492443"/>
            <a:chOff x="1833611" y="1315616"/>
            <a:chExt cx="1912021" cy="492443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33611" y="1315616"/>
              <a:ext cx="19120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2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964100" y="1768486"/>
              <a:ext cx="159575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4756301" y="2035016"/>
            <a:ext cx="5600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 nhiêu cuộc chuyển biến khác thường</a:t>
            </a:r>
            <a:endParaRPr lang="vi-VN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58202" y="2410212"/>
            <a:ext cx="253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207318" y="2411589"/>
            <a:ext cx="1074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 đồ,</a:t>
            </a:r>
            <a:endParaRPr lang="vi-VN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127516" y="2419209"/>
            <a:ext cx="1805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 cầu,</a:t>
            </a:r>
            <a:endParaRPr lang="vi-VN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62725" y="2803396"/>
            <a:ext cx="1805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 thiết,</a:t>
            </a:r>
            <a:endParaRPr lang="vi-VN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92200" y="2810608"/>
            <a:ext cx="3828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cường quốc năm châu</a:t>
            </a:r>
            <a:endParaRPr lang="vi-VN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0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736" y="2356827"/>
            <a:ext cx="9793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loát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tin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08468" y="3187824"/>
            <a:ext cx="993710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en-US" sz="2400" dirty="0">
                <a:latin typeface="Times New Roman" pitchFamily="18" charset="0"/>
              </a:rPr>
              <a:t>      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mong/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Non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1560" y="19812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 smtClean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en-US" sz="2800" b="1" dirty="0" smtClean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cảm</a:t>
            </a:r>
            <a:endParaRPr lang="en-US" sz="2800" b="1" dirty="0" smtClean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4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3121" y="2717075"/>
            <a:ext cx="539892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" y="1516746"/>
            <a:ext cx="10077450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noProof="0" dirty="0" smtClean="0">
                <a:solidFill>
                  <a:prstClr val="black"/>
                </a:solidFill>
                <a:latin typeface="HP001 4 hang 1 ô ly" panose="020B0603050302020204" pitchFamily="34" charset="0"/>
              </a:rPr>
              <a:t>   </a:t>
            </a:r>
            <a:r>
              <a:rPr lang="en-US" sz="2800" u="sng" noProof="0" dirty="0" err="1" smtClean="0">
                <a:solidFill>
                  <a:prstClr val="black"/>
                </a:solidFill>
                <a:latin typeface="HP001 4 hang 1 ô ly" panose="020B0603050302020204" pitchFamily="34" charset="0"/>
              </a:rPr>
              <a:t>Đại</a:t>
            </a:r>
            <a:r>
              <a:rPr lang="en-US" sz="2800" u="sng" noProof="0" dirty="0" smtClean="0">
                <a:solidFill>
                  <a:prstClr val="black"/>
                </a:solidFill>
                <a:latin typeface="HP001 4 hang 1 ô ly" panose="020B0603050302020204" pitchFamily="34" charset="0"/>
              </a:rPr>
              <a:t> ý:</a:t>
            </a:r>
            <a:r>
              <a:rPr lang="en-US" sz="2800" noProof="0" dirty="0" smtClean="0">
                <a:solidFill>
                  <a:prstClr val="black"/>
                </a:solidFill>
                <a:latin typeface="HP001 4 hang 1 ô ly" panose="020B0603050302020204" pitchFamily="34" charset="0"/>
              </a:rPr>
              <a:t>  </a:t>
            </a:r>
            <a:r>
              <a:rPr lang="vi-VN" sz="2800" b="1" dirty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 ý: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800" b="1" dirty="0" smtClean="0">
                <a:latin typeface="HP001 4 hang 1 ô ly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HP001 4 hang 1 ô ly" panose="020B06030503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295400"/>
            <a:ext cx="878274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marR="0" lvl="0" indent="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pPr marL="285750" lvl="0" indent="4763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85750" marR="0" lvl="0" indent="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86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341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" y="1186408"/>
            <a:ext cx="9686249" cy="46230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9328" y="7621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lang="en-US" sz="2800" dirty="0" err="1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lang="en-US" sz="2800" dirty="0" err="1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lang="en-US" sz="2800" dirty="0">
              <a:solidFill>
                <a:prstClr val="black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prstClr val="black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1376" y="724743"/>
            <a:ext cx="810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6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781" y="1518920"/>
            <a:ext cx="867537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SGK/ 4,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8636" y="2839720"/>
            <a:ext cx="718566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+ Đoạn 1: Từ đầu...các em nghĩ sao?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+ Đoạn 2: Phần còn lại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3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105" y="1518920"/>
            <a:ext cx="848417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Những hình ảnh đẹp về lễ khai giảng năm học mới tại Nghệ An | Xã hội | Báo  Nghệ An điện t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494170" y="1697752"/>
            <a:ext cx="0" cy="408236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" name="Group 6"/>
          <p:cNvGrpSpPr/>
          <p:nvPr/>
        </p:nvGrpSpPr>
        <p:grpSpPr>
          <a:xfrm>
            <a:off x="6347768" y="1218461"/>
            <a:ext cx="2366416" cy="492443"/>
            <a:chOff x="6347768" y="1340381"/>
            <a:chExt cx="2366416" cy="492443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6347768" y="1340381"/>
              <a:ext cx="236641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 hiểu bài: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625951" y="1768486"/>
              <a:ext cx="182880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7491" y="3065904"/>
            <a:ext cx="4193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hôm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nay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ngày khai trường đầu 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nước Việt Nam Dân chủ Cộng hòa.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361256" y="1758842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ựu</a:t>
            </a:r>
            <a:r>
              <a:rPr lang="en-GB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thảy</a:t>
            </a:r>
            <a:r>
              <a:rPr lang="en-GB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33611" y="1193696"/>
            <a:ext cx="1912021" cy="492443"/>
            <a:chOff x="1833611" y="1315616"/>
            <a:chExt cx="1912021" cy="492443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33611" y="1315616"/>
              <a:ext cx="19120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đọc:</a:t>
              </a: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1964100" y="1768486"/>
              <a:ext cx="159575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b="1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51560" y="198121"/>
            <a:ext cx="8598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9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1341" y="5276056"/>
            <a:ext cx="6011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ựu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Những hình ảnh đẹp về lễ khai giảng năm học mới tại Nghệ An | Xã hội | Báo  Nghệ An điện t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ọc sinh các cấp học tựu trường ngày 01- 9, riêng đối với lớp 1 tựu trường  ngày 23- 8 – Trang thông tin điện tử Hiệp Hòa – Bắc Gi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28" y="1531641"/>
            <a:ext cx="514081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rong veo nét đẹp nữ sinh ngày tựu trườ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784" y="1531641"/>
            <a:ext cx="5328592" cy="375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3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18340" y="1632463"/>
            <a:ext cx="848417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đoạn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nối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550" y="2443480"/>
            <a:ext cx="848417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Lắng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17980" y="1819672"/>
            <a:ext cx="980837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731" tIns="72366" rIns="144731" bIns="72366"/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loát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tin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ựu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ảy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yển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GB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oan</a:t>
            </a:r>
            <a:r>
              <a:rPr lang="en-GB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GB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oãn</a:t>
            </a:r>
            <a:r>
              <a:rPr lang="en-GB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1560" y="19812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13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9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2021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P001 4 hang 1 ô ly" panose="020B06030503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sinh</a:t>
            </a:r>
            <a:endParaRPr lang="en-US" sz="2800" b="1" dirty="0">
              <a:solidFill>
                <a:srgbClr val="FF0000"/>
              </a:solidFill>
              <a:latin typeface="HP001 4 hang 1 ô ly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8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1051</Words>
  <Application>Microsoft Office PowerPoint</Application>
  <PresentationFormat>Custom</PresentationFormat>
  <Paragraphs>105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ASUS</cp:lastModifiedBy>
  <cp:revision>150</cp:revision>
  <dcterms:created xsi:type="dcterms:W3CDTF">2017-03-16T13:41:37Z</dcterms:created>
  <dcterms:modified xsi:type="dcterms:W3CDTF">2021-09-13T11:22:09Z</dcterms:modified>
</cp:coreProperties>
</file>