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6" r:id="rId3"/>
    <p:sldMasterId id="2147483678" r:id="rId4"/>
    <p:sldMasterId id="2147483684" r:id="rId5"/>
  </p:sldMasterIdLst>
  <p:notesMasterIdLst>
    <p:notesMasterId r:id="rId22"/>
  </p:notesMasterIdLst>
  <p:sldIdLst>
    <p:sldId id="256" r:id="rId6"/>
    <p:sldId id="260" r:id="rId7"/>
    <p:sldId id="339" r:id="rId8"/>
    <p:sldId id="340" r:id="rId9"/>
    <p:sldId id="346" r:id="rId10"/>
    <p:sldId id="341" r:id="rId11"/>
    <p:sldId id="349" r:id="rId12"/>
    <p:sldId id="347" r:id="rId13"/>
    <p:sldId id="344" r:id="rId14"/>
    <p:sldId id="350" r:id="rId15"/>
    <p:sldId id="348" r:id="rId16"/>
    <p:sldId id="294" r:id="rId17"/>
    <p:sldId id="329" r:id="rId18"/>
    <p:sldId id="337" r:id="rId19"/>
    <p:sldId id="338" r:id="rId20"/>
    <p:sldId id="274" r:id="rId21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23"/>
    </p:embeddedFont>
    <p:embeddedFont>
      <p:font typeface="Love Ya Like A Sister" panose="020B0604020202020204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  <p:embeddedFont>
      <p:font typeface="Karla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9AA0A6"/>
          </p15:clr>
        </p15:guide>
        <p15:guide id="2" orient="horz" pos="2610" userDrawn="1">
          <p15:clr>
            <a:srgbClr val="9AA0A6"/>
          </p15:clr>
        </p15:guide>
        <p15:guide id="3" orient="horz" pos="925" userDrawn="1">
          <p15:clr>
            <a:srgbClr val="9AA0A6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C2DA0E-D928-4A0C-A038-4D233A0E4FF9}">
  <a:tblStyle styleId="{F1C2DA0E-D928-4A0C-A038-4D233A0E4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90" y="50"/>
      </p:cViewPr>
      <p:guideLst>
        <p:guide orient="horz" pos="618"/>
        <p:guide orient="horz" pos="2610"/>
        <p:guide orient="horz" pos="9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639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Thanh </a:t>
            </a:r>
            <a:r>
              <a:rPr lang="en-US" dirty="0" err="1" smtClean="0"/>
              <a:t>Yến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0967 255 149 </a:t>
            </a:r>
            <a:r>
              <a:rPr lang="en-US" dirty="0" err="1" smtClean="0"/>
              <a:t>zalo</a:t>
            </a:r>
            <a:r>
              <a:rPr lang="en-US" dirty="0" smtClean="0"/>
              <a:t>/ FB https://www.facebook.com/thanhyentrananhngutaymy/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92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68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Thanh </a:t>
            </a:r>
            <a:r>
              <a:rPr lang="en-US" dirty="0" err="1" smtClean="0"/>
              <a:t>Yến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0967 255 149 </a:t>
            </a:r>
            <a:r>
              <a:rPr lang="en-US" dirty="0" err="1" smtClean="0"/>
              <a:t>zalo</a:t>
            </a:r>
            <a:r>
              <a:rPr lang="en-US" dirty="0" smtClean="0"/>
              <a:t>/ FB https://www.facebook.com/thanhyentrananhngutaymy/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1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Thanh </a:t>
            </a:r>
            <a:r>
              <a:rPr lang="en-US" dirty="0" err="1" smtClean="0"/>
              <a:t>Yến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0967 255 149 </a:t>
            </a:r>
            <a:r>
              <a:rPr lang="en-US" dirty="0" err="1" smtClean="0"/>
              <a:t>zalo</a:t>
            </a:r>
            <a:r>
              <a:rPr lang="en-US" dirty="0" smtClean="0"/>
              <a:t>/ FB https://www.facebook.com/thanhyentrananhngutaymy/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Thanh </a:t>
            </a:r>
            <a:r>
              <a:rPr lang="en-US" dirty="0" err="1" smtClean="0"/>
              <a:t>Yến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0967 255 149 </a:t>
            </a:r>
            <a:r>
              <a:rPr lang="en-US" dirty="0" err="1" smtClean="0"/>
              <a:t>zalo</a:t>
            </a:r>
            <a:r>
              <a:rPr lang="en-US" dirty="0" smtClean="0"/>
              <a:t>/ FB https://www.facebook.com/thanhyentrananhngutaymy/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9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Thanh </a:t>
            </a:r>
            <a:r>
              <a:rPr lang="en-US" dirty="0" err="1" smtClean="0"/>
              <a:t>Yến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0967 255 149 </a:t>
            </a:r>
            <a:r>
              <a:rPr lang="en-US" dirty="0" err="1" smtClean="0"/>
              <a:t>zalo</a:t>
            </a:r>
            <a:r>
              <a:rPr lang="en-US" dirty="0" smtClean="0"/>
              <a:t>/ FB https://www.facebook.com/thanhyentrananhngutaymy/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7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Thanh </a:t>
            </a:r>
            <a:r>
              <a:rPr lang="en-US" dirty="0" err="1" smtClean="0"/>
              <a:t>Yến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0967 255 149 </a:t>
            </a:r>
            <a:r>
              <a:rPr lang="en-US" dirty="0" err="1" smtClean="0"/>
              <a:t>zalo</a:t>
            </a:r>
            <a:r>
              <a:rPr lang="en-US" dirty="0" smtClean="0"/>
              <a:t>/ FB https://www.facebook.com/thanhyentrananhngutaymy/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1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45de99c7e_0_18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45de99c7e_0_18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58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c45de99c7e_0_16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c45de99c7e_0_16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02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2471825" y="365722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71950" y="2988163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2471950" y="1038050"/>
            <a:ext cx="4567500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7357-AD3B-454E-ACB5-59937AF52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5253-CD8B-4B40-BAF5-56CE047F4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27575"/>
      </p:ext>
    </p:extLst>
  </p:cSld>
  <p:clrMapOvr>
    <a:masterClrMapping/>
  </p:clrMapOvr>
  <p:transition spd="slow">
    <p:push dir="u"/>
    <p:sndAc>
      <p:stSnd>
        <p:snd r:embed="rId1" name="hamme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7357-AD3B-454E-ACB5-59937AF52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5253-CD8B-4B40-BAF5-56CE047F4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20249"/>
      </p:ext>
    </p:extLst>
  </p:cSld>
  <p:clrMapOvr>
    <a:masterClrMapping/>
  </p:clrMapOvr>
  <p:transition spd="slow">
    <p:push dir="u"/>
    <p:sndAc>
      <p:stSnd>
        <p:snd r:embed="rId1" name="hammer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7357-AD3B-454E-ACB5-59937AF52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5253-CD8B-4B40-BAF5-56CE047F4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89623"/>
      </p:ext>
    </p:extLst>
  </p:cSld>
  <p:clrMapOvr>
    <a:masterClrMapping/>
  </p:clrMapOvr>
  <p:transition spd="slow">
    <p:push dir="u"/>
    <p:sndAc>
      <p:stSnd>
        <p:snd r:embed="rId1" name="hammer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7357-AD3B-454E-ACB5-59937AF52F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5253-CD8B-4B40-BAF5-56CE047F47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29923"/>
      </p:ext>
    </p:extLst>
  </p:cSld>
  <p:clrMapOvr>
    <a:masterClrMapping/>
  </p:clrMapOvr>
  <p:transition spd="slow">
    <p:push dir="u"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235725" y="229350"/>
            <a:ext cx="8672400" cy="4684800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4"/>
          <p:cNvCxnSpPr/>
          <p:nvPr/>
        </p:nvCxnSpPr>
        <p:spPr>
          <a:xfrm>
            <a:off x="816775" y="1104300"/>
            <a:ext cx="62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130359" y="664915"/>
            <a:ext cx="6883279" cy="3813652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720000" y="1443900"/>
            <a:ext cx="42603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235800" y="213550"/>
            <a:ext cx="8672393" cy="4716400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1884213" y="178033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6283125" y="1780350"/>
            <a:ext cx="1818600" cy="15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1884213" y="2837863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0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6" r:id="rId4"/>
    <p:sldLayoutId id="2147483658" r:id="rId5"/>
    <p:sldLayoutId id="2147483660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bg1"/>
            </a:gs>
            <a:gs pos="83000">
              <a:srgbClr val="00FF00"/>
            </a:gs>
            <a:gs pos="99000">
              <a:srgbClr val="00DA0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5497357-AD3B-454E-ACB5-59937AF52F04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13.06.2022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7FC5253-CD8B-4B40-BAF5-56CE047F47C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push dir="u"/>
    <p:sndAc>
      <p:stSnd>
        <p:snd r:embed="rId3" name="hammer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bg1"/>
            </a:gs>
            <a:gs pos="83000">
              <a:srgbClr val="00FF00"/>
            </a:gs>
            <a:gs pos="99000">
              <a:srgbClr val="00DA0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5497357-AD3B-454E-ACB5-59937AF52F04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13.06.2022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7FC5253-CD8B-4B40-BAF5-56CE047F47C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19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slow">
    <p:push dir="u"/>
    <p:sndAc>
      <p:stSnd>
        <p:snd r:embed="rId3" name="hammer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bg1"/>
            </a:gs>
            <a:gs pos="83000">
              <a:srgbClr val="00FF00"/>
            </a:gs>
            <a:gs pos="99000">
              <a:srgbClr val="00DA0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5497357-AD3B-454E-ACB5-59937AF52F04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13.06.2022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7FC5253-CD8B-4B40-BAF5-56CE047F47C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2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slow">
    <p:push dir="u"/>
    <p:sndAc>
      <p:stSnd>
        <p:snd r:embed="rId3" name="hammer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bg1"/>
            </a:gs>
            <a:gs pos="83000">
              <a:srgbClr val="00FF00"/>
            </a:gs>
            <a:gs pos="99000">
              <a:srgbClr val="00DA0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5497357-AD3B-454E-ACB5-59937AF52F04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13.06.2022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7FC5253-CD8B-4B40-BAF5-56CE047F47C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2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push dir="u"/>
    <p:sndAc>
      <p:stSnd>
        <p:snd r:embed="rId3" name="hammer.wav"/>
      </p:stSnd>
    </p:sndAc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svg"/><Relationship Id="rId3" Type="http://schemas.openxmlformats.org/officeDocument/2006/relationships/image" Target="../media/image22.png"/><Relationship Id="rId21" Type="http://schemas.openxmlformats.org/officeDocument/2006/relationships/image" Target="../media/image17.png"/><Relationship Id="rId2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svg"/><Relationship Id="rId3" Type="http://schemas.openxmlformats.org/officeDocument/2006/relationships/image" Target="../media/image22.png"/><Relationship Id="rId21" Type="http://schemas.openxmlformats.org/officeDocument/2006/relationships/image" Target="../media/image27.png"/><Relationship Id="rId2" Type="http://schemas.openxmlformats.org/officeDocument/2006/relationships/image" Target="../media/image21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audio" Target="../media/audio2.wav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86" y="468194"/>
            <a:ext cx="7460915" cy="4288332"/>
          </a:xfrm>
          <a:prstGeom prst="rect">
            <a:avLst/>
          </a:prstGeom>
        </p:spPr>
      </p:pic>
      <p:sp>
        <p:nvSpPr>
          <p:cNvPr id="399" name="Google Shape;399;p29"/>
          <p:cNvSpPr txBox="1">
            <a:spLocks noGrp="1"/>
          </p:cNvSpPr>
          <p:nvPr>
            <p:ph type="ctrTitle" idx="2"/>
          </p:nvPr>
        </p:nvSpPr>
        <p:spPr>
          <a:xfrm>
            <a:off x="2303042" y="580429"/>
            <a:ext cx="5755075" cy="18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</a:rPr>
              <a:t>Unit 2 </a:t>
            </a:r>
            <a:r>
              <a:rPr lang="en" sz="6600" dirty="0">
                <a:solidFill>
                  <a:srgbClr val="0070C0"/>
                </a:solidFill>
              </a:rPr>
              <a:t/>
            </a:r>
            <a:br>
              <a:rPr lang="en" sz="6600" dirty="0">
                <a:solidFill>
                  <a:srgbClr val="0070C0"/>
                </a:solidFill>
              </a:rPr>
            </a:br>
            <a:r>
              <a:rPr lang="en" sz="6600" dirty="0">
                <a:solidFill>
                  <a:srgbClr val="0070C0"/>
                </a:solidFill>
              </a:rPr>
              <a:t>O</a:t>
            </a:r>
            <a:r>
              <a:rPr lang="en" sz="6600" dirty="0" smtClean="0">
                <a:solidFill>
                  <a:srgbClr val="0070C0"/>
                </a:solidFill>
              </a:rPr>
              <a:t>ur </a:t>
            </a:r>
            <a:r>
              <a:rPr lang="en" sz="6600" dirty="0">
                <a:solidFill>
                  <a:srgbClr val="0070C0"/>
                </a:solidFill>
              </a:rPr>
              <a:t>names</a:t>
            </a:r>
            <a:endParaRPr sz="6600" dirty="0">
              <a:solidFill>
                <a:srgbClr val="0070C0"/>
              </a:solidFill>
            </a:endParaRPr>
          </a:p>
        </p:txBody>
      </p:sp>
      <p:grpSp>
        <p:nvGrpSpPr>
          <p:cNvPr id="401" name="Google Shape;401;p29"/>
          <p:cNvGrpSpPr/>
          <p:nvPr/>
        </p:nvGrpSpPr>
        <p:grpSpPr>
          <a:xfrm>
            <a:off x="8612502" y="3738147"/>
            <a:ext cx="100122" cy="865329"/>
            <a:chOff x="8612502" y="3738147"/>
            <a:chExt cx="100122" cy="865329"/>
          </a:xfrm>
        </p:grpSpPr>
        <p:sp>
          <p:nvSpPr>
            <p:cNvPr id="402" name="Google Shape;402;p29"/>
            <p:cNvSpPr/>
            <p:nvPr/>
          </p:nvSpPr>
          <p:spPr>
            <a:xfrm>
              <a:off x="8624932" y="3876762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8612502" y="373814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9"/>
          <p:cNvSpPr txBox="1">
            <a:spLocks noGrp="1"/>
          </p:cNvSpPr>
          <p:nvPr>
            <p:ph type="ctrTitle"/>
          </p:nvPr>
        </p:nvSpPr>
        <p:spPr>
          <a:xfrm>
            <a:off x="2793758" y="2598582"/>
            <a:ext cx="45675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</a:t>
            </a:r>
            <a:r>
              <a:rPr lang="en-US" sz="3200" dirty="0" smtClean="0"/>
              <a:t>1.2</a:t>
            </a:r>
            <a:endParaRPr sz="3200" dirty="0"/>
          </a:p>
        </p:txBody>
      </p:sp>
      <p:grpSp>
        <p:nvGrpSpPr>
          <p:cNvPr id="482" name="Google Shape;482;p29"/>
          <p:cNvGrpSpPr/>
          <p:nvPr/>
        </p:nvGrpSpPr>
        <p:grpSpPr>
          <a:xfrm>
            <a:off x="4139335" y="329176"/>
            <a:ext cx="865329" cy="100122"/>
            <a:chOff x="11440935" y="3894601"/>
            <a:chExt cx="865329" cy="100122"/>
          </a:xfrm>
        </p:grpSpPr>
        <p:sp>
          <p:nvSpPr>
            <p:cNvPr id="483" name="Google Shape;483;p29"/>
            <p:cNvSpPr/>
            <p:nvPr/>
          </p:nvSpPr>
          <p:spPr>
            <a:xfrm rot="5400000">
              <a:off x="11760447" y="3587520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 rot="5400000">
              <a:off x="12213272" y="3898402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9"/>
          <p:cNvGrpSpPr/>
          <p:nvPr/>
        </p:nvGrpSpPr>
        <p:grpSpPr>
          <a:xfrm>
            <a:off x="1606485" y="4710376"/>
            <a:ext cx="865329" cy="100122"/>
            <a:chOff x="11440935" y="3929926"/>
            <a:chExt cx="865329" cy="100122"/>
          </a:xfrm>
        </p:grpSpPr>
        <p:sp>
          <p:nvSpPr>
            <p:cNvPr id="486" name="Google Shape;486;p29"/>
            <p:cNvSpPr/>
            <p:nvPr/>
          </p:nvSpPr>
          <p:spPr>
            <a:xfrm rot="-5400000" flipH="1">
              <a:off x="11899061" y="3622845"/>
              <a:ext cx="87691" cy="72671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 rot="-5400000" flipH="1">
              <a:off x="11437135" y="3933727"/>
              <a:ext cx="96793" cy="89192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075385" y="5264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1100"/>
              <a:defRPr/>
            </a:pPr>
            <a:r>
              <a:rPr lang="en-US" dirty="0"/>
              <a:t>Thanh </a:t>
            </a:r>
            <a:r>
              <a:rPr lang="en-US" dirty="0" err="1"/>
              <a:t>Yến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0967 255 149 </a:t>
            </a:r>
            <a:r>
              <a:rPr lang="en-US" dirty="0" err="1"/>
              <a:t>zalo</a:t>
            </a:r>
            <a:r>
              <a:rPr lang="en-US" dirty="0"/>
              <a:t>/ FB https://www.facebook.com/thanhyentrananhngutaymy/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921125" y="316006"/>
            <a:ext cx="1828800" cy="3711629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1959773"/>
              <a:ext cx="1026736" cy="44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661666" y="530679"/>
            <a:ext cx="1762303" cy="4108399"/>
            <a:chOff x="4375767" y="1507669"/>
            <a:chExt cx="1046280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75767" y="1780913"/>
              <a:ext cx="1026736" cy="40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name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132445" y="564777"/>
            <a:ext cx="1831405" cy="3585065"/>
            <a:chOff x="5780802" y="1507669"/>
            <a:chExt cx="1032324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6390" y="1725705"/>
              <a:ext cx="1026736" cy="46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it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9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872773" y="493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2602" y="2702379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37" y="2386553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103621" y="4198106"/>
            <a:ext cx="498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Find the mistake in sentence:</a:t>
            </a:r>
          </a:p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My name it Mai. 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167875"/>
      </p:ext>
    </p:extLst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0.00208 -0.00301 0.01198 -0.03403 0.03698 -0.03195 C 0.075 -0.02894 0.08993 -0.00695 0.125 -0.02894 C 0.14705 -0.0419 0.17292 -0.075 0.19201 -0.07408 C 0.23507 -0.07292 0.24392 -0.03889 0.24392 -0.0081 C 0.24496 0.03611 0.18906 0.07291 0.12101 0.07708 C 0.05208 0.08009 -0.00504 0.0331 1.11111E-6 2.96296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6893 -2.22222E-6 0.12501 0.02547 0.12501 0.05695 C 0.12501 0.0882 0.06893 0.11389 5E-6 0.11389 C -0.06892 0.11389 -0.125 0.0882 -0.125 0.05695 C -0.125 0.02547 -0.06892 -2.22222E-6 5E-6 -2.22222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-4.44444E-6 0.00023 -0.01788 -0.06504 -0.01788 -0.06481 C -0.03576 -0.11805 -0.06406 -0.13889 -0.10503 -0.13889 C -0.12604 -0.13889 -0.14496 -0.13102 -0.15972 -0.11805 C -0.17013 -0.10903 -0.18281 -0.10393 -0.19635 -0.10393 C -0.22274 -0.10393 -0.24479 -0.12199 -0.25312 -0.14792 C -0.25312 -0.14768 -0.2625 -0.17893 -0.2625 -0.1787 C -0.2625 -0.17893 -0.24357 -0.11296 -0.24357 -0.11273 C -0.22569 -0.06111 -0.19756 -0.04004 -0.15763 -0.04004 C -0.13663 -0.04004 -0.11649 -0.04792 -0.10086 -0.06204 C -0.09149 -0.06991 -0.07881 -0.075 -0.06631 -0.075 C -0.03993 -0.075 -0.01788 -0.05694 -0.00954 -0.03102 C -0.00954 -0.03079 -4.44444E-6 -1.48148E-6 -4.44444E-6 0.00023 L -4.44444E-6 -1.48148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106491" y="4099976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My name is ………..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878682" y="342901"/>
            <a:ext cx="2093118" cy="3449411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2051221"/>
              <a:ext cx="1026736" cy="48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Ms Ha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582592" y="75010"/>
            <a:ext cx="1801619" cy="3447881"/>
            <a:chOff x="4395309" y="1507669"/>
            <a:chExt cx="1026738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95309" y="2051220"/>
              <a:ext cx="1026736" cy="48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Ms Hoa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323491" y="999092"/>
            <a:ext cx="1687529" cy="3381888"/>
            <a:chOff x="5780802" y="1507669"/>
            <a:chExt cx="1026737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0803" y="2051220"/>
              <a:ext cx="1026736" cy="4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Mr Hoa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9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874329" y="2532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631" y="2671645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0" y="2434634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05" y="3227423"/>
            <a:ext cx="1285486" cy="15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7843"/>
      </p:ext>
    </p:extLst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C 0.00208 -0.00301 0.01198 -0.03403 0.03698 -0.03194 C 0.075 -0.02893 0.08997 -0.00694 0.125 -0.02893 C 0.147 -0.0419 0.17291 -0.075 0.19205 -0.07407 C 0.23502 -0.07291 0.24388 -0.03889 0.24388 -0.0081 C 0.24492 0.03611 0.18906 0.07292 0.12096 0.07709 C 0.05208 0.08009 -0.00508 0.0331 3.125E-6 -1.85185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0.06888 1.48148E-6 0.125 0.02546 0.125 0.05694 C 0.125 0.08819 0.06888 0.11389 -4.375E-6 0.11389 C -0.06888 0.11389 -0.125 0.08819 -0.125 0.05694 C -0.125 0.02546 -0.06888 1.48148E-6 -4.375E-6 1.48148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C -3.95833E-6 0.00023 -0.01783 -0.06505 -0.01783 -0.06482 C -0.0358 -0.11806 -0.06406 -0.13889 -0.10507 -0.13889 C -0.12604 -0.13889 -0.14492 -0.13102 -0.15976 -0.11806 C -0.17018 -0.10903 -0.18281 -0.10394 -0.19635 -0.10394 C -0.22278 -0.10394 -0.24479 -0.12199 -0.25312 -0.14792 C -0.25312 -0.14769 -0.2625 -0.17894 -0.2625 -0.17871 C -0.2625 -0.17894 -0.24362 -0.11297 -0.24362 -0.11273 C -0.22565 -0.06111 -0.19752 -0.04005 -0.15768 -0.04005 C -0.13658 -0.04005 -0.11653 -0.04792 -0.10091 -0.06204 C -0.09153 -0.06991 -0.07877 -0.075 -0.06627 -0.075 C -0.03997 -0.075 -0.01783 -0.05695 -0.0095 -0.03102 C -0.0095 -0.03079 -3.95833E-6 3.33333E-6 -3.95833E-6 0.00023 L -3.95833E-6 3.33333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33"/>
          <p:cNvGrpSpPr/>
          <p:nvPr/>
        </p:nvGrpSpPr>
        <p:grpSpPr>
          <a:xfrm>
            <a:off x="5919077" y="1112303"/>
            <a:ext cx="1218879" cy="496090"/>
            <a:chOff x="5919077" y="1112303"/>
            <a:chExt cx="1218879" cy="496090"/>
          </a:xfrm>
        </p:grpSpPr>
        <p:sp>
          <p:nvSpPr>
            <p:cNvPr id="570" name="Google Shape;570;p33"/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946450" y="2805750"/>
            <a:ext cx="702000" cy="702025"/>
            <a:chOff x="1946450" y="2805750"/>
            <a:chExt cx="702000" cy="702025"/>
          </a:xfrm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17B14B4-5561-ED6B-52CD-A74E62ED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281" y="1493246"/>
            <a:ext cx="4462200" cy="15003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Listening and reading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F742E-174D-4CC6-C425-0EA08D09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10" y="1747128"/>
            <a:ext cx="1304935" cy="29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5233" y="4292397"/>
            <a:ext cx="823066" cy="670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46382">
            <a:off x="-231001" y="-105399"/>
            <a:ext cx="1761336" cy="1326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162" y="557978"/>
            <a:ext cx="3276324" cy="43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12" y="621408"/>
            <a:ext cx="310923" cy="310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3523" y="569786"/>
            <a:ext cx="4953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236" y="1076893"/>
            <a:ext cx="6499478" cy="3271768"/>
          </a:xfrm>
          <a:prstGeom prst="rect">
            <a:avLst/>
          </a:prstGeom>
        </p:spPr>
      </p:pic>
      <p:pic>
        <p:nvPicPr>
          <p:cNvPr id="12" name="Track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6817" y="557978"/>
            <a:ext cx="468086" cy="468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97" y="2190656"/>
            <a:ext cx="525602" cy="522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4" y="3888607"/>
            <a:ext cx="525602" cy="5221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0" y="1452459"/>
            <a:ext cx="1850571" cy="890691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1.Minh: Hi, I’m Minh. What’s your name?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Mary: Hello, Minh. My name’s Mary. </a:t>
            </a:r>
            <a:endParaRPr lang="en-US" sz="1200" dirty="0">
              <a:solidFill>
                <a:schemeClr val="tx1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7651" y="3229851"/>
            <a:ext cx="1850571" cy="890691"/>
          </a:xfrm>
          <a:prstGeom prst="round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1.Mai: Hi. I’m Mai. What’s your name?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Bill: Hello, Mai. My name’s Bill.</a:t>
            </a:r>
            <a:endParaRPr lang="en-US" sz="1200" dirty="0">
              <a:solidFill>
                <a:schemeClr val="tx1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BB37FC-3632-4F9E-F6AA-84DFF775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05" y="2519369"/>
            <a:ext cx="276190" cy="104762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43895C3-E52E-3CB9-B99A-A11DA573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55780" cy="1447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90381" y="673978"/>
            <a:ext cx="4338276" cy="514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0402" y="1188567"/>
            <a:ext cx="6322883" cy="30459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4199" y="173659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Lucy</a:t>
            </a:r>
            <a:endParaRPr lang="en-US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6631" y="2717326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y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our name?</a:t>
            </a:r>
            <a:endParaRPr lang="en-US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4890" y="3164659"/>
            <a:ext cx="361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My name’s Mary.</a:t>
            </a:r>
            <a:endParaRPr lang="en-US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13" y="775810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BB37FC-3632-4F9E-F6AA-84DFF775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905" y="2519369"/>
            <a:ext cx="276190" cy="104762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E43895C3-E52E-3CB9-B99A-A11DA573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55780" cy="1447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87566" y="337754"/>
            <a:ext cx="2151014" cy="464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08300" y="831052"/>
            <a:ext cx="2514286" cy="4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9894" y="1231409"/>
            <a:ext cx="6528022" cy="31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7"/>
          <p:cNvSpPr/>
          <p:nvPr/>
        </p:nvSpPr>
        <p:spPr>
          <a:xfrm rot="5400000">
            <a:off x="8021886" y="4304549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 rot="5400000">
            <a:off x="8359621" y="4536887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7"/>
          <p:cNvSpPr/>
          <p:nvPr/>
        </p:nvSpPr>
        <p:spPr>
          <a:xfrm rot="10800000">
            <a:off x="1540799" y="395893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7"/>
          <p:cNvSpPr/>
          <p:nvPr/>
        </p:nvSpPr>
        <p:spPr>
          <a:xfrm rot="10800000">
            <a:off x="1542947" y="4537034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7"/>
          <p:cNvSpPr/>
          <p:nvPr/>
        </p:nvSpPr>
        <p:spPr>
          <a:xfrm rot="5400000">
            <a:off x="1783136" y="555524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7"/>
          <p:cNvSpPr/>
          <p:nvPr/>
        </p:nvSpPr>
        <p:spPr>
          <a:xfrm rot="5400000">
            <a:off x="2120871" y="787862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7"/>
          <p:cNvSpPr/>
          <p:nvPr/>
        </p:nvSpPr>
        <p:spPr>
          <a:xfrm rot="10800000">
            <a:off x="8359374" y="789838"/>
            <a:ext cx="56602" cy="541280"/>
          </a:xfrm>
          <a:custGeom>
            <a:avLst/>
            <a:gdLst/>
            <a:ahLst/>
            <a:cxnLst/>
            <a:rect l="l" t="t" r="r" b="b"/>
            <a:pathLst>
              <a:path w="2582" h="21396" extrusionOk="0">
                <a:moveTo>
                  <a:pt x="1340" y="0"/>
                </a:moveTo>
                <a:cubicBezTo>
                  <a:pt x="691" y="0"/>
                  <a:pt x="1" y="451"/>
                  <a:pt x="5" y="1289"/>
                </a:cubicBezTo>
                <a:cubicBezTo>
                  <a:pt x="38" y="7629"/>
                  <a:pt x="65" y="13969"/>
                  <a:pt x="129" y="20309"/>
                </a:cubicBezTo>
                <a:cubicBezTo>
                  <a:pt x="136" y="21048"/>
                  <a:pt x="674" y="21396"/>
                  <a:pt x="1244" y="21396"/>
                </a:cubicBezTo>
                <a:cubicBezTo>
                  <a:pt x="1892" y="21396"/>
                  <a:pt x="2582" y="20944"/>
                  <a:pt x="2574" y="20107"/>
                </a:cubicBezTo>
                <a:cubicBezTo>
                  <a:pt x="2509" y="13769"/>
                  <a:pt x="2483" y="7428"/>
                  <a:pt x="2452" y="1088"/>
                </a:cubicBezTo>
                <a:cubicBezTo>
                  <a:pt x="2447" y="348"/>
                  <a:pt x="1909" y="0"/>
                  <a:pt x="13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47"/>
          <p:cNvSpPr/>
          <p:nvPr/>
        </p:nvSpPr>
        <p:spPr>
          <a:xfrm rot="10800000">
            <a:off x="8361522" y="1367934"/>
            <a:ext cx="62477" cy="66433"/>
          </a:xfrm>
          <a:custGeom>
            <a:avLst/>
            <a:gdLst/>
            <a:ahLst/>
            <a:cxnLst/>
            <a:rect l="l" t="t" r="r" b="b"/>
            <a:pathLst>
              <a:path w="2850" h="2626" extrusionOk="0">
                <a:moveTo>
                  <a:pt x="1421" y="1"/>
                </a:moveTo>
                <a:cubicBezTo>
                  <a:pt x="803" y="1"/>
                  <a:pt x="253" y="440"/>
                  <a:pt x="135" y="1070"/>
                </a:cubicBezTo>
                <a:cubicBezTo>
                  <a:pt x="0" y="1783"/>
                  <a:pt x="469" y="2468"/>
                  <a:pt x="1182" y="2603"/>
                </a:cubicBezTo>
                <a:cubicBezTo>
                  <a:pt x="1264" y="2618"/>
                  <a:pt x="1346" y="2626"/>
                  <a:pt x="1427" y="2626"/>
                </a:cubicBezTo>
                <a:cubicBezTo>
                  <a:pt x="2045" y="2626"/>
                  <a:pt x="2596" y="2186"/>
                  <a:pt x="2714" y="1556"/>
                </a:cubicBezTo>
                <a:cubicBezTo>
                  <a:pt x="2850" y="843"/>
                  <a:pt x="2381" y="158"/>
                  <a:pt x="1667" y="24"/>
                </a:cubicBezTo>
                <a:cubicBezTo>
                  <a:pt x="1585" y="8"/>
                  <a:pt x="1502" y="1"/>
                  <a:pt x="14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056" y="446314"/>
            <a:ext cx="6552381" cy="415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 txBox="1">
            <a:spLocks noGrp="1"/>
          </p:cNvSpPr>
          <p:nvPr>
            <p:ph type="title"/>
          </p:nvPr>
        </p:nvSpPr>
        <p:spPr>
          <a:xfrm rot="793097">
            <a:off x="2524600" y="1307100"/>
            <a:ext cx="4462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</a:rPr>
              <a:t>Warm-up</a:t>
            </a:r>
            <a:endParaRPr b="1" dirty="0">
              <a:solidFill>
                <a:schemeClr val="lt1"/>
              </a:solidFill>
            </a:endParaRPr>
          </a:p>
        </p:txBody>
      </p:sp>
      <p:grpSp>
        <p:nvGrpSpPr>
          <p:cNvPr id="569" name="Google Shape;569;p33"/>
          <p:cNvGrpSpPr/>
          <p:nvPr/>
        </p:nvGrpSpPr>
        <p:grpSpPr>
          <a:xfrm>
            <a:off x="5919077" y="1112303"/>
            <a:ext cx="1218879" cy="496090"/>
            <a:chOff x="5919077" y="1112303"/>
            <a:chExt cx="1218879" cy="496090"/>
          </a:xfrm>
        </p:grpSpPr>
        <p:sp>
          <p:nvSpPr>
            <p:cNvPr id="570" name="Google Shape;570;p33"/>
            <p:cNvSpPr/>
            <p:nvPr/>
          </p:nvSpPr>
          <p:spPr>
            <a:xfrm rot="-5053807">
              <a:off x="6884278" y="1350991"/>
              <a:ext cx="208637" cy="279159"/>
            </a:xfrm>
            <a:custGeom>
              <a:avLst/>
              <a:gdLst/>
              <a:ahLst/>
              <a:cxnLst/>
              <a:rect l="l" t="t" r="r" b="b"/>
              <a:pathLst>
                <a:path w="20665" h="27650" extrusionOk="0">
                  <a:moveTo>
                    <a:pt x="10346" y="0"/>
                  </a:moveTo>
                  <a:cubicBezTo>
                    <a:pt x="2041" y="0"/>
                    <a:pt x="241" y="4735"/>
                    <a:pt x="0" y="6362"/>
                  </a:cubicBezTo>
                  <a:cubicBezTo>
                    <a:pt x="0" y="6362"/>
                    <a:pt x="4041" y="27182"/>
                    <a:pt x="6768" y="27641"/>
                  </a:cubicBezTo>
                  <a:cubicBezTo>
                    <a:pt x="6802" y="27647"/>
                    <a:pt x="6837" y="27650"/>
                    <a:pt x="6873" y="27650"/>
                  </a:cubicBezTo>
                  <a:cubicBezTo>
                    <a:pt x="9756" y="27650"/>
                    <a:pt x="20146" y="9764"/>
                    <a:pt x="20146" y="9764"/>
                  </a:cubicBezTo>
                  <a:cubicBezTo>
                    <a:pt x="20146" y="9764"/>
                    <a:pt x="20664" y="458"/>
                    <a:pt x="11428" y="26"/>
                  </a:cubicBezTo>
                  <a:cubicBezTo>
                    <a:pt x="11056" y="8"/>
                    <a:pt x="10695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 rot="-5053807">
              <a:off x="6311037" y="897438"/>
              <a:ext cx="355768" cy="936842"/>
            </a:xfrm>
            <a:custGeom>
              <a:avLst/>
              <a:gdLst/>
              <a:ahLst/>
              <a:cxnLst/>
              <a:rect l="l" t="t" r="r" b="b"/>
              <a:pathLst>
                <a:path w="35238" h="92792" extrusionOk="0">
                  <a:moveTo>
                    <a:pt x="15092" y="0"/>
                  </a:moveTo>
                  <a:lnTo>
                    <a:pt x="0" y="89392"/>
                  </a:lnTo>
                  <a:cubicBezTo>
                    <a:pt x="628" y="88266"/>
                    <a:pt x="1826" y="87538"/>
                    <a:pt x="3144" y="87538"/>
                  </a:cubicBezTo>
                  <a:cubicBezTo>
                    <a:pt x="3344" y="87538"/>
                    <a:pt x="3547" y="87555"/>
                    <a:pt x="3751" y="87589"/>
                  </a:cubicBezTo>
                  <a:cubicBezTo>
                    <a:pt x="5308" y="87851"/>
                    <a:pt x="6457" y="89075"/>
                    <a:pt x="6709" y="90545"/>
                  </a:cubicBezTo>
                  <a:cubicBezTo>
                    <a:pt x="7335" y="89408"/>
                    <a:pt x="8542" y="88671"/>
                    <a:pt x="9869" y="88671"/>
                  </a:cubicBezTo>
                  <a:cubicBezTo>
                    <a:pt x="10068" y="88671"/>
                    <a:pt x="10269" y="88688"/>
                    <a:pt x="10472" y="88722"/>
                  </a:cubicBezTo>
                  <a:cubicBezTo>
                    <a:pt x="12029" y="88986"/>
                    <a:pt x="13178" y="90208"/>
                    <a:pt x="13430" y="91679"/>
                  </a:cubicBezTo>
                  <a:cubicBezTo>
                    <a:pt x="14056" y="90542"/>
                    <a:pt x="15261" y="89805"/>
                    <a:pt x="16588" y="89805"/>
                  </a:cubicBezTo>
                  <a:cubicBezTo>
                    <a:pt x="16788" y="89805"/>
                    <a:pt x="16990" y="89822"/>
                    <a:pt x="17193" y="89857"/>
                  </a:cubicBezTo>
                  <a:cubicBezTo>
                    <a:pt x="18741" y="90118"/>
                    <a:pt x="19888" y="91330"/>
                    <a:pt x="20146" y="92792"/>
                  </a:cubicBezTo>
                  <a:lnTo>
                    <a:pt x="35238" y="3401"/>
                  </a:lnTo>
                  <a:lnTo>
                    <a:pt x="15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 rot="-5053807">
              <a:off x="7028857" y="1476506"/>
              <a:ext cx="99366" cy="93723"/>
            </a:xfrm>
            <a:custGeom>
              <a:avLst/>
              <a:gdLst/>
              <a:ahLst/>
              <a:cxnLst/>
              <a:rect l="l" t="t" r="r" b="b"/>
              <a:pathLst>
                <a:path w="9842" h="9283" extrusionOk="0">
                  <a:moveTo>
                    <a:pt x="3978" y="1"/>
                  </a:moveTo>
                  <a:cubicBezTo>
                    <a:pt x="2541" y="1"/>
                    <a:pt x="1172" y="414"/>
                    <a:pt x="0" y="1138"/>
                  </a:cubicBezTo>
                  <a:cubicBezTo>
                    <a:pt x="1201" y="5393"/>
                    <a:pt x="2557" y="9084"/>
                    <a:pt x="3688" y="9274"/>
                  </a:cubicBezTo>
                  <a:cubicBezTo>
                    <a:pt x="3722" y="9280"/>
                    <a:pt x="3757" y="9283"/>
                    <a:pt x="3793" y="9283"/>
                  </a:cubicBezTo>
                  <a:cubicBezTo>
                    <a:pt x="4968" y="9283"/>
                    <a:pt x="7386" y="6316"/>
                    <a:pt x="9841" y="2800"/>
                  </a:cubicBezTo>
                  <a:cubicBezTo>
                    <a:pt x="8722" y="1423"/>
                    <a:pt x="7122" y="427"/>
                    <a:pt x="5235" y="106"/>
                  </a:cubicBezTo>
                  <a:cubicBezTo>
                    <a:pt x="4813" y="35"/>
                    <a:pt x="4393" y="1"/>
                    <a:pt x="3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 rot="-5053807">
              <a:off x="5874153" y="1172687"/>
              <a:ext cx="217532" cy="106353"/>
            </a:xfrm>
            <a:custGeom>
              <a:avLst/>
              <a:gdLst/>
              <a:ahLst/>
              <a:cxnLst/>
              <a:rect l="l" t="t" r="r" b="b"/>
              <a:pathLst>
                <a:path w="21546" h="10534" extrusionOk="0">
                  <a:moveTo>
                    <a:pt x="6066" y="0"/>
                  </a:moveTo>
                  <a:cubicBezTo>
                    <a:pt x="4512" y="0"/>
                    <a:pt x="3016" y="226"/>
                    <a:pt x="2196" y="946"/>
                  </a:cubicBezTo>
                  <a:cubicBezTo>
                    <a:pt x="0" y="2878"/>
                    <a:pt x="138" y="7179"/>
                    <a:pt x="138" y="7179"/>
                  </a:cubicBezTo>
                  <a:lnTo>
                    <a:pt x="9829" y="10293"/>
                  </a:lnTo>
                  <a:lnTo>
                    <a:pt x="20004" y="10533"/>
                  </a:lnTo>
                  <a:cubicBezTo>
                    <a:pt x="20003" y="10533"/>
                    <a:pt x="21545" y="6515"/>
                    <a:pt x="20104" y="3969"/>
                  </a:cubicBezTo>
                  <a:cubicBezTo>
                    <a:pt x="18664" y="1423"/>
                    <a:pt x="11458" y="639"/>
                    <a:pt x="11458" y="639"/>
                  </a:cubicBezTo>
                  <a:cubicBezTo>
                    <a:pt x="11458" y="639"/>
                    <a:pt x="8680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 rot="-5053807">
              <a:off x="5929236" y="1190596"/>
              <a:ext cx="246487" cy="110775"/>
            </a:xfrm>
            <a:custGeom>
              <a:avLst/>
              <a:gdLst/>
              <a:ahLst/>
              <a:cxnLst/>
              <a:rect l="l" t="t" r="r" b="b"/>
              <a:pathLst>
                <a:path w="24414" h="10972" extrusionOk="0">
                  <a:moveTo>
                    <a:pt x="4507" y="1"/>
                  </a:moveTo>
                  <a:cubicBezTo>
                    <a:pt x="2501" y="1"/>
                    <a:pt x="730" y="1447"/>
                    <a:pt x="385" y="3490"/>
                  </a:cubicBezTo>
                  <a:cubicBezTo>
                    <a:pt x="1" y="5770"/>
                    <a:pt x="1536" y="7929"/>
                    <a:pt x="3815" y="8314"/>
                  </a:cubicBezTo>
                  <a:lnTo>
                    <a:pt x="19204" y="10913"/>
                  </a:lnTo>
                  <a:cubicBezTo>
                    <a:pt x="19440" y="10952"/>
                    <a:pt x="19675" y="10972"/>
                    <a:pt x="19906" y="10972"/>
                  </a:cubicBezTo>
                  <a:cubicBezTo>
                    <a:pt x="21912" y="10972"/>
                    <a:pt x="23685" y="9526"/>
                    <a:pt x="24029" y="7481"/>
                  </a:cubicBezTo>
                  <a:cubicBezTo>
                    <a:pt x="24413" y="5203"/>
                    <a:pt x="22877" y="3043"/>
                    <a:pt x="20599" y="2657"/>
                  </a:cubicBezTo>
                  <a:lnTo>
                    <a:pt x="5209" y="60"/>
                  </a:lnTo>
                  <a:cubicBezTo>
                    <a:pt x="4973" y="20"/>
                    <a:pt x="4738" y="1"/>
                    <a:pt x="4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 rot="-5053807">
              <a:off x="5940279" y="1231350"/>
              <a:ext cx="177894" cy="41768"/>
            </a:xfrm>
            <a:custGeom>
              <a:avLst/>
              <a:gdLst/>
              <a:ahLst/>
              <a:cxnLst/>
              <a:rect l="l" t="t" r="r" b="b"/>
              <a:pathLst>
                <a:path w="17620" h="4137" extrusionOk="0">
                  <a:moveTo>
                    <a:pt x="763" y="0"/>
                  </a:moveTo>
                  <a:cubicBezTo>
                    <a:pt x="424" y="0"/>
                    <a:pt x="124" y="245"/>
                    <a:pt x="66" y="592"/>
                  </a:cubicBezTo>
                  <a:cubicBezTo>
                    <a:pt x="0" y="979"/>
                    <a:pt x="260" y="1344"/>
                    <a:pt x="646" y="1410"/>
                  </a:cubicBezTo>
                  <a:lnTo>
                    <a:pt x="16737" y="4126"/>
                  </a:lnTo>
                  <a:cubicBezTo>
                    <a:pt x="16777" y="4133"/>
                    <a:pt x="16817" y="4136"/>
                    <a:pt x="16856" y="4136"/>
                  </a:cubicBezTo>
                  <a:cubicBezTo>
                    <a:pt x="17196" y="4136"/>
                    <a:pt x="17496" y="3891"/>
                    <a:pt x="17555" y="3546"/>
                  </a:cubicBezTo>
                  <a:cubicBezTo>
                    <a:pt x="17619" y="3160"/>
                    <a:pt x="17361" y="2794"/>
                    <a:pt x="16972" y="2726"/>
                  </a:cubicBezTo>
                  <a:lnTo>
                    <a:pt x="883" y="11"/>
                  </a:lnTo>
                  <a:cubicBezTo>
                    <a:pt x="842" y="4"/>
                    <a:pt x="802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 rot="-5053807">
              <a:off x="5981675" y="1215979"/>
              <a:ext cx="177874" cy="41758"/>
            </a:xfrm>
            <a:custGeom>
              <a:avLst/>
              <a:gdLst/>
              <a:ahLst/>
              <a:cxnLst/>
              <a:rect l="l" t="t" r="r" b="b"/>
              <a:pathLst>
                <a:path w="17618" h="4136" extrusionOk="0">
                  <a:moveTo>
                    <a:pt x="765" y="1"/>
                  </a:moveTo>
                  <a:cubicBezTo>
                    <a:pt x="425" y="1"/>
                    <a:pt x="124" y="245"/>
                    <a:pt x="65" y="592"/>
                  </a:cubicBezTo>
                  <a:cubicBezTo>
                    <a:pt x="1" y="978"/>
                    <a:pt x="259" y="1344"/>
                    <a:pt x="647" y="1410"/>
                  </a:cubicBezTo>
                  <a:lnTo>
                    <a:pt x="16735" y="4125"/>
                  </a:lnTo>
                  <a:cubicBezTo>
                    <a:pt x="16776" y="4132"/>
                    <a:pt x="16816" y="4135"/>
                    <a:pt x="16855" y="4135"/>
                  </a:cubicBezTo>
                  <a:cubicBezTo>
                    <a:pt x="17195" y="4135"/>
                    <a:pt x="17494" y="3891"/>
                    <a:pt x="17553" y="3545"/>
                  </a:cubicBezTo>
                  <a:cubicBezTo>
                    <a:pt x="17618" y="3159"/>
                    <a:pt x="17359" y="2792"/>
                    <a:pt x="16972" y="2728"/>
                  </a:cubicBezTo>
                  <a:lnTo>
                    <a:pt x="883" y="10"/>
                  </a:lnTo>
                  <a:cubicBezTo>
                    <a:pt x="844" y="4"/>
                    <a:pt x="804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 rot="-5053807">
              <a:off x="6420406" y="990467"/>
              <a:ext cx="150120" cy="829096"/>
            </a:xfrm>
            <a:custGeom>
              <a:avLst/>
              <a:gdLst/>
              <a:ahLst/>
              <a:cxnLst/>
              <a:rect l="l" t="t" r="r" b="b"/>
              <a:pathLst>
                <a:path w="14869" h="82120" extrusionOk="0">
                  <a:moveTo>
                    <a:pt x="14263" y="1"/>
                  </a:moveTo>
                  <a:cubicBezTo>
                    <a:pt x="14031" y="1"/>
                    <a:pt x="13804" y="133"/>
                    <a:pt x="13754" y="429"/>
                  </a:cubicBezTo>
                  <a:cubicBezTo>
                    <a:pt x="10236" y="21264"/>
                    <a:pt x="6719" y="42098"/>
                    <a:pt x="3201" y="62932"/>
                  </a:cubicBezTo>
                  <a:cubicBezTo>
                    <a:pt x="2155" y="69126"/>
                    <a:pt x="1110" y="75320"/>
                    <a:pt x="64" y="81514"/>
                  </a:cubicBezTo>
                  <a:cubicBezTo>
                    <a:pt x="0" y="81896"/>
                    <a:pt x="307" y="82119"/>
                    <a:pt x="607" y="82119"/>
                  </a:cubicBezTo>
                  <a:cubicBezTo>
                    <a:pt x="838" y="82119"/>
                    <a:pt x="1066" y="81986"/>
                    <a:pt x="1116" y="81691"/>
                  </a:cubicBezTo>
                  <a:cubicBezTo>
                    <a:pt x="4632" y="60856"/>
                    <a:pt x="8150" y="40021"/>
                    <a:pt x="11666" y="19188"/>
                  </a:cubicBezTo>
                  <a:cubicBezTo>
                    <a:pt x="12712" y="12993"/>
                    <a:pt x="13757" y="6800"/>
                    <a:pt x="14803" y="606"/>
                  </a:cubicBezTo>
                  <a:cubicBezTo>
                    <a:pt x="14868" y="223"/>
                    <a:pt x="14562" y="1"/>
                    <a:pt x="14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 rot="-5053807">
              <a:off x="6439781" y="920001"/>
              <a:ext cx="150120" cy="829076"/>
            </a:xfrm>
            <a:custGeom>
              <a:avLst/>
              <a:gdLst/>
              <a:ahLst/>
              <a:cxnLst/>
              <a:rect l="l" t="t" r="r" b="b"/>
              <a:pathLst>
                <a:path w="14869" h="82118" extrusionOk="0">
                  <a:moveTo>
                    <a:pt x="14262" y="0"/>
                  </a:moveTo>
                  <a:cubicBezTo>
                    <a:pt x="14031" y="0"/>
                    <a:pt x="13803" y="133"/>
                    <a:pt x="13753" y="428"/>
                  </a:cubicBezTo>
                  <a:cubicBezTo>
                    <a:pt x="10236" y="21263"/>
                    <a:pt x="6719" y="42096"/>
                    <a:pt x="3202" y="62931"/>
                  </a:cubicBezTo>
                  <a:cubicBezTo>
                    <a:pt x="2156" y="69125"/>
                    <a:pt x="1109" y="75318"/>
                    <a:pt x="64" y="81511"/>
                  </a:cubicBezTo>
                  <a:cubicBezTo>
                    <a:pt x="0" y="81894"/>
                    <a:pt x="306" y="82118"/>
                    <a:pt x="606" y="82118"/>
                  </a:cubicBezTo>
                  <a:cubicBezTo>
                    <a:pt x="837" y="82118"/>
                    <a:pt x="1064" y="81985"/>
                    <a:pt x="1114" y="81690"/>
                  </a:cubicBezTo>
                  <a:cubicBezTo>
                    <a:pt x="4631" y="60855"/>
                    <a:pt x="8148" y="40022"/>
                    <a:pt x="11666" y="19186"/>
                  </a:cubicBezTo>
                  <a:cubicBezTo>
                    <a:pt x="12711" y="12992"/>
                    <a:pt x="13758" y="6799"/>
                    <a:pt x="14804" y="605"/>
                  </a:cubicBezTo>
                  <a:cubicBezTo>
                    <a:pt x="14868" y="223"/>
                    <a:pt x="14562" y="0"/>
                    <a:pt x="14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 rot="-5053807">
              <a:off x="6740997" y="1279958"/>
              <a:ext cx="54287" cy="184447"/>
            </a:xfrm>
            <a:custGeom>
              <a:avLst/>
              <a:gdLst/>
              <a:ahLst/>
              <a:cxnLst/>
              <a:rect l="l" t="t" r="r" b="b"/>
              <a:pathLst>
                <a:path w="5377" h="18269" extrusionOk="0">
                  <a:moveTo>
                    <a:pt x="4239" y="1"/>
                  </a:moveTo>
                  <a:cubicBezTo>
                    <a:pt x="3747" y="1"/>
                    <a:pt x="3238" y="288"/>
                    <a:pt x="3123" y="905"/>
                  </a:cubicBezTo>
                  <a:cubicBezTo>
                    <a:pt x="2120" y="6315"/>
                    <a:pt x="1108" y="11725"/>
                    <a:pt x="132" y="17140"/>
                  </a:cubicBezTo>
                  <a:cubicBezTo>
                    <a:pt x="0" y="17870"/>
                    <a:pt x="560" y="18269"/>
                    <a:pt x="1140" y="18269"/>
                  </a:cubicBezTo>
                  <a:cubicBezTo>
                    <a:pt x="1632" y="18269"/>
                    <a:pt x="2138" y="17981"/>
                    <a:pt x="2250" y="17365"/>
                  </a:cubicBezTo>
                  <a:cubicBezTo>
                    <a:pt x="3227" y="11950"/>
                    <a:pt x="4236" y="6539"/>
                    <a:pt x="5242" y="1129"/>
                  </a:cubicBezTo>
                  <a:cubicBezTo>
                    <a:pt x="5377" y="400"/>
                    <a:pt x="48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 rot="-5053807">
              <a:off x="6641429" y="1328923"/>
              <a:ext cx="26068" cy="23019"/>
            </a:xfrm>
            <a:custGeom>
              <a:avLst/>
              <a:gdLst/>
              <a:ahLst/>
              <a:cxnLst/>
              <a:rect l="l" t="t" r="r" b="b"/>
              <a:pathLst>
                <a:path w="2582" h="2280" extrusionOk="0">
                  <a:moveTo>
                    <a:pt x="1292" y="0"/>
                  </a:moveTo>
                  <a:cubicBezTo>
                    <a:pt x="837" y="0"/>
                    <a:pt x="407" y="274"/>
                    <a:pt x="231" y="722"/>
                  </a:cubicBezTo>
                  <a:cubicBezTo>
                    <a:pt x="0" y="1309"/>
                    <a:pt x="288" y="1970"/>
                    <a:pt x="872" y="2200"/>
                  </a:cubicBezTo>
                  <a:cubicBezTo>
                    <a:pt x="1010" y="2254"/>
                    <a:pt x="1151" y="2280"/>
                    <a:pt x="1290" y="2280"/>
                  </a:cubicBezTo>
                  <a:cubicBezTo>
                    <a:pt x="1745" y="2280"/>
                    <a:pt x="2174" y="2006"/>
                    <a:pt x="2351" y="1558"/>
                  </a:cubicBezTo>
                  <a:cubicBezTo>
                    <a:pt x="2581" y="972"/>
                    <a:pt x="2294" y="312"/>
                    <a:pt x="1708" y="79"/>
                  </a:cubicBezTo>
                  <a:cubicBezTo>
                    <a:pt x="1571" y="26"/>
                    <a:pt x="1430" y="0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3"/>
          <p:cNvGrpSpPr/>
          <p:nvPr/>
        </p:nvGrpSpPr>
        <p:grpSpPr>
          <a:xfrm>
            <a:off x="1540797" y="789840"/>
            <a:ext cx="6883279" cy="3813652"/>
            <a:chOff x="1540797" y="789840"/>
            <a:chExt cx="6883279" cy="3813652"/>
          </a:xfrm>
        </p:grpSpPr>
        <p:sp>
          <p:nvSpPr>
            <p:cNvPr id="582" name="Google Shape;582;p33"/>
            <p:cNvSpPr/>
            <p:nvPr/>
          </p:nvSpPr>
          <p:spPr>
            <a:xfrm rot="5400000">
              <a:off x="8021892" y="430455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 rot="5400000">
              <a:off x="8359621" y="453688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 rot="10800000">
              <a:off x="1540797" y="39589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 rot="10800000">
              <a:off x="1542945" y="45370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 rot="5400000">
              <a:off x="1783142" y="5555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 rot="5400000">
              <a:off x="2120871" y="7878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 rot="10800000">
              <a:off x="8359372" y="78985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 rot="10800000">
              <a:off x="8361520" y="1367936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33"/>
          <p:cNvGrpSpPr/>
          <p:nvPr/>
        </p:nvGrpSpPr>
        <p:grpSpPr>
          <a:xfrm>
            <a:off x="1946450" y="2805750"/>
            <a:ext cx="702000" cy="702025"/>
            <a:chOff x="1946450" y="2805750"/>
            <a:chExt cx="702000" cy="702025"/>
          </a:xfrm>
        </p:grpSpPr>
        <p:sp>
          <p:nvSpPr>
            <p:cNvPr id="591" name="Google Shape;591;p33"/>
            <p:cNvSpPr/>
            <p:nvPr/>
          </p:nvSpPr>
          <p:spPr>
            <a:xfrm>
              <a:off x="2176900" y="2883525"/>
              <a:ext cx="471550" cy="546425"/>
            </a:xfrm>
            <a:custGeom>
              <a:avLst/>
              <a:gdLst/>
              <a:ahLst/>
              <a:cxnLst/>
              <a:rect l="l" t="t" r="r" b="b"/>
              <a:pathLst>
                <a:path w="18862" h="21857" extrusionOk="0">
                  <a:moveTo>
                    <a:pt x="12340" y="1"/>
                  </a:moveTo>
                  <a:cubicBezTo>
                    <a:pt x="11467" y="1"/>
                    <a:pt x="10594" y="334"/>
                    <a:pt x="9928" y="1001"/>
                  </a:cubicBezTo>
                  <a:lnTo>
                    <a:pt x="8232" y="2697"/>
                  </a:lnTo>
                  <a:lnTo>
                    <a:pt x="0" y="10928"/>
                  </a:lnTo>
                  <a:lnTo>
                    <a:pt x="8232" y="19161"/>
                  </a:lnTo>
                  <a:lnTo>
                    <a:pt x="9928" y="20857"/>
                  </a:lnTo>
                  <a:cubicBezTo>
                    <a:pt x="10594" y="21524"/>
                    <a:pt x="11467" y="21857"/>
                    <a:pt x="12340" y="21857"/>
                  </a:cubicBezTo>
                  <a:cubicBezTo>
                    <a:pt x="13212" y="21857"/>
                    <a:pt x="14085" y="21524"/>
                    <a:pt x="14751" y="20857"/>
                  </a:cubicBezTo>
                  <a:cubicBezTo>
                    <a:pt x="16083" y="19524"/>
                    <a:pt x="16083" y="17367"/>
                    <a:pt x="14751" y="16036"/>
                  </a:cubicBezTo>
                  <a:lnTo>
                    <a:pt x="13055" y="14338"/>
                  </a:lnTo>
                  <a:lnTo>
                    <a:pt x="15453" y="14338"/>
                  </a:lnTo>
                  <a:cubicBezTo>
                    <a:pt x="17336" y="14338"/>
                    <a:pt x="18862" y="12811"/>
                    <a:pt x="18862" y="10930"/>
                  </a:cubicBezTo>
                  <a:cubicBezTo>
                    <a:pt x="18862" y="9045"/>
                    <a:pt x="17336" y="7520"/>
                    <a:pt x="15453" y="7520"/>
                  </a:cubicBezTo>
                  <a:lnTo>
                    <a:pt x="13055" y="7520"/>
                  </a:lnTo>
                  <a:lnTo>
                    <a:pt x="14751" y="5824"/>
                  </a:lnTo>
                  <a:cubicBezTo>
                    <a:pt x="16083" y="4491"/>
                    <a:pt x="16083" y="2333"/>
                    <a:pt x="14751" y="1001"/>
                  </a:cubicBezTo>
                  <a:cubicBezTo>
                    <a:pt x="14085" y="334"/>
                    <a:pt x="13212" y="1"/>
                    <a:pt x="123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946450" y="2805750"/>
              <a:ext cx="436250" cy="702025"/>
            </a:xfrm>
            <a:custGeom>
              <a:avLst/>
              <a:gdLst/>
              <a:ahLst/>
              <a:cxnLst/>
              <a:rect l="l" t="t" r="r" b="b"/>
              <a:pathLst>
                <a:path w="17450" h="28081" extrusionOk="0">
                  <a:moveTo>
                    <a:pt x="14040" y="1"/>
                  </a:moveTo>
                  <a:cubicBezTo>
                    <a:pt x="12157" y="1"/>
                    <a:pt x="10632" y="1526"/>
                    <a:pt x="10632" y="3409"/>
                  </a:cubicBezTo>
                  <a:lnTo>
                    <a:pt x="10632" y="5808"/>
                  </a:lnTo>
                  <a:lnTo>
                    <a:pt x="8934" y="4112"/>
                  </a:lnTo>
                  <a:cubicBezTo>
                    <a:pt x="8268" y="3446"/>
                    <a:pt x="7396" y="3113"/>
                    <a:pt x="6523" y="3113"/>
                  </a:cubicBezTo>
                  <a:cubicBezTo>
                    <a:pt x="5651" y="3113"/>
                    <a:pt x="4778" y="3446"/>
                    <a:pt x="4112" y="4112"/>
                  </a:cubicBezTo>
                  <a:cubicBezTo>
                    <a:pt x="2779" y="5444"/>
                    <a:pt x="2779" y="7602"/>
                    <a:pt x="4112" y="8935"/>
                  </a:cubicBezTo>
                  <a:lnTo>
                    <a:pt x="5809" y="10631"/>
                  </a:lnTo>
                  <a:lnTo>
                    <a:pt x="3410" y="10631"/>
                  </a:lnTo>
                  <a:cubicBezTo>
                    <a:pt x="1527" y="10631"/>
                    <a:pt x="0" y="12156"/>
                    <a:pt x="0" y="14041"/>
                  </a:cubicBezTo>
                  <a:cubicBezTo>
                    <a:pt x="0" y="15924"/>
                    <a:pt x="1527" y="17449"/>
                    <a:pt x="3410" y="17449"/>
                  </a:cubicBezTo>
                  <a:lnTo>
                    <a:pt x="5809" y="17449"/>
                  </a:lnTo>
                  <a:lnTo>
                    <a:pt x="4112" y="19147"/>
                  </a:lnTo>
                  <a:cubicBezTo>
                    <a:pt x="2779" y="20478"/>
                    <a:pt x="2779" y="22637"/>
                    <a:pt x="4112" y="23968"/>
                  </a:cubicBezTo>
                  <a:cubicBezTo>
                    <a:pt x="4778" y="24635"/>
                    <a:pt x="5651" y="24968"/>
                    <a:pt x="6523" y="24968"/>
                  </a:cubicBezTo>
                  <a:cubicBezTo>
                    <a:pt x="7396" y="24968"/>
                    <a:pt x="8268" y="24635"/>
                    <a:pt x="8934" y="23968"/>
                  </a:cubicBezTo>
                  <a:lnTo>
                    <a:pt x="10632" y="22272"/>
                  </a:lnTo>
                  <a:lnTo>
                    <a:pt x="10632" y="24671"/>
                  </a:lnTo>
                  <a:cubicBezTo>
                    <a:pt x="10632" y="26554"/>
                    <a:pt x="12157" y="28080"/>
                    <a:pt x="14040" y="28080"/>
                  </a:cubicBezTo>
                  <a:cubicBezTo>
                    <a:pt x="15923" y="28080"/>
                    <a:pt x="17450" y="26554"/>
                    <a:pt x="17450" y="24671"/>
                  </a:cubicBezTo>
                  <a:lnTo>
                    <a:pt x="17450" y="22272"/>
                  </a:lnTo>
                  <a:cubicBezTo>
                    <a:pt x="12904" y="17725"/>
                    <a:pt x="12904" y="10354"/>
                    <a:pt x="17450" y="5806"/>
                  </a:cubicBezTo>
                  <a:lnTo>
                    <a:pt x="17450" y="3409"/>
                  </a:lnTo>
                  <a:cubicBezTo>
                    <a:pt x="17450" y="1526"/>
                    <a:pt x="15923" y="1"/>
                    <a:pt x="14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141200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5" y="0"/>
                    <a:pt x="1" y="601"/>
                    <a:pt x="1" y="1341"/>
                  </a:cubicBezTo>
                  <a:cubicBezTo>
                    <a:pt x="1" y="2082"/>
                    <a:pt x="755" y="2682"/>
                    <a:pt x="1685" y="2682"/>
                  </a:cubicBezTo>
                  <a:cubicBezTo>
                    <a:pt x="2615" y="2682"/>
                    <a:pt x="3369" y="2082"/>
                    <a:pt x="3369" y="1341"/>
                  </a:cubicBezTo>
                  <a:cubicBezTo>
                    <a:pt x="3369" y="601"/>
                    <a:pt x="2615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69475" y="3139375"/>
              <a:ext cx="84225" cy="67075"/>
            </a:xfrm>
            <a:custGeom>
              <a:avLst/>
              <a:gdLst/>
              <a:ahLst/>
              <a:cxnLst/>
              <a:rect l="l" t="t" r="r" b="b"/>
              <a:pathLst>
                <a:path w="3369" h="2683" extrusionOk="0">
                  <a:moveTo>
                    <a:pt x="1685" y="0"/>
                  </a:moveTo>
                  <a:cubicBezTo>
                    <a:pt x="754" y="0"/>
                    <a:pt x="0" y="601"/>
                    <a:pt x="0" y="1341"/>
                  </a:cubicBezTo>
                  <a:cubicBezTo>
                    <a:pt x="0" y="2082"/>
                    <a:pt x="754" y="2682"/>
                    <a:pt x="1685" y="2682"/>
                  </a:cubicBezTo>
                  <a:cubicBezTo>
                    <a:pt x="2616" y="2682"/>
                    <a:pt x="3368" y="2082"/>
                    <a:pt x="3368" y="1341"/>
                  </a:cubicBezTo>
                  <a:cubicBezTo>
                    <a:pt x="3368" y="601"/>
                    <a:pt x="2616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245950" y="3132550"/>
              <a:ext cx="102925" cy="41600"/>
            </a:xfrm>
            <a:custGeom>
              <a:avLst/>
              <a:gdLst/>
              <a:ahLst/>
              <a:cxnLst/>
              <a:rect l="l" t="t" r="r" b="b"/>
              <a:pathLst>
                <a:path w="4117" h="1664" extrusionOk="0">
                  <a:moveTo>
                    <a:pt x="424" y="1"/>
                  </a:moveTo>
                  <a:cubicBezTo>
                    <a:pt x="191" y="1"/>
                    <a:pt x="0" y="190"/>
                    <a:pt x="0" y="424"/>
                  </a:cubicBezTo>
                  <a:cubicBezTo>
                    <a:pt x="0" y="1108"/>
                    <a:pt x="558" y="1664"/>
                    <a:pt x="1241" y="1664"/>
                  </a:cubicBezTo>
                  <a:cubicBezTo>
                    <a:pt x="1554" y="1664"/>
                    <a:pt x="1840" y="1547"/>
                    <a:pt x="2059" y="1355"/>
                  </a:cubicBezTo>
                  <a:cubicBezTo>
                    <a:pt x="2277" y="1547"/>
                    <a:pt x="2563" y="1664"/>
                    <a:pt x="2876" y="1664"/>
                  </a:cubicBezTo>
                  <a:cubicBezTo>
                    <a:pt x="3559" y="1664"/>
                    <a:pt x="4117" y="1108"/>
                    <a:pt x="4117" y="424"/>
                  </a:cubicBezTo>
                  <a:cubicBezTo>
                    <a:pt x="4117" y="189"/>
                    <a:pt x="3927" y="1"/>
                    <a:pt x="3692" y="1"/>
                  </a:cubicBezTo>
                  <a:cubicBezTo>
                    <a:pt x="3459" y="1"/>
                    <a:pt x="3268" y="190"/>
                    <a:pt x="3268" y="424"/>
                  </a:cubicBezTo>
                  <a:cubicBezTo>
                    <a:pt x="3268" y="641"/>
                    <a:pt x="3093" y="818"/>
                    <a:pt x="2876" y="818"/>
                  </a:cubicBezTo>
                  <a:cubicBezTo>
                    <a:pt x="2657" y="818"/>
                    <a:pt x="2482" y="641"/>
                    <a:pt x="2482" y="424"/>
                  </a:cubicBezTo>
                  <a:cubicBezTo>
                    <a:pt x="2482" y="190"/>
                    <a:pt x="2291" y="1"/>
                    <a:pt x="2059" y="1"/>
                  </a:cubicBezTo>
                  <a:cubicBezTo>
                    <a:pt x="1824" y="1"/>
                    <a:pt x="1635" y="190"/>
                    <a:pt x="1635" y="424"/>
                  </a:cubicBezTo>
                  <a:cubicBezTo>
                    <a:pt x="1635" y="641"/>
                    <a:pt x="1458" y="818"/>
                    <a:pt x="1241" y="818"/>
                  </a:cubicBezTo>
                  <a:cubicBezTo>
                    <a:pt x="1024" y="818"/>
                    <a:pt x="849" y="641"/>
                    <a:pt x="849" y="424"/>
                  </a:cubicBezTo>
                  <a:cubicBezTo>
                    <a:pt x="849" y="190"/>
                    <a:pt x="658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180525" y="3096425"/>
              <a:ext cx="60100" cy="40650"/>
            </a:xfrm>
            <a:custGeom>
              <a:avLst/>
              <a:gdLst/>
              <a:ahLst/>
              <a:cxnLst/>
              <a:rect l="l" t="t" r="r" b="b"/>
              <a:pathLst>
                <a:path w="2404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8" y="1434"/>
                    <a:pt x="848" y="1201"/>
                  </a:cubicBezTo>
                  <a:cubicBezTo>
                    <a:pt x="848" y="1006"/>
                    <a:pt x="1006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80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5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354325" y="3096425"/>
              <a:ext cx="60075" cy="40650"/>
            </a:xfrm>
            <a:custGeom>
              <a:avLst/>
              <a:gdLst/>
              <a:ahLst/>
              <a:cxnLst/>
              <a:rect l="l" t="t" r="r" b="b"/>
              <a:pathLst>
                <a:path w="2403" h="1626" extrusionOk="0">
                  <a:moveTo>
                    <a:pt x="1201" y="1"/>
                  </a:moveTo>
                  <a:cubicBezTo>
                    <a:pt x="539" y="1"/>
                    <a:pt x="0" y="539"/>
                    <a:pt x="0" y="1201"/>
                  </a:cubicBezTo>
                  <a:cubicBezTo>
                    <a:pt x="0" y="1434"/>
                    <a:pt x="191" y="1625"/>
                    <a:pt x="424" y="1625"/>
                  </a:cubicBezTo>
                  <a:cubicBezTo>
                    <a:pt x="658" y="1625"/>
                    <a:pt x="847" y="1434"/>
                    <a:pt x="847" y="1201"/>
                  </a:cubicBezTo>
                  <a:cubicBezTo>
                    <a:pt x="847" y="1006"/>
                    <a:pt x="1005" y="848"/>
                    <a:pt x="1201" y="848"/>
                  </a:cubicBezTo>
                  <a:cubicBezTo>
                    <a:pt x="1398" y="848"/>
                    <a:pt x="1556" y="1006"/>
                    <a:pt x="1556" y="1201"/>
                  </a:cubicBezTo>
                  <a:cubicBezTo>
                    <a:pt x="1556" y="1434"/>
                    <a:pt x="1745" y="1625"/>
                    <a:pt x="1979" y="1625"/>
                  </a:cubicBezTo>
                  <a:cubicBezTo>
                    <a:pt x="2212" y="1625"/>
                    <a:pt x="2403" y="1434"/>
                    <a:pt x="2403" y="1201"/>
                  </a:cubicBezTo>
                  <a:cubicBezTo>
                    <a:pt x="2403" y="539"/>
                    <a:pt x="1864" y="1"/>
                    <a:pt x="12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7C3691-E178-0D43-9C85-22E6AFF609A7}"/>
              </a:ext>
            </a:extLst>
          </p:cNvPr>
          <p:cNvSpPr txBox="1"/>
          <p:nvPr/>
        </p:nvSpPr>
        <p:spPr>
          <a:xfrm>
            <a:off x="1809984" y="1099210"/>
            <a:ext cx="3046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en-US" sz="3600" kern="1200" dirty="0">
                <a:solidFill>
                  <a:prstClr val="black"/>
                </a:solidFill>
                <a:latin typeface="Britannic Bold" panose="020B0903060703020204" pitchFamily="34" charset="0"/>
              </a:rPr>
              <a:t> </a:t>
            </a:r>
          </a:p>
          <a:p>
            <a:pPr defTabSz="342900">
              <a:buClrTx/>
            </a:pPr>
            <a:r>
              <a:rPr lang="en-US" sz="3600" kern="1200" dirty="0">
                <a:solidFill>
                  <a:prstClr val="black"/>
                </a:solidFill>
                <a:latin typeface="Britannic Bold" panose="020B0903060703020204" pitchFamily="34" charset="0"/>
              </a:rPr>
              <a:t>BALLOONS</a:t>
            </a:r>
          </a:p>
          <a:p>
            <a:pPr defTabSz="342900">
              <a:buClrTx/>
            </a:pPr>
            <a:r>
              <a:rPr lang="en-US" sz="3600" kern="1200" dirty="0">
                <a:solidFill>
                  <a:prstClr val="black"/>
                </a:solidFill>
                <a:latin typeface="Britannic Bold" panose="020B0903060703020204" pitchFamily="34" charset="0"/>
              </a:rPr>
              <a:t>GAMES </a:t>
            </a:r>
            <a:endParaRPr lang="ru-RU" sz="36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 descr="Winnie the Pooh clipart">
            <a:extLst>
              <a:ext uri="{FF2B5EF4-FFF2-40B4-BE49-F238E27FC236}">
                <a16:creationId xmlns:a16="http://schemas.microsoft.com/office/drawing/2014/main" id="{68707D5C-35BF-344D-8A0D-7E4C5189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99211"/>
            <a:ext cx="2867891" cy="31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>
            <a:hlinkClick r:id="rId5" action="ppaction://hlinksldjump"/>
            <a:extLst>
              <a:ext uri="{FF2B5EF4-FFF2-40B4-BE49-F238E27FC236}">
                <a16:creationId xmlns:a16="http://schemas.microsoft.com/office/drawing/2014/main" id="{F98A2D9B-FB7D-5145-A43A-B869A05A663A}"/>
              </a:ext>
            </a:extLst>
          </p:cNvPr>
          <p:cNvSpPr/>
          <p:nvPr/>
        </p:nvSpPr>
        <p:spPr>
          <a:xfrm>
            <a:off x="1855520" y="3117274"/>
            <a:ext cx="2057400" cy="534389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sysClr val="windowText" lastClr="000000"/>
                </a:solidFill>
              </a:rPr>
              <a:t>START</a:t>
            </a:r>
            <a:endParaRPr lang="ru-RU" sz="2400" b="1" kern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54028"/>
      </p:ext>
    </p:extLst>
  </p:cSld>
  <p:clrMapOvr>
    <a:masterClrMapping/>
  </p:clrMapOvr>
  <p:transition spd="slow">
    <p:push dir="u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971892" y="4058587"/>
            <a:ext cx="180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omic Sans MS" panose="030F0902030302020204" pitchFamily="66" charset="0"/>
              </a:rPr>
              <a:t>Look and</a:t>
            </a:r>
          </a:p>
          <a:p>
            <a:pPr algn="ctr" defTabSz="3429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omic Sans MS" panose="030F0902030302020204" pitchFamily="66" charset="0"/>
              </a:rPr>
              <a:t> choose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1605514" y="942215"/>
            <a:ext cx="1454921" cy="3520329"/>
            <a:chOff x="2793927" y="1310712"/>
            <a:chExt cx="1342777" cy="4693772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927" y="1310712"/>
              <a:ext cx="1337509" cy="469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2793927" y="1492021"/>
              <a:ext cx="1342777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white">
                      <a:lumMod val="95000"/>
                    </a:prstClr>
                  </a:solidFill>
                  <a:latin typeface="Comic Sans MS" panose="030F0902030302020204" pitchFamily="66" charset="0"/>
                </a:rPr>
                <a:t>My name is Linh</a:t>
              </a:r>
              <a:endParaRPr lang="ru-RU" sz="2400" b="1" kern="1200" dirty="0">
                <a:solidFill>
                  <a:prstClr val="white">
                    <a:lumMod val="9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909414" y="282388"/>
            <a:ext cx="1751798" cy="3603812"/>
            <a:chOff x="4395309" y="1507669"/>
            <a:chExt cx="1026738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95309" y="2051220"/>
              <a:ext cx="1026736" cy="830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My name is Minh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140045" y="998128"/>
            <a:ext cx="1551951" cy="4013196"/>
            <a:chOff x="5910772" y="1239830"/>
            <a:chExt cx="1432329" cy="5026529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772" y="1239830"/>
              <a:ext cx="1432329" cy="5026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6215475" y="1292828"/>
              <a:ext cx="1026736" cy="196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srgbClr val="FF0000"/>
                  </a:solidFill>
                  <a:latin typeface="Comic Sans MS" panose="030F0902030302020204" pitchFamily="66" charset="0"/>
                </a:rPr>
                <a:t>My name is Mary</a:t>
              </a:r>
              <a:endParaRPr lang="ru-RU" sz="2400" b="1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10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874329" y="2532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9864" y="2702379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0" y="2434634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2995" y="3522890"/>
            <a:ext cx="1170040" cy="1341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963619"/>
      </p:ext>
    </p:extLst>
  </p:cSld>
  <p:clrMapOvr>
    <a:masterClrMapping/>
  </p:clrMapOvr>
  <p:transition spd="slow">
    <p:push dir="u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5802E-6 C 0.00209 -0.00309 0.01198 -0.03395 0.03698 -0.0321 C 0.075 -0.02901 0.08994 -0.0071 0.125 -0.02901 C 0.14705 -0.04198 0.17292 -0.075 0.19202 -0.07408 C 0.23507 -0.07284 0.24393 -0.03889 0.24393 -0.00803 C 0.24497 0.03611 0.18907 0.07284 0.12101 0.07716 C 0.05209 0.07994 -0.00503 0.03302 -4.72222E-6 1.35802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6893 -2.22222E-6 0.12501 0.02547 0.12501 0.05695 C 0.12501 0.0882 0.06893 0.11389 5E-6 0.11389 C -0.06892 0.11389 -0.125 0.0882 -0.125 0.05695 C -0.125 0.02547 -0.06892 -2.22222E-6 5E-6 -2.22222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-4.44444E-6 0.00023 -0.01788 -0.06504 -0.01788 -0.06481 C -0.03576 -0.11805 -0.06406 -0.13889 -0.10503 -0.13889 C -0.12604 -0.13889 -0.14496 -0.13102 -0.15972 -0.11805 C -0.17013 -0.10903 -0.18281 -0.10393 -0.19635 -0.10393 C -0.22274 -0.10393 -0.24479 -0.12199 -0.25312 -0.14792 C -0.25312 -0.14768 -0.2625 -0.17893 -0.2625 -0.1787 C -0.2625 -0.17893 -0.24357 -0.11296 -0.24357 -0.11273 C -0.22569 -0.06111 -0.19756 -0.04004 -0.15763 -0.04004 C -0.13663 -0.04004 -0.11649 -0.04792 -0.10086 -0.06204 C -0.09149 -0.06991 -0.07881 -0.075 -0.06631 -0.075 C -0.03993 -0.075 -0.01788 -0.05694 -0.00954 -0.03102 C -0.00954 -0.03079 -4.44444E-6 -1.48148E-6 -4.44444E-6 0.00023 L -4.44444E-6 -1.48148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106491" y="4099976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My name is ………..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878682" y="342901"/>
            <a:ext cx="2093118" cy="3449411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2051221"/>
              <a:ext cx="1026736" cy="48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Tony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582592" y="75010"/>
            <a:ext cx="1801619" cy="3447881"/>
            <a:chOff x="4395309" y="1507669"/>
            <a:chExt cx="1026738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95309" y="2051220"/>
              <a:ext cx="1026736" cy="48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Lucy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323491" y="999092"/>
            <a:ext cx="1687529" cy="3381888"/>
            <a:chOff x="5780802" y="1507669"/>
            <a:chExt cx="1026737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0803" y="2051220"/>
              <a:ext cx="1026736" cy="4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Mary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12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874329" y="2532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631" y="2671645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0" y="2434634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ny - lu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67750"/>
      </p:ext>
    </p:extLst>
  </p:cSld>
  <p:clrMapOvr>
    <a:masterClrMapping/>
  </p:clrMapOvr>
  <p:transition spd="slow">
    <p:push dir="u"/>
    <p:sndAc>
      <p:stSnd>
        <p:snd r:embed="rId5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C 0.00208 -0.00301 0.01198 -0.03403 0.03698 -0.03194 C 0.075 -0.02893 0.08997 -0.00694 0.125 -0.02893 C 0.147 -0.0419 0.17291 -0.075 0.19205 -0.07407 C 0.23502 -0.07291 0.24388 -0.03889 0.24388 -0.0081 C 0.24492 0.03611 0.18906 0.07292 0.12096 0.07709 C 0.05208 0.08009 -0.00508 0.0331 3.125E-6 -1.85185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0.06888 1.48148E-6 0.125 0.02546 0.125 0.05694 C 0.125 0.08819 0.06888 0.11389 -4.375E-6 0.11389 C -0.06888 0.11389 -0.125 0.08819 -0.125 0.05694 C -0.125 0.02546 -0.06888 1.48148E-6 -4.375E-6 1.48148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C -3.95833E-6 0.00023 -0.01783 -0.06505 -0.01783 -0.06482 C -0.0358 -0.11806 -0.06406 -0.13889 -0.10507 -0.13889 C -0.12604 -0.13889 -0.14492 -0.13102 -0.15976 -0.11806 C -0.17018 -0.10903 -0.18281 -0.10394 -0.19635 -0.10394 C -0.22278 -0.10394 -0.24479 -0.12199 -0.25312 -0.14792 C -0.25312 -0.14769 -0.2625 -0.17894 -0.2625 -0.17871 C -0.2625 -0.17894 -0.24362 -0.11297 -0.24362 -0.11273 C -0.22565 -0.06111 -0.19752 -0.04005 -0.15768 -0.04005 C -0.13658 -0.04005 -0.11653 -0.04792 -0.10091 -0.06204 C -0.09153 -0.06991 -0.07877 -0.075 -0.06627 -0.075 C -0.03997 -0.075 -0.01783 -0.05695 -0.0095 -0.03102 C -0.0095 -0.03079 -3.95833E-6 3.33333E-6 -3.95833E-6 0.00023 L -3.95833E-6 3.33333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921125" y="316006"/>
            <a:ext cx="1828800" cy="3711629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2051221"/>
              <a:ext cx="1026736" cy="80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What is you name?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661666" y="530679"/>
            <a:ext cx="1762303" cy="4108399"/>
            <a:chOff x="4375767" y="1507669"/>
            <a:chExt cx="1046280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75767" y="1780913"/>
              <a:ext cx="1026736" cy="105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What your name?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132445" y="564777"/>
            <a:ext cx="1831405" cy="3585065"/>
            <a:chOff x="5780802" y="1507669"/>
            <a:chExt cx="1032324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6390" y="1725705"/>
              <a:ext cx="1026736" cy="120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What’s your name?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10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872773" y="493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2602" y="2702379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37" y="2386553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971892" y="4058587"/>
            <a:ext cx="180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omic Sans MS" panose="030F0902030302020204" pitchFamily="66" charset="0"/>
              </a:rPr>
              <a:t>Look and</a:t>
            </a:r>
          </a:p>
          <a:p>
            <a:pPr algn="ctr" defTabSz="3429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omic Sans MS" panose="030F0902030302020204" pitchFamily="66" charset="0"/>
              </a:rPr>
              <a:t> choose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1555" y="3280514"/>
            <a:ext cx="1451921" cy="16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9318"/>
      </p:ext>
    </p:extLst>
  </p:cSld>
  <p:clrMapOvr>
    <a:masterClrMapping/>
  </p:clrMapOvr>
  <p:transition spd="slow">
    <p:push dir="u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0.00208 -0.00301 0.01198 -0.03403 0.03698 -0.03195 C 0.075 -0.02894 0.08993 -0.00695 0.125 -0.02894 C 0.14705 -0.0419 0.17292 -0.075 0.19201 -0.07408 C 0.23507 -0.07292 0.24392 -0.03889 0.24392 -0.0081 C 0.24496 0.03611 0.18906 0.07291 0.12101 0.07708 C 0.05208 0.08009 -0.00504 0.0331 1.11111E-6 2.96296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06893 -2.22222E-6 0.12501 0.02547 0.12501 0.05695 C 0.12501 0.0882 0.06893 0.11389 5E-6 0.11389 C -0.06892 0.11389 -0.125 0.0882 -0.125 0.05695 C -0.125 0.02547 -0.06892 -2.22222E-6 5E-6 -2.22222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-4.44444E-6 0.00023 -0.01788 -0.06504 -0.01788 -0.06481 C -0.03576 -0.11805 -0.06406 -0.13889 -0.10503 -0.13889 C -0.12604 -0.13889 -0.14496 -0.13102 -0.15972 -0.11805 C -0.17013 -0.10903 -0.18281 -0.10393 -0.19635 -0.10393 C -0.22274 -0.10393 -0.24479 -0.12199 -0.25312 -0.14792 C -0.25312 -0.14768 -0.2625 -0.17893 -0.2625 -0.1787 C -0.2625 -0.17893 -0.24357 -0.11296 -0.24357 -0.11273 C -0.22569 -0.06111 -0.19756 -0.04004 -0.15763 -0.04004 C -0.13663 -0.04004 -0.11649 -0.04792 -0.10086 -0.06204 C -0.09149 -0.06991 -0.07881 -0.075 -0.06631 -0.075 C -0.03993 -0.075 -0.01788 -0.05694 -0.00954 -0.03102 C -0.00954 -0.03079 -4.44444E-6 -1.48148E-6 -4.44444E-6 0.00023 L -4.44444E-6 -1.48148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188684" y="4525104"/>
            <a:ext cx="390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Comic Sans MS" panose="030F0902030302020204" pitchFamily="66" charset="0"/>
              </a:rPr>
              <a:t>n</a:t>
            </a: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ame – Lucy- My - is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878682" y="342901"/>
            <a:ext cx="2093118" cy="3449411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2051221"/>
              <a:ext cx="1026736" cy="86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My is name Lucy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582592" y="75010"/>
            <a:ext cx="1801619" cy="3447881"/>
            <a:chOff x="4395309" y="1507669"/>
            <a:chExt cx="1026738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95309" y="2051220"/>
              <a:ext cx="1026736" cy="8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My name is Lucy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323491" y="999092"/>
            <a:ext cx="1687529" cy="3381888"/>
            <a:chOff x="5780802" y="1507669"/>
            <a:chExt cx="1026737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0803" y="2051220"/>
              <a:ext cx="1026736" cy="88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Lucy is name my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10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874329" y="2532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631" y="2671645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0" y="2434634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203752" y="4112568"/>
            <a:ext cx="390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Reorder the words: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977232"/>
      </p:ext>
    </p:extLst>
  </p:cSld>
  <p:clrMapOvr>
    <a:masterClrMapping/>
  </p:clrMapOvr>
  <p:transition spd="slow">
    <p:push dir="u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C 0.00208 -0.00301 0.01198 -0.03403 0.03698 -0.03194 C 0.075 -0.02893 0.08997 -0.00694 0.125 -0.02893 C 0.147 -0.0419 0.17291 -0.075 0.19205 -0.07407 C 0.23502 -0.07291 0.24388 -0.03889 0.24388 -0.0081 C 0.24492 0.03611 0.18906 0.07292 0.12096 0.07709 C 0.05208 0.08009 -0.00508 0.0331 3.125E-6 -1.85185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0.06888 1.48148E-6 0.125 0.02546 0.125 0.05694 C 0.125 0.08819 0.06888 0.11389 -4.375E-6 0.11389 C -0.06888 0.11389 -0.125 0.08819 -0.125 0.05694 C -0.125 0.02546 -0.06888 1.48148E-6 -4.375E-6 1.48148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C -3.95833E-6 0.00023 -0.01783 -0.06505 -0.01783 -0.06482 C -0.0358 -0.11806 -0.06406 -0.13889 -0.10507 -0.13889 C -0.12604 -0.13889 -0.14492 -0.13102 -0.15976 -0.11806 C -0.17018 -0.10903 -0.18281 -0.10394 -0.19635 -0.10394 C -0.22278 -0.10394 -0.24479 -0.12199 -0.25312 -0.14792 C -0.25312 -0.14769 -0.2625 -0.17894 -0.2625 -0.17871 C -0.2625 -0.17894 -0.24362 -0.11297 -0.24362 -0.11273 C -0.22565 -0.06111 -0.19752 -0.04005 -0.15768 -0.04005 C -0.13658 -0.04005 -0.11653 -0.04792 -0.10091 -0.06204 C -0.09153 -0.06991 -0.07877 -0.075 -0.06627 -0.075 C -0.03997 -0.075 -0.01783 -0.05695 -0.0095 -0.03102 C -0.0095 -0.03079 -3.95833E-6 3.33333E-6 -3.95833E-6 0.00023 L -3.95833E-6 3.33333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480617" y="4112568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My name is ……..</a:t>
            </a:r>
            <a:endParaRPr lang="ru-RU" sz="24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878682" y="342901"/>
            <a:ext cx="2093118" cy="3449411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2051221"/>
              <a:ext cx="1026736" cy="48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Mr Log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582592" y="75010"/>
            <a:ext cx="1801619" cy="3447881"/>
            <a:chOff x="4395309" y="1507669"/>
            <a:chExt cx="1026738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95309" y="2051220"/>
              <a:ext cx="1026736" cy="48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Mr Long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323491" y="999092"/>
            <a:ext cx="1687529" cy="3381888"/>
            <a:chOff x="5780802" y="1507669"/>
            <a:chExt cx="1026737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0803" y="2051220"/>
              <a:ext cx="1026736" cy="4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Mr Loc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9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874329" y="2532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224" y="2623551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0" y="2434634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60" y="3407975"/>
            <a:ext cx="1221294" cy="14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4913"/>
      </p:ext>
    </p:extLst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C 0.00208 -0.00301 0.01198 -0.03403 0.03698 -0.03194 C 0.075 -0.02893 0.08997 -0.00694 0.125 -0.02893 C 0.147 -0.0419 0.17291 -0.075 0.19205 -0.07407 C 0.23502 -0.07291 0.24388 -0.03889 0.24388 -0.0081 C 0.24492 0.03611 0.18906 0.07292 0.12096 0.07709 C 0.05208 0.08009 -0.00508 0.0331 3.125E-6 -1.85185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0.06888 1.48148E-6 0.125 0.02546 0.125 0.05694 C 0.125 0.08819 0.06888 0.11389 -4.375E-6 0.11389 C -0.06888 0.11389 -0.125 0.08819 -0.125 0.05694 C -0.125 0.02546 -0.06888 1.48148E-6 -4.375E-6 1.48148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C -3.95833E-6 0.00023 -0.01783 -0.06505 -0.01783 -0.06482 C -0.0358 -0.11806 -0.06406 -0.13889 -0.10507 -0.13889 C -0.12604 -0.13889 -0.14492 -0.13102 -0.15976 -0.11806 C -0.17018 -0.10903 -0.18281 -0.10394 -0.19635 -0.10394 C -0.22278 -0.10394 -0.24479 -0.12199 -0.25312 -0.14792 C -0.25312 -0.14769 -0.2625 -0.17894 -0.2625 -0.17871 C -0.2625 -0.17894 -0.24362 -0.11297 -0.24362 -0.11273 C -0.22565 -0.06111 -0.19752 -0.04005 -0.15768 -0.04005 C -0.13658 -0.04005 -0.11653 -0.04792 -0.10091 -0.06204 C -0.09153 -0.06991 -0.07877 -0.075 -0.06627 -0.075 C -0.03997 -0.075 -0.01783 -0.05695 -0.0095 -0.03102 C -0.0095 -0.03079 -3.95833E-6 3.33333E-6 -3.95833E-6 0.00023 L -3.95833E-6 3.33333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DB17D-250E-7147-A743-D21421195A96}"/>
              </a:ext>
            </a:extLst>
          </p:cNvPr>
          <p:cNvSpPr txBox="1"/>
          <p:nvPr/>
        </p:nvSpPr>
        <p:spPr>
          <a:xfrm>
            <a:off x="2106491" y="4099976"/>
            <a:ext cx="411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en-US" sz="2400" b="1" kern="1200" dirty="0" smtClean="0">
                <a:solidFill>
                  <a:prstClr val="black"/>
                </a:solidFill>
                <a:latin typeface="Comic Sans MS" panose="030F0902030302020204" pitchFamily="66" charset="0"/>
              </a:rPr>
              <a:t>Find redundant word: </a:t>
            </a:r>
          </a:p>
          <a:p>
            <a:pPr algn="ctr" defTabSz="342900">
              <a:buClrTx/>
            </a:pPr>
            <a:r>
              <a:rPr lang="en-US" sz="2400" b="1" kern="1200" dirty="0" smtClean="0">
                <a:solidFill>
                  <a:srgbClr val="FF0000"/>
                </a:solidFill>
                <a:latin typeface="Comic Sans MS" panose="030F0902030302020204" pitchFamily="66" charset="0"/>
              </a:rPr>
              <a:t>What’s is your name?</a:t>
            </a:r>
            <a:endParaRPr lang="ru-RU" sz="2400" b="1" kern="12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D39F63-2482-7143-AAD1-E29CF3B8C6E1}"/>
              </a:ext>
            </a:extLst>
          </p:cNvPr>
          <p:cNvGrpSpPr/>
          <p:nvPr/>
        </p:nvGrpSpPr>
        <p:grpSpPr>
          <a:xfrm>
            <a:off x="878682" y="342901"/>
            <a:ext cx="2093118" cy="3449411"/>
            <a:chOff x="3009818" y="1507671"/>
            <a:chExt cx="1026737" cy="3603169"/>
          </a:xfrm>
        </p:grpSpPr>
        <p:pic>
          <p:nvPicPr>
            <p:cNvPr id="1028" name="Picture 4" descr="Red Balloon clipart">
              <a:extLst>
                <a:ext uri="{FF2B5EF4-FFF2-40B4-BE49-F238E27FC236}">
                  <a16:creationId xmlns:a16="http://schemas.microsoft.com/office/drawing/2014/main" id="{F7A12A33-7D8D-1942-ADBF-F8F7F25FF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18" y="1507671"/>
              <a:ext cx="1026737" cy="36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CCC397-9C94-B44F-94D5-B02CBFCE2723}"/>
                </a:ext>
              </a:extLst>
            </p:cNvPr>
            <p:cNvSpPr txBox="1"/>
            <p:nvPr/>
          </p:nvSpPr>
          <p:spPr>
            <a:xfrm>
              <a:off x="3009818" y="2051221"/>
              <a:ext cx="1026736" cy="482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What’s 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BF75E0-2C84-5346-A5CE-59B988B8AB5A}"/>
              </a:ext>
            </a:extLst>
          </p:cNvPr>
          <p:cNvGrpSpPr/>
          <p:nvPr/>
        </p:nvGrpSpPr>
        <p:grpSpPr>
          <a:xfrm>
            <a:off x="3582592" y="75010"/>
            <a:ext cx="1801619" cy="3447881"/>
            <a:chOff x="4395309" y="1507669"/>
            <a:chExt cx="1026738" cy="3603171"/>
          </a:xfrm>
        </p:grpSpPr>
        <p:pic>
          <p:nvPicPr>
            <p:cNvPr id="1030" name="Picture 6" descr="Yellow Balloon clipart">
              <a:extLst>
                <a:ext uri="{FF2B5EF4-FFF2-40B4-BE49-F238E27FC236}">
                  <a16:creationId xmlns:a16="http://schemas.microsoft.com/office/drawing/2014/main" id="{4EABCF25-9B19-CE48-8317-7FCE73C01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310" y="1507669"/>
              <a:ext cx="1026737" cy="3603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73C9E5-C233-E043-8E0F-4DC9B244A0D0}"/>
                </a:ext>
              </a:extLst>
            </p:cNvPr>
            <p:cNvSpPr txBox="1"/>
            <p:nvPr/>
          </p:nvSpPr>
          <p:spPr>
            <a:xfrm>
              <a:off x="4395309" y="2051220"/>
              <a:ext cx="1026736" cy="48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is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1F7F217-4CFD-144A-8346-19DB2B205C32}"/>
              </a:ext>
            </a:extLst>
          </p:cNvPr>
          <p:cNvGrpSpPr/>
          <p:nvPr/>
        </p:nvGrpSpPr>
        <p:grpSpPr>
          <a:xfrm>
            <a:off x="6323491" y="999092"/>
            <a:ext cx="1687529" cy="3381888"/>
            <a:chOff x="5780802" y="1507669"/>
            <a:chExt cx="1026737" cy="3603170"/>
          </a:xfrm>
        </p:grpSpPr>
        <p:pic>
          <p:nvPicPr>
            <p:cNvPr id="1032" name="Picture 8" descr="Green Balloon clipart">
              <a:extLst>
                <a:ext uri="{FF2B5EF4-FFF2-40B4-BE49-F238E27FC236}">
                  <a16:creationId xmlns:a16="http://schemas.microsoft.com/office/drawing/2014/main" id="{656ACD47-0DA6-2745-A502-C9F8855E2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802" y="1507669"/>
              <a:ext cx="1026737" cy="360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1C9EB-4623-354D-8F8D-F8F4F0838931}"/>
                </a:ext>
              </a:extLst>
            </p:cNvPr>
            <p:cNvSpPr txBox="1"/>
            <p:nvPr/>
          </p:nvSpPr>
          <p:spPr>
            <a:xfrm>
              <a:off x="5780803" y="2051220"/>
              <a:ext cx="1026736" cy="49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buClrTx/>
              </a:pPr>
              <a:r>
                <a:rPr lang="en-US" sz="2400" b="1" kern="1200" dirty="0" smtClean="0">
                  <a:solidFill>
                    <a:prstClr val="black"/>
                  </a:solidFill>
                  <a:latin typeface="Comic Sans MS" panose="030F0902030302020204" pitchFamily="66" charset="0"/>
                </a:rPr>
                <a:t>your</a:t>
              </a:r>
              <a:endParaRPr lang="ru-RU" sz="2400" b="1" kern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" name="Рисунок 16">
            <a:hlinkClick r:id="rId9" action="ppaction://hlinksldjump"/>
            <a:extLst>
              <a:ext uri="{FF2B5EF4-FFF2-40B4-BE49-F238E27FC236}">
                <a16:creationId xmlns:a16="http://schemas.microsoft.com/office/drawing/2014/main" id="{85411D51-79EA-4D4C-99D4-59A64F9D1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874329" y="253249"/>
            <a:ext cx="948090" cy="962661"/>
          </a:xfrm>
          <a:prstGeom prst="rect">
            <a:avLst/>
          </a:prstGeom>
        </p:spPr>
      </p:pic>
      <p:pic>
        <p:nvPicPr>
          <p:cNvPr id="1026" name="Picture 2" descr="Winnie the Pooh clipart">
            <a:extLst>
              <a:ext uri="{FF2B5EF4-FFF2-40B4-BE49-F238E27FC236}">
                <a16:creationId xmlns:a16="http://schemas.microsoft.com/office/drawing/2014/main" id="{89B9C8D7-775D-4443-8F79-4AB0DF3B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224" y="2611148"/>
            <a:ext cx="1493254" cy="16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id="{46DFF0BC-0324-D64F-9D09-E1D30082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0" y="2434634"/>
            <a:ext cx="1493254" cy="19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64898"/>
      </p:ext>
    </p:extLst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C 0.00208 -0.00301 0.01198 -0.03403 0.03698 -0.03194 C 0.075 -0.02893 0.08997 -0.00694 0.125 -0.02893 C 0.147 -0.0419 0.17291 -0.075 0.19205 -0.07407 C 0.23502 -0.07291 0.24388 -0.03889 0.24388 -0.0081 C 0.24492 0.03611 0.18906 0.07292 0.12096 0.07709 C 0.05208 0.08009 -0.00508 0.0331 3.125E-6 -1.85185E-6 Z " pathEditMode="relative" rAng="0" ptsTypes="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0.06888 1.48148E-6 0.125 0.02546 0.125 0.05694 C 0.125 0.08819 0.06888 0.11389 -4.375E-6 0.11389 C -0.06888 0.11389 -0.125 0.08819 -0.125 0.05694 C -0.125 0.02546 -0.06888 1.48148E-6 -4.375E-6 1.48148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C -3.95833E-6 0.00023 -0.01783 -0.06505 -0.01783 -0.06482 C -0.0358 -0.11806 -0.06406 -0.13889 -0.10507 -0.13889 C -0.12604 -0.13889 -0.14492 -0.13102 -0.15976 -0.11806 C -0.17018 -0.10903 -0.18281 -0.10394 -0.19635 -0.10394 C -0.22278 -0.10394 -0.24479 -0.12199 -0.25312 -0.14792 C -0.25312 -0.14769 -0.2625 -0.17894 -0.2625 -0.17871 C -0.2625 -0.17894 -0.24362 -0.11297 -0.24362 -0.11273 C -0.22565 -0.06111 -0.19752 -0.04005 -0.15768 -0.04005 C -0.13658 -0.04005 -0.11653 -0.04792 -0.10091 -0.06204 C -0.09153 -0.06991 -0.07877 -0.075 -0.06627 -0.075 C -0.03997 -0.075 -0.01783 -0.05695 -0.0095 -0.03102 C -0.0095 -0.03079 -3.95833E-6 3.33333E-6 -3.95833E-6 0.00023 L -3.95833E-6 3.33333E-6 Z " pathEditMode="relative" rAng="0" ptsTypes="AAAAAAAAAAAAAA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1%88%D0%B0%D1%80%D0%B8%D0%B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258</Words>
  <Application>Microsoft Office PowerPoint</Application>
  <PresentationFormat>On-screen Show (16:9)</PresentationFormat>
  <Paragraphs>59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Britannic Bold</vt:lpstr>
      <vt:lpstr>Love Ya Like A Sister</vt:lpstr>
      <vt:lpstr>Calibri Light</vt:lpstr>
      <vt:lpstr>Calibri</vt:lpstr>
      <vt:lpstr>Comic Sans MS</vt:lpstr>
      <vt:lpstr>Bookman Old Style</vt:lpstr>
      <vt:lpstr>Karla</vt:lpstr>
      <vt:lpstr>Printable Number Sense Activities for Pre-K by Slidesgo</vt:lpstr>
      <vt:lpstr>Тема Office</vt:lpstr>
      <vt:lpstr>1_Тема Office</vt:lpstr>
      <vt:lpstr>2_Тема Office</vt:lpstr>
      <vt:lpstr>5_Тема Office</vt:lpstr>
      <vt:lpstr>Unit 2  Our names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Listening and reading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our names</dc:title>
  <cp:lastModifiedBy>Hieu Duong</cp:lastModifiedBy>
  <cp:revision>32</cp:revision>
  <dcterms:modified xsi:type="dcterms:W3CDTF">2022-06-13T21:40:51Z</dcterms:modified>
</cp:coreProperties>
</file>