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700" r:id="rId2"/>
  </p:sldMasterIdLst>
  <p:notesMasterIdLst>
    <p:notesMasterId r:id="rId26"/>
  </p:notesMasterIdLst>
  <p:sldIdLst>
    <p:sldId id="256" r:id="rId3"/>
    <p:sldId id="260" r:id="rId4"/>
    <p:sldId id="259" r:id="rId5"/>
    <p:sldId id="311" r:id="rId6"/>
    <p:sldId id="312" r:id="rId7"/>
    <p:sldId id="258" r:id="rId8"/>
    <p:sldId id="329" r:id="rId9"/>
    <p:sldId id="328" r:id="rId10"/>
    <p:sldId id="331" r:id="rId11"/>
    <p:sldId id="295" r:id="rId12"/>
    <p:sldId id="293" r:id="rId13"/>
    <p:sldId id="332" r:id="rId14"/>
    <p:sldId id="292" r:id="rId15"/>
    <p:sldId id="333" r:id="rId16"/>
    <p:sldId id="284" r:id="rId17"/>
    <p:sldId id="282" r:id="rId18"/>
    <p:sldId id="281" r:id="rId19"/>
    <p:sldId id="280" r:id="rId20"/>
    <p:sldId id="330" r:id="rId21"/>
    <p:sldId id="279" r:id="rId22"/>
    <p:sldId id="335" r:id="rId23"/>
    <p:sldId id="334" r:id="rId24"/>
    <p:sldId id="269" r:id="rId25"/>
  </p:sldIdLst>
  <p:sldSz cx="9144000" cy="5143500" type="screen16x9"/>
  <p:notesSz cx="6858000" cy="9144000"/>
  <p:embeddedFontLst>
    <p:embeddedFont>
      <p:font typeface="Pangolin" panose="020B0604020202020204" charset="0"/>
      <p:regular r:id="rId27"/>
    </p:embeddedFont>
    <p:embeddedFont>
      <p:font typeface="Twinkl" panose="020B0604020202020204" charset="0"/>
      <p:regular r:id="rId28"/>
      <p:bold r:id="rId29"/>
    </p:embeddedFont>
    <p:embeddedFont>
      <p:font typeface="Nunito" panose="020B0604020202020204" charset="0"/>
      <p:regular r:id="rId30"/>
      <p:bold r:id="rId31"/>
      <p:italic r:id="rId32"/>
      <p:boldItalic r:id="rId33"/>
    </p:embeddedFont>
    <p:embeddedFont>
      <p:font typeface="Fredoka One" panose="020B0604020202020204" charset="0"/>
      <p:regular r:id="rId34"/>
    </p:embeddedFont>
    <p:embeddedFont>
      <p:font typeface="#9Slide03 AllRoundGothic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7C6FEE-DD5E-4960-957A-F60F4AF1D3FE}">
  <a:tblStyle styleId="{0C7C6FEE-DD5E-4960-957A-F60F4AF1D3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8e6adb91be_1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8e6adb91be_1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804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00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487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05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806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87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53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85194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49451" y="1244400"/>
            <a:ext cx="5645100" cy="18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91600" y="2999950"/>
            <a:ext cx="3760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89463" y="188081"/>
            <a:ext cx="8167600" cy="4411338"/>
            <a:chOff x="589463" y="188081"/>
            <a:chExt cx="8167600" cy="441133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589463" y="188081"/>
              <a:ext cx="8167600" cy="4411338"/>
              <a:chOff x="680850" y="273350"/>
              <a:chExt cx="8167600" cy="4411338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751550" y="21004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4253925" y="273350"/>
                <a:ext cx="1529963" cy="476413"/>
                <a:chOff x="723850" y="285125"/>
                <a:chExt cx="1529963" cy="476413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2087013" y="285125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723850" y="664638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1073525" y="6157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" name="Google Shape;22;p2"/>
            <p:cNvSpPr/>
            <p:nvPr/>
          </p:nvSpPr>
          <p:spPr>
            <a:xfrm>
              <a:off x="2863625" y="7214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2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1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69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HEADER_1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601763" y="188081"/>
            <a:ext cx="8167600" cy="4494738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1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6814806" flipH="1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5"/>
          <p:cNvGrpSpPr/>
          <p:nvPr/>
        </p:nvGrpSpPr>
        <p:grpSpPr>
          <a:xfrm rot="10800000" flipH="1">
            <a:off x="-357981" y="188081"/>
            <a:ext cx="8167600" cy="4494738"/>
            <a:chOff x="589463" y="104681"/>
            <a:chExt cx="8167600" cy="4494738"/>
          </a:xfrm>
        </p:grpSpPr>
        <p:grpSp>
          <p:nvGrpSpPr>
            <p:cNvPr id="51" name="Google Shape;51;p5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" name="Google Shape;55;p5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56" name="Google Shape;56;p5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5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8" name="Google Shape;58;p5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BODY_1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 flipH="1">
            <a:off x="309113" y="378031"/>
            <a:ext cx="8729050" cy="4512413"/>
            <a:chOff x="309113" y="378031"/>
            <a:chExt cx="8729050" cy="4512413"/>
          </a:xfrm>
        </p:grpSpPr>
        <p:sp>
          <p:nvSpPr>
            <p:cNvPr id="73" name="Google Shape;73;p7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7"/>
          <p:cNvSpPr/>
          <p:nvPr/>
        </p:nvSpPr>
        <p:spPr>
          <a:xfrm rot="-4262482">
            <a:off x="-2045494" y="-2050372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/>
          <p:nvPr/>
        </p:nvSpPr>
        <p:spPr>
          <a:xfrm rot="6537518">
            <a:off x="5874033" y="3689497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3984320">
            <a:off x="-2598906" y="-702305"/>
            <a:ext cx="5316353" cy="3506984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168;p13"/>
          <p:cNvGrpSpPr/>
          <p:nvPr/>
        </p:nvGrpSpPr>
        <p:grpSpPr>
          <a:xfrm>
            <a:off x="349613" y="451781"/>
            <a:ext cx="8384975" cy="4461413"/>
            <a:chOff x="386488" y="378031"/>
            <a:chExt cx="8384975" cy="4461413"/>
          </a:xfrm>
        </p:grpSpPr>
        <p:sp>
          <p:nvSpPr>
            <p:cNvPr id="169" name="Google Shape;169;p13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864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266113" y="4707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7451525" y="4672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13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3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5"/>
          <p:cNvGrpSpPr/>
          <p:nvPr/>
        </p:nvGrpSpPr>
        <p:grpSpPr>
          <a:xfrm>
            <a:off x="806813" y="451781"/>
            <a:ext cx="7927775" cy="4512168"/>
            <a:chOff x="843688" y="378031"/>
            <a:chExt cx="7927775" cy="4512168"/>
          </a:xfrm>
        </p:grpSpPr>
        <p:sp>
          <p:nvSpPr>
            <p:cNvPr id="188" name="Google Shape;188;p15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843688" y="36505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2642150" y="4793300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5"/>
          <p:cNvSpPr/>
          <p:nvPr/>
        </p:nvSpPr>
        <p:spPr>
          <a:xfrm rot="4262482" flipH="1">
            <a:off x="5874033" y="-2050372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5"/>
          <p:cNvSpPr/>
          <p:nvPr/>
        </p:nvSpPr>
        <p:spPr>
          <a:xfrm rot="-6537518" flipH="1">
            <a:off x="-2045494" y="3689497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ctrTitle" idx="2"/>
          </p:nvPr>
        </p:nvSpPr>
        <p:spPr>
          <a:xfrm>
            <a:off x="847775" y="202191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1"/>
          </p:nvPr>
        </p:nvSpPr>
        <p:spPr>
          <a:xfrm>
            <a:off x="713225" y="2235144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ctrTitle" idx="3"/>
          </p:nvPr>
        </p:nvSpPr>
        <p:spPr>
          <a:xfrm>
            <a:off x="3429000" y="2021932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4"/>
          </p:nvPr>
        </p:nvSpPr>
        <p:spPr>
          <a:xfrm>
            <a:off x="3294450" y="2235157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ctrTitle" idx="5"/>
          </p:nvPr>
        </p:nvSpPr>
        <p:spPr>
          <a:xfrm>
            <a:off x="6010225" y="202191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6"/>
          </p:nvPr>
        </p:nvSpPr>
        <p:spPr>
          <a:xfrm>
            <a:off x="5875675" y="2235144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ctrTitle" idx="7"/>
          </p:nvPr>
        </p:nvSpPr>
        <p:spPr>
          <a:xfrm>
            <a:off x="2139696" y="3679426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subTitle" idx="8"/>
          </p:nvPr>
        </p:nvSpPr>
        <p:spPr>
          <a:xfrm>
            <a:off x="2005146" y="3892651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ctrTitle" idx="9"/>
          </p:nvPr>
        </p:nvSpPr>
        <p:spPr>
          <a:xfrm>
            <a:off x="4718304" y="3679426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3"/>
          </p:nvPr>
        </p:nvSpPr>
        <p:spPr>
          <a:xfrm>
            <a:off x="4583754" y="3892651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ctrTitle" idx="2"/>
          </p:nvPr>
        </p:nvSpPr>
        <p:spPr>
          <a:xfrm>
            <a:off x="3429000" y="2010914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1"/>
          </p:nvPr>
        </p:nvSpPr>
        <p:spPr>
          <a:xfrm>
            <a:off x="3294450" y="2224165"/>
            <a:ext cx="2555100" cy="15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0"/>
          <p:cNvSpPr/>
          <p:nvPr/>
        </p:nvSpPr>
        <p:spPr>
          <a:xfrm rot="7563395">
            <a:off x="5544417" y="3444416"/>
            <a:ext cx="5316301" cy="3506950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0"/>
          <p:cNvSpPr txBox="1">
            <a:spLocks noGrp="1"/>
          </p:cNvSpPr>
          <p:nvPr>
            <p:ph type="ctrTitle"/>
          </p:nvPr>
        </p:nvSpPr>
        <p:spPr>
          <a:xfrm>
            <a:off x="2346300" y="1844850"/>
            <a:ext cx="4451400" cy="14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346" name="Google Shape;346;p30"/>
          <p:cNvGrpSpPr/>
          <p:nvPr/>
        </p:nvGrpSpPr>
        <p:grpSpPr>
          <a:xfrm>
            <a:off x="2683896" y="791269"/>
            <a:ext cx="5388338" cy="2929638"/>
            <a:chOff x="2607700" y="717519"/>
            <a:chExt cx="5388338" cy="2929638"/>
          </a:xfrm>
        </p:grpSpPr>
        <p:sp>
          <p:nvSpPr>
            <p:cNvPr id="347" name="Google Shape;347;p30"/>
            <p:cNvSpPr/>
            <p:nvPr/>
          </p:nvSpPr>
          <p:spPr>
            <a:xfrm>
              <a:off x="7505438" y="34803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7899138" y="235268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2607700" y="717519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39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twinkl.com.au/resources/australian-resources-f-2-mathematics-number-and-algebra/australian-resources-f-2-mathematics-number-and-algebra-number-and-place-value/australian-resources-f-2-mathematics-number-and-algebra-number-and-place-value-ordering-numbers" TargetMode="Externa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A111802-EEED-4718-BC2E-065D4E4A668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9" r:id="rId5"/>
    <p:sldLayoutId id="2147483661" r:id="rId6"/>
    <p:sldLayoutId id="2147483675" r:id="rId7"/>
    <p:sldLayoutId id="2147483676" r:id="rId8"/>
    <p:sldLayoutId id="214748369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F4A1E97-6600-49C7-B7C8-CD5EF768C35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hlinkClick r:id="rId5"/>
            <a:extLst>
              <a:ext uri="{FF2B5EF4-FFF2-40B4-BE49-F238E27FC236}">
                <a16:creationId xmlns:a16="http://schemas.microsoft.com/office/drawing/2014/main" id="{7B18421F-B1EA-4349-9E75-14B42F38326B}"/>
              </a:ext>
            </a:extLst>
          </p:cNvPr>
          <p:cNvSpPr/>
          <p:nvPr userDrawn="1"/>
        </p:nvSpPr>
        <p:spPr>
          <a:xfrm>
            <a:off x="8556600" y="4980373"/>
            <a:ext cx="541538" cy="163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397511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1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scherlund.blogspot.com/2020/02/you-adult-should-take-music-class-heres.html" TargetMode="External"/><Relationship Id="rId12" Type="http://schemas.openxmlformats.org/officeDocument/2006/relationships/image" Target="../media/image18.tif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11" Type="http://schemas.openxmlformats.org/officeDocument/2006/relationships/hyperlink" Target="https://pxhere.com/en/photo/750984" TargetMode="External"/><Relationship Id="rId5" Type="http://schemas.openxmlformats.org/officeDocument/2006/relationships/audio" Target="../media/audio4.wav"/><Relationship Id="rId10" Type="http://schemas.openxmlformats.org/officeDocument/2006/relationships/image" Target="../media/image33.jpg"/><Relationship Id="rId4" Type="http://schemas.openxmlformats.org/officeDocument/2006/relationships/audio" Target="../media/audio3.wav"/><Relationship Id="rId9" Type="http://schemas.openxmlformats.org/officeDocument/2006/relationships/hyperlink" Target="https://www.adhugger.net/2019/07/30/bodyshape-launched-the-first-sports-gym-for-the-groupe-renault-romania-employees/" TargetMode="External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F2FF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1178182" y="1167812"/>
            <a:ext cx="7006209" cy="29372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2646356" y="4183723"/>
            <a:ext cx="661771" cy="680768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7613944" y="2809955"/>
            <a:ext cx="840619" cy="842907"/>
            <a:chOff x="1818025" y="1413863"/>
            <a:chExt cx="507900" cy="585524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6"/>
          <p:cNvGrpSpPr/>
          <p:nvPr/>
        </p:nvGrpSpPr>
        <p:grpSpPr>
          <a:xfrm rot="1060229">
            <a:off x="5744244" y="3640567"/>
            <a:ext cx="2843223" cy="1473517"/>
            <a:chOff x="6535806" y="3518108"/>
            <a:chExt cx="2536111" cy="1314354"/>
          </a:xfrm>
        </p:grpSpPr>
        <p:grpSp>
          <p:nvGrpSpPr>
            <p:cNvPr id="399" name="Google Shape;399;p36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400" name="Google Shape;400;p36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402;p36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403" name="Google Shape;403;p36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6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6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6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6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" name="Google Shape;409;p36"/>
          <p:cNvGrpSpPr/>
          <p:nvPr/>
        </p:nvGrpSpPr>
        <p:grpSpPr>
          <a:xfrm>
            <a:off x="6761627" y="344556"/>
            <a:ext cx="1982407" cy="1651335"/>
            <a:chOff x="6260538" y="192100"/>
            <a:chExt cx="2221932" cy="1850857"/>
          </a:xfrm>
        </p:grpSpPr>
        <p:sp>
          <p:nvSpPr>
            <p:cNvPr id="410" name="Google Shape;410;p36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1" name="Google Shape;411;p36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412" name="Google Shape;412;p36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6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4" name="Google Shape;414;p36"/>
          <p:cNvSpPr txBox="1">
            <a:spLocks noGrp="1"/>
          </p:cNvSpPr>
          <p:nvPr>
            <p:ph type="ctrTitle"/>
          </p:nvPr>
        </p:nvSpPr>
        <p:spPr>
          <a:xfrm>
            <a:off x="2003733" y="1441962"/>
            <a:ext cx="5645100" cy="18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chemeClr val="bg1"/>
                </a:solidFill>
                <a:latin typeface="Fredoka One"/>
                <a:ea typeface="Fredoka One"/>
                <a:cs typeface="Fredoka One"/>
                <a:sym typeface="Fredoka One"/>
              </a:rPr>
              <a:t>UNIT 6</a:t>
            </a:r>
            <a:r>
              <a:rPr lang="en" sz="38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" sz="3800"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5100" dirty="0">
                <a:solidFill>
                  <a:schemeClr val="bg1"/>
                </a:solidFill>
                <a:latin typeface="Fredoka One"/>
                <a:ea typeface="Fredoka One"/>
                <a:cs typeface="Fredoka One"/>
                <a:sym typeface="Fredoka One"/>
              </a:rPr>
              <a:t>OUR SCHOOL</a:t>
            </a:r>
            <a:endParaRPr sz="5100" dirty="0">
              <a:solidFill>
                <a:schemeClr val="bg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416" name="Google Shape;416;p36"/>
          <p:cNvGrpSpPr/>
          <p:nvPr/>
        </p:nvGrpSpPr>
        <p:grpSpPr>
          <a:xfrm rot="-762978" flipH="1">
            <a:off x="606816" y="2101913"/>
            <a:ext cx="568060" cy="591305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527336" y="4320801"/>
            <a:ext cx="390589" cy="406616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7945408" y="2133602"/>
            <a:ext cx="312053" cy="32364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5894362" y="508766"/>
            <a:ext cx="312072" cy="32366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533694">
            <a:off x="1355678" y="294603"/>
            <a:ext cx="968195" cy="1570552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892027" y="3049644"/>
            <a:ext cx="1345528" cy="1593878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3723233" y="3170126"/>
            <a:ext cx="217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800">
                <a:solidFill>
                  <a:schemeClr val="bg1"/>
                </a:solidFill>
                <a:latin typeface="Fredoka One"/>
                <a:ea typeface="Fredoka One"/>
                <a:cs typeface="Fredoka One"/>
                <a:sym typeface="Fredoka One"/>
              </a:rPr>
              <a:t>Lessson 3.2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274145" y="42852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buSzPts val="1100"/>
              <a:defRPr/>
            </a:pPr>
            <a:r>
              <a:rPr lang="en-US" dirty="0"/>
              <a:t>Thanh </a:t>
            </a:r>
            <a:r>
              <a:rPr lang="en-US" dirty="0" err="1"/>
              <a:t>Yến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0967 255 149 </a:t>
            </a:r>
            <a:r>
              <a:rPr lang="en-US" dirty="0" err="1"/>
              <a:t>zalo</a:t>
            </a:r>
            <a:r>
              <a:rPr lang="en-US" dirty="0"/>
              <a:t>/ FB https://www.facebook.com/thanhyentrananhngutaymy/</a:t>
            </a:r>
          </a:p>
        </p:txBody>
      </p:sp>
    </p:spTree>
  </p:cSld>
  <p:clrMapOvr>
    <a:masterClrMapping/>
  </p:clrMapOvr>
  <p:transition spd="slow">
    <p:randomBar dir="vert"/>
    <p:sndAc>
      <p:stSnd>
        <p:snd r:embed="rId3" name="laser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346221-372A-4E2B-952A-7D896032334D}"/>
              </a:ext>
            </a:extLst>
          </p:cNvPr>
          <p:cNvSpPr/>
          <p:nvPr/>
        </p:nvSpPr>
        <p:spPr>
          <a:xfrm>
            <a:off x="1638759" y="570123"/>
            <a:ext cx="5750805" cy="419742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350" b="1" kern="1200">
                <a:solidFill>
                  <a:srgbClr val="23A7F9">
                    <a:lumMod val="50000"/>
                  </a:srgbClr>
                </a:solidFill>
                <a:latin typeface="#9Slide03 AllRoundGothic" panose="020B0703020202020104" pitchFamily="34" charset="0"/>
              </a:rPr>
              <a:t>review quiz</a:t>
            </a:r>
          </a:p>
          <a:p>
            <a:pPr algn="ctr" defTabSz="685800">
              <a:buClrTx/>
            </a:pPr>
            <a:endParaRPr lang="en-US" sz="1350" kern="1200">
              <a:solidFill>
                <a:srgbClr val="4A4A4A">
                  <a:lumMod val="50000"/>
                </a:srgbClr>
              </a:solidFill>
              <a:latin typeface="Twink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E3969-CC50-4F6E-A88F-EFE9273DA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71750"/>
            <a:ext cx="2514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32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 1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2904" y="1585481"/>
            <a:ext cx="358135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Where you can find these things.</a:t>
            </a:r>
            <a:endParaRPr lang="en-GB" sz="1800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1879413" y="2576539"/>
            <a:ext cx="2243822" cy="619540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/>
              <a:t>computer room</a:t>
            </a:r>
            <a:endParaRPr lang="en-GB" sz="18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4283113" y="2547968"/>
            <a:ext cx="1440725" cy="619540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/>
              <a:t>gym</a:t>
            </a:r>
            <a:endParaRPr lang="en-GB" sz="1800" b="1" baseline="30000" dirty="0"/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6093538" y="2531430"/>
            <a:ext cx="1660019" cy="619540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/>
              <a:t>music room</a:t>
            </a:r>
            <a:endParaRPr lang="en-GB" sz="18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2824359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664590" y="4130874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2797726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5664590" y="4325630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8C5B77-8F08-46F6-BA57-1C6376E61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21" y="2414243"/>
            <a:ext cx="951058" cy="2560542"/>
          </a:xfrm>
          <a:prstGeom prst="rect">
            <a:avLst/>
          </a:prstGeom>
        </p:spPr>
      </p:pic>
      <p:pic>
        <p:nvPicPr>
          <p:cNvPr id="14" name="Picture 2" descr="Free Computer Clipart Transparent Background, Download Free Computer  Clipart Transparent Background png images, Free ClipArts on Clipart Library">
            <a:extLst>
              <a:ext uri="{FF2B5EF4-FFF2-40B4-BE49-F238E27FC236}">
                <a16:creationId xmlns:a16="http://schemas.microsoft.com/office/drawing/2014/main" id="{F2E0FD77-1307-40A7-8EE2-36D8DC9C6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23" y="1242947"/>
            <a:ext cx="1618964" cy="11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155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492BA0-613A-4A09-A8E9-C8B50B0224A4}"/>
              </a:ext>
            </a:extLst>
          </p:cNvPr>
          <p:cNvSpPr/>
          <p:nvPr/>
        </p:nvSpPr>
        <p:spPr>
          <a:xfrm>
            <a:off x="654341" y="251670"/>
            <a:ext cx="7835318" cy="312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1320573" y="514785"/>
            <a:ext cx="6164263" cy="746125"/>
          </a:xfrm>
          <a:prstGeom prst="roundRect">
            <a:avLst>
              <a:gd name="adj" fmla="val 9641"/>
            </a:avLst>
          </a:prstGeom>
          <a:solidFill>
            <a:srgbClr val="FFE864"/>
          </a:solidFill>
        </p:spPr>
        <p:txBody>
          <a:bodyPr>
            <a:normAutofit fontScale="90000"/>
          </a:bodyPr>
          <a:lstStyle/>
          <a:p>
            <a:r>
              <a:rPr lang="en-GB" sz="2700">
                <a:latin typeface="+mn-lt"/>
              </a:rPr>
              <a:t>Question 2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2904" y="1585481"/>
            <a:ext cx="358135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We can read books in this room.</a:t>
            </a:r>
            <a:endParaRPr lang="en-GB" sz="1800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2363033" y="2511621"/>
            <a:ext cx="1440725" cy="749378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400" b="1"/>
              <a:t>library</a:t>
            </a:r>
            <a:endParaRPr lang="en-GB" sz="24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4036798" y="2511621"/>
            <a:ext cx="1440725" cy="749378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400" b="1"/>
              <a:t>gym</a:t>
            </a:r>
            <a:endParaRPr lang="en-GB" sz="2400" b="1" baseline="30000" dirty="0"/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5762596" y="2576539"/>
            <a:ext cx="1660019" cy="619540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/>
              <a:t>music room</a:t>
            </a:r>
            <a:endParaRPr lang="en-GB" sz="18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081" y="2498509"/>
            <a:ext cx="914210" cy="2571750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2824359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664590" y="4130874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2797726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5664590" y="4325630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3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 3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4456" y="1579665"/>
            <a:ext cx="358135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Is this a computer room?</a:t>
            </a:r>
            <a:endParaRPr lang="en-GB" sz="1800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4868639" y="3278522"/>
            <a:ext cx="2228447" cy="749378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400" b="1"/>
              <a:t>Yes, it is.</a:t>
            </a:r>
            <a:endParaRPr lang="en-GB" sz="16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4735112" y="1505694"/>
            <a:ext cx="2495499" cy="749378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400" b="1"/>
              <a:t>Yes, it isn't.</a:t>
            </a:r>
            <a:endParaRPr lang="en-GB" sz="2400" b="1" baseline="30000" dirty="0"/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4879702" y="2347034"/>
            <a:ext cx="2015695" cy="749378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400" b="1"/>
              <a:t> No, it isn't.</a:t>
            </a:r>
            <a:endParaRPr lang="en-GB" sz="24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122" y="2608998"/>
            <a:ext cx="1703159" cy="2408660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1968682" y="4166683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064088" y="4130873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1968682" y="4188311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4977427" y="4350608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pic>
        <p:nvPicPr>
          <p:cNvPr id="13" name="Picture 1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A5577232-E100-4BA4-AAF3-F8ED684DC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06657">
            <a:off x="1721532" y="2147758"/>
            <a:ext cx="1699570" cy="1718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520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E0C98C6-3EB2-41AB-90E4-54D20A3DBF51}"/>
              </a:ext>
            </a:extLst>
          </p:cNvPr>
          <p:cNvSpPr/>
          <p:nvPr/>
        </p:nvSpPr>
        <p:spPr>
          <a:xfrm>
            <a:off x="729842" y="506760"/>
            <a:ext cx="7835318" cy="312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 idx="4294967295"/>
          </p:nvPr>
        </p:nvSpPr>
        <p:spPr>
          <a:xfrm>
            <a:off x="1231169" y="444962"/>
            <a:ext cx="6164263" cy="746125"/>
          </a:xfrm>
          <a:prstGeom prst="roundRect">
            <a:avLst>
              <a:gd name="adj" fmla="val 9641"/>
            </a:avLst>
          </a:prstGeom>
          <a:solidFill>
            <a:srgbClr val="FFE864"/>
          </a:solidFill>
        </p:spPr>
        <p:txBody>
          <a:bodyPr>
            <a:normAutofit fontScale="90000"/>
          </a:bodyPr>
          <a:lstStyle/>
          <a:p>
            <a:r>
              <a:rPr lang="en-GB" sz="2700">
                <a:latin typeface="+mn-lt"/>
              </a:rPr>
              <a:t>Question 4</a:t>
            </a:r>
            <a:endParaRPr lang="en-GB" sz="2700" dirty="0">
              <a:latin typeface="+mn-lt"/>
            </a:endParaRPr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1575743" y="3588859"/>
            <a:ext cx="3407318" cy="618684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/>
              <a:t>Let's go to the art room.</a:t>
            </a:r>
            <a:endParaRPr lang="en-GB" sz="12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1575743" y="1796367"/>
            <a:ext cx="3084291" cy="835936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/>
              <a:t>Let's go the to art room.</a:t>
            </a:r>
            <a:endParaRPr lang="en-GB" sz="1800" b="1" baseline="30000"/>
          </a:p>
          <a:p>
            <a:pPr algn="ctr"/>
            <a:endParaRPr lang="en-GB" sz="1500" b="1" baseline="30000" dirty="0"/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1487709" y="2759270"/>
            <a:ext cx="3407318" cy="619540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/>
              <a:t>Let's go to the room art.</a:t>
            </a:r>
            <a:endParaRPr lang="en-GB" sz="11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4763013" y="1826784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6398719" y="2289145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4763013" y="1826384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6398719" y="2567431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CC2E17-F696-4778-9EB9-88032F44D30B}"/>
              </a:ext>
            </a:extLst>
          </p:cNvPr>
          <p:cNvSpPr/>
          <p:nvPr/>
        </p:nvSpPr>
        <p:spPr>
          <a:xfrm>
            <a:off x="1675124" y="1346900"/>
            <a:ext cx="29723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art/ Let's/ to/ the/ go/ room.</a:t>
            </a:r>
            <a:endParaRPr lang="en-GB" sz="1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EAAD828-DD92-4CE4-8AC9-556F1FC939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121" y="2505335"/>
            <a:ext cx="962622" cy="25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80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 4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2904" y="1585481"/>
            <a:ext cx="4873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We can meet our teachers and friends here.</a:t>
            </a:r>
            <a:endParaRPr lang="en-GB" sz="1800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2363033" y="2544080"/>
            <a:ext cx="1440725" cy="684459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100" b="1"/>
              <a:t>school</a:t>
            </a:r>
            <a:endParaRPr lang="en-GB" sz="21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4036798" y="2544080"/>
            <a:ext cx="1440725" cy="684459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100" b="1"/>
              <a:t>kitchen</a:t>
            </a:r>
            <a:endParaRPr lang="en-GB" sz="2100" b="1" baseline="30000" dirty="0"/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5710562" y="2544081"/>
            <a:ext cx="1440725" cy="684459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100" b="1"/>
              <a:t>house</a:t>
            </a:r>
            <a:endParaRPr lang="en-GB" sz="21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090" y="2550468"/>
            <a:ext cx="1018943" cy="2407564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2824359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664590" y="4130874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2797726" y="354219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5655706" y="4338492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525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 5</a:t>
            </a:r>
            <a:endParaRPr lang="en-GB" sz="2700" dirty="0">
              <a:latin typeface="+mn-lt"/>
            </a:endParaRPr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2363033" y="2414243"/>
            <a:ext cx="1440725" cy="944134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/>
              <a:t>cl</a:t>
            </a:r>
            <a:endParaRPr lang="en-GB" sz="33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4036798" y="2414243"/>
            <a:ext cx="1440725" cy="944134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/>
              <a:t>pl</a:t>
            </a:r>
            <a:endParaRPr lang="en-GB" sz="3300" b="1" baseline="30000" dirty="0"/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5710562" y="2414243"/>
            <a:ext cx="1440725" cy="944134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/>
              <a:t>sc</a:t>
            </a:r>
            <a:endParaRPr lang="en-GB" sz="33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091" y="2498509"/>
            <a:ext cx="868190" cy="2571750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2824359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664590" y="4130874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2797726" y="3553133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5664590" y="4325630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C2B83B-9646-49AE-8893-B1D2E8707322}"/>
              </a:ext>
            </a:extLst>
          </p:cNvPr>
          <p:cNvSpPr txBox="1"/>
          <p:nvPr/>
        </p:nvSpPr>
        <p:spPr>
          <a:xfrm>
            <a:off x="1957634" y="1480423"/>
            <a:ext cx="351988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GB" sz="2400" kern="1200" baseline="3000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Which is the missing letter of this word?  </a:t>
            </a:r>
            <a:r>
              <a:rPr lang="en-GB" sz="3000" b="1" kern="1200" baseline="30000">
                <a:solidFill>
                  <a:srgbClr val="1C1C1C"/>
                </a:solidFill>
                <a:latin typeface="Twinkl"/>
                <a:ea typeface="+mn-ea"/>
                <a:cs typeface="+mn-cs"/>
              </a:rPr>
              <a:t>__</a:t>
            </a:r>
            <a:r>
              <a:rPr lang="en-GB" sz="3000" b="1" baseline="30000">
                <a:solidFill>
                  <a:srgbClr val="1C1C1C"/>
                </a:solidFill>
                <a:latin typeface="Twinkl"/>
              </a:rPr>
              <a:t>assroom</a:t>
            </a:r>
            <a:endParaRPr lang="en-GB" sz="2400" b="1" kern="1200" dirty="0">
              <a:solidFill>
                <a:srgbClr val="1C1C1C"/>
              </a:solidFill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578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 6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2904" y="1585481"/>
            <a:ext cx="358135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We can do excercise in this room.</a:t>
            </a:r>
            <a:endParaRPr lang="en-GB" sz="1800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6412715" y="2514806"/>
            <a:ext cx="1440725" cy="749378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400" b="1"/>
              <a:t>gym</a:t>
            </a:r>
            <a:endParaRPr lang="en-GB" sz="24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2421757" y="2535634"/>
            <a:ext cx="1596570" cy="749378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600" b="1" baseline="30000"/>
              <a:t>music</a:t>
            </a:r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4367774" y="2506992"/>
            <a:ext cx="1515802" cy="749378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400" b="1"/>
              <a:t>school</a:t>
            </a:r>
            <a:endParaRPr lang="en-GB" sz="24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754" y="2498509"/>
            <a:ext cx="850862" cy="2571750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2824359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664590" y="4130874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2824359" y="3535451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5664590" y="4325630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45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 7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5278" y="1477628"/>
            <a:ext cx="3581353" cy="7078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baseline="30000" dirty="0"/>
              <a:t>Which is the missing letter of this word?  </a:t>
            </a:r>
            <a:r>
              <a:rPr lang="en-GB" sz="3000" b="1" baseline="30000" dirty="0"/>
              <a:t>__</a:t>
            </a:r>
            <a:r>
              <a:rPr lang="en-GB" sz="3000" b="1" baseline="30000" dirty="0" err="1"/>
              <a:t>ayground</a:t>
            </a:r>
            <a:endParaRPr lang="en-GB" sz="2400" b="1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5875819" y="2414243"/>
            <a:ext cx="1440725" cy="944134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/>
              <a:t>pl</a:t>
            </a:r>
            <a:endParaRPr lang="en-GB" sz="33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2421758" y="2414243"/>
            <a:ext cx="1440725" cy="944134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/>
              <a:t>qu</a:t>
            </a:r>
            <a:endParaRPr lang="en-GB" sz="3300" b="1" baseline="30000" dirty="0"/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4148788" y="2414243"/>
            <a:ext cx="1440725" cy="944134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/>
              <a:t>cl</a:t>
            </a:r>
            <a:endParaRPr lang="en-GB" sz="33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8612" y="2498509"/>
            <a:ext cx="899145" cy="2571750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2824359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664590" y="4130874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2824359" y="3553133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5664590" y="4325630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54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 8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2904" y="1585480"/>
            <a:ext cx="358135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I can draw pictures in this room. Which room is it?</a:t>
            </a:r>
            <a:endParaRPr lang="en-GB" sz="1800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1121488" y="2493528"/>
            <a:ext cx="2317859" cy="814297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700" b="1"/>
              <a:t>art room</a:t>
            </a:r>
            <a:endParaRPr lang="en-GB" sz="27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3560713" y="2468407"/>
            <a:ext cx="2446160" cy="814297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700" b="1"/>
              <a:t>math room</a:t>
            </a:r>
            <a:endParaRPr lang="en-GB" sz="2700" b="1" baseline="30000" dirty="0"/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6085576" y="2447054"/>
            <a:ext cx="2680920" cy="814297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700" b="1"/>
              <a:t>music room</a:t>
            </a:r>
            <a:endParaRPr lang="en-GB" sz="27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4" y="2539143"/>
            <a:ext cx="966801" cy="2571750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2824359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664590" y="4130874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2824359" y="356918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5664590" y="4325630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76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0"/>
          <p:cNvSpPr txBox="1">
            <a:spLocks noGrp="1"/>
          </p:cNvSpPr>
          <p:nvPr>
            <p:ph type="ctrTitle"/>
          </p:nvPr>
        </p:nvSpPr>
        <p:spPr>
          <a:xfrm>
            <a:off x="645709" y="14424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Contents</a:t>
            </a:r>
            <a:endParaRPr sz="6000" dirty="0"/>
          </a:p>
        </p:txBody>
      </p:sp>
      <p:sp>
        <p:nvSpPr>
          <p:cNvPr id="590" name="Google Shape;590;p40"/>
          <p:cNvSpPr txBox="1">
            <a:spLocks noGrp="1"/>
          </p:cNvSpPr>
          <p:nvPr>
            <p:ph type="ctrTitle" idx="2"/>
          </p:nvPr>
        </p:nvSpPr>
        <p:spPr>
          <a:xfrm>
            <a:off x="545929" y="1990170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01</a:t>
            </a:r>
            <a:endParaRPr sz="4000" dirty="0"/>
          </a:p>
        </p:txBody>
      </p:sp>
      <p:sp>
        <p:nvSpPr>
          <p:cNvPr id="591" name="Google Shape;591;p40"/>
          <p:cNvSpPr txBox="1">
            <a:spLocks noGrp="1"/>
          </p:cNvSpPr>
          <p:nvPr>
            <p:ph type="subTitle" idx="1"/>
          </p:nvPr>
        </p:nvSpPr>
        <p:spPr>
          <a:xfrm>
            <a:off x="1" y="2340570"/>
            <a:ext cx="3268325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WARM UP</a:t>
            </a:r>
            <a:endParaRPr sz="3200" b="1" dirty="0"/>
          </a:p>
        </p:txBody>
      </p:sp>
      <p:sp>
        <p:nvSpPr>
          <p:cNvPr id="592" name="Google Shape;592;p40"/>
          <p:cNvSpPr txBox="1">
            <a:spLocks noGrp="1"/>
          </p:cNvSpPr>
          <p:nvPr>
            <p:ph type="ctrTitle" idx="3"/>
          </p:nvPr>
        </p:nvSpPr>
        <p:spPr>
          <a:xfrm>
            <a:off x="3455125" y="202191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02</a:t>
            </a:r>
            <a:endParaRPr sz="4000" dirty="0"/>
          </a:p>
        </p:txBody>
      </p:sp>
      <p:sp>
        <p:nvSpPr>
          <p:cNvPr id="593" name="Google Shape;593;p40"/>
          <p:cNvSpPr txBox="1">
            <a:spLocks noGrp="1"/>
          </p:cNvSpPr>
          <p:nvPr>
            <p:ph type="subTitle" idx="4"/>
          </p:nvPr>
        </p:nvSpPr>
        <p:spPr>
          <a:xfrm>
            <a:off x="3243732" y="2333051"/>
            <a:ext cx="2943386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0000"/>
                </a:solidFill>
              </a:rPr>
              <a:t>NEW LESSON</a:t>
            </a:r>
            <a:endParaRPr sz="3200" b="1" dirty="0">
              <a:solidFill>
                <a:srgbClr val="FF0000"/>
              </a:solidFill>
            </a:endParaRPr>
          </a:p>
        </p:txBody>
      </p:sp>
      <p:sp>
        <p:nvSpPr>
          <p:cNvPr id="594" name="Google Shape;594;p40"/>
          <p:cNvSpPr txBox="1">
            <a:spLocks noGrp="1"/>
          </p:cNvSpPr>
          <p:nvPr>
            <p:ph type="ctrTitle" idx="5"/>
          </p:nvPr>
        </p:nvSpPr>
        <p:spPr>
          <a:xfrm>
            <a:off x="6312071" y="2078294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03</a:t>
            </a:r>
            <a:endParaRPr sz="4000" dirty="0"/>
          </a:p>
        </p:txBody>
      </p:sp>
      <p:sp>
        <p:nvSpPr>
          <p:cNvPr id="595" name="Google Shape;595;p40"/>
          <p:cNvSpPr txBox="1">
            <a:spLocks noGrp="1"/>
          </p:cNvSpPr>
          <p:nvPr>
            <p:ph type="subTitle" idx="6"/>
          </p:nvPr>
        </p:nvSpPr>
        <p:spPr>
          <a:xfrm>
            <a:off x="6343264" y="2356445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7030A0"/>
                </a:solidFill>
              </a:rPr>
              <a:t>GAME TIME</a:t>
            </a:r>
            <a:endParaRPr sz="3200" b="1" dirty="0">
              <a:solidFill>
                <a:srgbClr val="7030A0"/>
              </a:solidFill>
            </a:endParaRPr>
          </a:p>
        </p:txBody>
      </p:sp>
      <p:grpSp>
        <p:nvGrpSpPr>
          <p:cNvPr id="600" name="Google Shape;600;p40"/>
          <p:cNvGrpSpPr/>
          <p:nvPr/>
        </p:nvGrpSpPr>
        <p:grpSpPr>
          <a:xfrm>
            <a:off x="4423825" y="1275678"/>
            <a:ext cx="348600" cy="348600"/>
            <a:chOff x="3191072" y="2571383"/>
            <a:chExt cx="348600" cy="348600"/>
          </a:xfrm>
        </p:grpSpPr>
        <p:sp>
          <p:nvSpPr>
            <p:cNvPr id="601" name="Google Shape;601;p40"/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603" name="Google Shape;603;p40"/>
          <p:cNvGrpSpPr/>
          <p:nvPr/>
        </p:nvGrpSpPr>
        <p:grpSpPr>
          <a:xfrm>
            <a:off x="1514629" y="1248700"/>
            <a:ext cx="348600" cy="348600"/>
            <a:chOff x="3191072" y="2571383"/>
            <a:chExt cx="348600" cy="348600"/>
          </a:xfrm>
        </p:grpSpPr>
        <p:sp>
          <p:nvSpPr>
            <p:cNvPr id="604" name="Google Shape;604;p40"/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615" name="Google Shape;615;p40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616" name="Google Shape;616;p4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40"/>
          <p:cNvGrpSpPr/>
          <p:nvPr/>
        </p:nvGrpSpPr>
        <p:grpSpPr>
          <a:xfrm rot="148811">
            <a:off x="8174552" y="998366"/>
            <a:ext cx="371396" cy="375435"/>
            <a:chOff x="2079900" y="3077638"/>
            <a:chExt cx="367775" cy="382800"/>
          </a:xfrm>
        </p:grpSpPr>
        <p:sp>
          <p:nvSpPr>
            <p:cNvPr id="621" name="Google Shape;621;p4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600;p40">
            <a:extLst>
              <a:ext uri="{FF2B5EF4-FFF2-40B4-BE49-F238E27FC236}">
                <a16:creationId xmlns:a16="http://schemas.microsoft.com/office/drawing/2014/main" id="{6596A4F3-CDFF-D0AA-6A81-D3A308597133}"/>
              </a:ext>
            </a:extLst>
          </p:cNvPr>
          <p:cNvGrpSpPr/>
          <p:nvPr/>
        </p:nvGrpSpPr>
        <p:grpSpPr>
          <a:xfrm>
            <a:off x="7223767" y="1364026"/>
            <a:ext cx="348600" cy="348600"/>
            <a:chOff x="3191072" y="2571383"/>
            <a:chExt cx="348600" cy="348600"/>
          </a:xfrm>
        </p:grpSpPr>
        <p:sp>
          <p:nvSpPr>
            <p:cNvPr id="47" name="Google Shape;601;p40">
              <a:extLst>
                <a:ext uri="{FF2B5EF4-FFF2-40B4-BE49-F238E27FC236}">
                  <a16:creationId xmlns:a16="http://schemas.microsoft.com/office/drawing/2014/main" id="{F89B4AF0-ADED-C730-1445-677DF1DE4446}"/>
                </a:ext>
              </a:extLst>
            </p:cNvPr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48" name="Google Shape;602;p40">
              <a:extLst>
                <a:ext uri="{FF2B5EF4-FFF2-40B4-BE49-F238E27FC236}">
                  <a16:creationId xmlns:a16="http://schemas.microsoft.com/office/drawing/2014/main" id="{FE6ED2FD-A6D5-61D2-1C63-A6E6F1A26A82}"/>
                </a:ext>
              </a:extLst>
            </p:cNvPr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0B922D7-6081-C20C-CF2E-706D1D08B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896" y="4075357"/>
            <a:ext cx="1862526" cy="951058"/>
          </a:xfrm>
          <a:prstGeom prst="rect">
            <a:avLst/>
          </a:prstGeom>
        </p:spPr>
      </p:pic>
      <p:grpSp>
        <p:nvGrpSpPr>
          <p:cNvPr id="50" name="Google Shape;684;p42">
            <a:extLst>
              <a:ext uri="{FF2B5EF4-FFF2-40B4-BE49-F238E27FC236}">
                <a16:creationId xmlns:a16="http://schemas.microsoft.com/office/drawing/2014/main" id="{05ADC37E-6CB4-B459-5A17-347EF0DD7FEF}"/>
              </a:ext>
            </a:extLst>
          </p:cNvPr>
          <p:cNvGrpSpPr/>
          <p:nvPr/>
        </p:nvGrpSpPr>
        <p:grpSpPr>
          <a:xfrm rot="-632919" flipH="1">
            <a:off x="665523" y="361549"/>
            <a:ext cx="641652" cy="668105"/>
            <a:chOff x="2079900" y="3077638"/>
            <a:chExt cx="367775" cy="382800"/>
          </a:xfrm>
        </p:grpSpPr>
        <p:sp>
          <p:nvSpPr>
            <p:cNvPr id="51" name="Google Shape;685;p42">
              <a:extLst>
                <a:ext uri="{FF2B5EF4-FFF2-40B4-BE49-F238E27FC236}">
                  <a16:creationId xmlns:a16="http://schemas.microsoft.com/office/drawing/2014/main" id="{C6696859-06E9-0987-9546-54F6EDE1A184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6;p42">
              <a:extLst>
                <a:ext uri="{FF2B5EF4-FFF2-40B4-BE49-F238E27FC236}">
                  <a16:creationId xmlns:a16="http://schemas.microsoft.com/office/drawing/2014/main" id="{1F364B75-6785-68A8-E465-AF3C1937D092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7;p42">
              <a:extLst>
                <a:ext uri="{FF2B5EF4-FFF2-40B4-BE49-F238E27FC236}">
                  <a16:creationId xmlns:a16="http://schemas.microsoft.com/office/drawing/2014/main" id="{5F2759A9-87FE-D17F-7FC6-97230727A39E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8;p42">
              <a:extLst>
                <a:ext uri="{FF2B5EF4-FFF2-40B4-BE49-F238E27FC236}">
                  <a16:creationId xmlns:a16="http://schemas.microsoft.com/office/drawing/2014/main" id="{FA2CB30B-8982-2E2C-0269-BB5F8B620C6A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laser.wav"/>
          </p:stSnd>
        </p:sndAc>
      </p:transition>
    </mc:Choice>
    <mc:Fallback xmlns="">
      <p:transition spd="slow">
        <p:split orient="vert"/>
        <p:sndAc>
          <p:stSnd>
            <p:snd r:embed="rId5" name="laser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 9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2904" y="1585480"/>
            <a:ext cx="472039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I can sing, play the piano or the guitar in this room? Which room is it?</a:t>
            </a:r>
            <a:endParaRPr lang="en-GB" sz="1800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3559224" y="2379329"/>
            <a:ext cx="2240056" cy="684459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2100" b="1"/>
              <a:t>music room</a:t>
            </a:r>
            <a:endParaRPr lang="en-GB" sz="2100" b="1" baseline="3000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1279298" y="2468371"/>
            <a:ext cx="2105366" cy="619540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/>
              <a:t>computer room</a:t>
            </a:r>
            <a:endParaRPr lang="en-GB" sz="18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050" y="2542944"/>
            <a:ext cx="951688" cy="2571750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2824359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664590" y="4130874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2824359" y="3547983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5664590" y="4325630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13" name="Answer 2">
            <a:extLst>
              <a:ext uri="{FF2B5EF4-FFF2-40B4-BE49-F238E27FC236}">
                <a16:creationId xmlns:a16="http://schemas.microsoft.com/office/drawing/2014/main" id="{80BA90DC-00D1-4A57-B022-4CCD56546897}"/>
              </a:ext>
            </a:extLst>
          </p:cNvPr>
          <p:cNvSpPr/>
          <p:nvPr/>
        </p:nvSpPr>
        <p:spPr>
          <a:xfrm>
            <a:off x="6130831" y="2357828"/>
            <a:ext cx="2105366" cy="619540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/>
              <a:t>art room</a:t>
            </a:r>
            <a:endParaRPr lang="en-GB" sz="1800" b="1" baseline="30000" dirty="0"/>
          </a:p>
        </p:txBody>
      </p:sp>
    </p:spTree>
    <p:extLst>
      <p:ext uri="{BB962C8B-B14F-4D97-AF65-F5344CB8AC3E}">
        <p14:creationId xmlns:p14="http://schemas.microsoft.com/office/powerpoint/2010/main" val="1166712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 9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2904" y="1585480"/>
            <a:ext cx="47203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What place is it?</a:t>
            </a:r>
            <a:endParaRPr lang="en-GB" sz="1800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3731110" y="2442700"/>
            <a:ext cx="2105366" cy="864789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4400" b="1" baseline="30000"/>
              <a:t>school</a:t>
            </a:r>
            <a:endParaRPr lang="en-GB" sz="2800" b="1" baseline="3000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1291064" y="2382894"/>
            <a:ext cx="2105366" cy="864789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4400" b="1" baseline="30000"/>
              <a:t>library</a:t>
            </a:r>
            <a:endParaRPr lang="en-GB" sz="44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050" y="2542944"/>
            <a:ext cx="951688" cy="2571750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2824359" y="3574656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5664590" y="4130874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2824359" y="3547983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5664590" y="4325630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13" name="Answer 2">
            <a:extLst>
              <a:ext uri="{FF2B5EF4-FFF2-40B4-BE49-F238E27FC236}">
                <a16:creationId xmlns:a16="http://schemas.microsoft.com/office/drawing/2014/main" id="{80BA90DC-00D1-4A57-B022-4CCD56546897}"/>
              </a:ext>
            </a:extLst>
          </p:cNvPr>
          <p:cNvSpPr/>
          <p:nvPr/>
        </p:nvSpPr>
        <p:spPr>
          <a:xfrm>
            <a:off x="6171156" y="2382894"/>
            <a:ext cx="2105366" cy="807084"/>
          </a:xfrm>
          <a:prstGeom prst="roundRect">
            <a:avLst>
              <a:gd name="adj" fmla="val 50000"/>
            </a:avLst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4000" b="1" baseline="30000"/>
              <a:t>gym</a:t>
            </a:r>
            <a:endParaRPr lang="en-GB" sz="4000" b="1" baseline="30000" dirty="0"/>
          </a:p>
        </p:txBody>
      </p:sp>
      <p:sp>
        <p:nvSpPr>
          <p:cNvPr id="3" name="Star: 8 Points 2">
            <a:extLst>
              <a:ext uri="{FF2B5EF4-FFF2-40B4-BE49-F238E27FC236}">
                <a16:creationId xmlns:a16="http://schemas.microsoft.com/office/drawing/2014/main" id="{369FFFBD-8BB8-42CE-81F9-C5704A2919E8}"/>
              </a:ext>
            </a:extLst>
          </p:cNvPr>
          <p:cNvSpPr/>
          <p:nvPr/>
        </p:nvSpPr>
        <p:spPr>
          <a:xfrm>
            <a:off x="4165483" y="1068082"/>
            <a:ext cx="1812022" cy="1291031"/>
          </a:xfrm>
          <a:prstGeom prst="star8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o l o s h c</a:t>
            </a:r>
          </a:p>
        </p:txBody>
      </p:sp>
    </p:spTree>
    <p:extLst>
      <p:ext uri="{BB962C8B-B14F-4D97-AF65-F5344CB8AC3E}">
        <p14:creationId xmlns:p14="http://schemas.microsoft.com/office/powerpoint/2010/main" val="1022411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85899" y="508100"/>
            <a:ext cx="6165056" cy="745730"/>
          </a:xfrm>
          <a:solidFill>
            <a:srgbClr val="FFE864"/>
          </a:solidFill>
        </p:spPr>
        <p:txBody>
          <a:bodyPr/>
          <a:lstStyle/>
          <a:p>
            <a:r>
              <a:rPr lang="en-GB" sz="2700">
                <a:latin typeface="+mn-lt"/>
              </a:rPr>
              <a:t>Question10</a:t>
            </a:r>
            <a:endParaRPr lang="en-GB" sz="27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2904" y="1585481"/>
            <a:ext cx="358135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800"/>
              <a:t>Which room can you hear?</a:t>
            </a:r>
            <a:endParaRPr lang="en-GB" sz="1800" dirty="0"/>
          </a:p>
        </p:txBody>
      </p:sp>
      <p:sp>
        <p:nvSpPr>
          <p:cNvPr id="15" name="Answer 1">
            <a:extLst>
              <a:ext uri="{FF2B5EF4-FFF2-40B4-BE49-F238E27FC236}">
                <a16:creationId xmlns:a16="http://schemas.microsoft.com/office/drawing/2014/main" id="{A8A7F312-DFEA-45A6-AD3F-3AF76900AB5A}"/>
              </a:ext>
            </a:extLst>
          </p:cNvPr>
          <p:cNvSpPr/>
          <p:nvPr/>
        </p:nvSpPr>
        <p:spPr>
          <a:xfrm>
            <a:off x="6137846" y="1699487"/>
            <a:ext cx="2144989" cy="2137909"/>
          </a:xfrm>
          <a:prstGeom prst="roundRect">
            <a:avLst>
              <a:gd name="adj" fmla="val 50000"/>
            </a:avLst>
          </a:prstGeom>
          <a:blipFill>
            <a:blip r:embed="rId6">
              <a:extLst>
                <a:ext uri="{837473B0-CC2E-450A-ABE3-18F120FF3D39}">
                  <a1611:picAttrSrcUrl xmlns:a1611="http://schemas.microsoft.com/office/drawing/2016/11/main" xmlns="" r:i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endParaRPr lang="en-GB" sz="2400" b="1" baseline="30000" dirty="0"/>
          </a:p>
        </p:txBody>
      </p:sp>
      <p:sp>
        <p:nvSpPr>
          <p:cNvPr id="16" name="Answer 2">
            <a:extLst>
              <a:ext uri="{FF2B5EF4-FFF2-40B4-BE49-F238E27FC236}">
                <a16:creationId xmlns:a16="http://schemas.microsoft.com/office/drawing/2014/main" id="{373A03A9-DC87-4233-A773-8C199E3491E8}"/>
              </a:ext>
            </a:extLst>
          </p:cNvPr>
          <p:cNvSpPr/>
          <p:nvPr/>
        </p:nvSpPr>
        <p:spPr>
          <a:xfrm>
            <a:off x="1290260" y="1913432"/>
            <a:ext cx="1835080" cy="1943951"/>
          </a:xfrm>
          <a:prstGeom prst="roundRect">
            <a:avLst>
              <a:gd name="adj" fmla="val 50000"/>
            </a:avLst>
          </a:prstGeom>
          <a:blipFill>
            <a:blip r:embed="rId8">
              <a:extLst>
                <a:ext uri="{837473B0-CC2E-450A-ABE3-18F120FF3D39}">
                  <a1611:picAttrSrcUrl xmlns:a1611="http://schemas.microsoft.com/office/drawing/2016/11/main" xmlns="" r:i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endParaRPr lang="en-GB" sz="3600" b="1" baseline="30000"/>
          </a:p>
        </p:txBody>
      </p:sp>
      <p:sp>
        <p:nvSpPr>
          <p:cNvPr id="17" name="Answer 3">
            <a:extLst>
              <a:ext uri="{FF2B5EF4-FFF2-40B4-BE49-F238E27FC236}">
                <a16:creationId xmlns:a16="http://schemas.microsoft.com/office/drawing/2014/main" id="{30A8CF79-2437-44D3-A6EB-02DED0FCD872}"/>
              </a:ext>
            </a:extLst>
          </p:cNvPr>
          <p:cNvSpPr/>
          <p:nvPr/>
        </p:nvSpPr>
        <p:spPr>
          <a:xfrm>
            <a:off x="3680904" y="1913432"/>
            <a:ext cx="2056504" cy="1974330"/>
          </a:xfrm>
          <a:prstGeom prst="roundRect">
            <a:avLst>
              <a:gd name="adj" fmla="val 50000"/>
            </a:avLst>
          </a:prstGeom>
          <a:blipFill>
            <a:blip r:embed="rId10">
              <a:extLst>
                <a:ext uri="{837473B0-CC2E-450A-ABE3-18F120FF3D39}">
                  <a1611:picAttrSrcUrl xmlns:a1611="http://schemas.microsoft.com/office/drawing/2016/11/main" xmlns="" r:i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endParaRPr lang="en-GB" sz="2400" b="1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B67B51-54D0-411E-AE04-EB162761D51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9"/>
          <a:stretch/>
        </p:blipFill>
        <p:spPr>
          <a:xfrm>
            <a:off x="6482958" y="342213"/>
            <a:ext cx="881180" cy="91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5E25A2-CBC2-43D9-8948-D5AB5E82D7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63" y="2559761"/>
            <a:ext cx="850862" cy="2571750"/>
          </a:xfrm>
          <a:prstGeom prst="rect">
            <a:avLst/>
          </a:prstGeom>
        </p:spPr>
      </p:pic>
      <p:sp>
        <p:nvSpPr>
          <p:cNvPr id="22" name="Correct">
            <a:extLst>
              <a:ext uri="{FF2B5EF4-FFF2-40B4-BE49-F238E27FC236}">
                <a16:creationId xmlns:a16="http://schemas.microsoft.com/office/drawing/2014/main" id="{30138D12-E3EA-43BD-ABA0-E6ECB270B5D0}"/>
              </a:ext>
            </a:extLst>
          </p:cNvPr>
          <p:cNvSpPr/>
          <p:nvPr/>
        </p:nvSpPr>
        <p:spPr>
          <a:xfrm>
            <a:off x="5166939" y="3880817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Correct</a:t>
            </a:r>
            <a:endParaRPr lang="en-GB" sz="3300" b="1" baseline="30000" dirty="0"/>
          </a:p>
        </p:txBody>
      </p:sp>
      <p:sp>
        <p:nvSpPr>
          <p:cNvPr id="23" name="Next questio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5248D7-A0BA-4A44-8533-C22E3444CF97}"/>
              </a:ext>
            </a:extLst>
          </p:cNvPr>
          <p:cNvSpPr/>
          <p:nvPr/>
        </p:nvSpPr>
        <p:spPr>
          <a:xfrm>
            <a:off x="4871251" y="4009145"/>
            <a:ext cx="1820246" cy="1009053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Next question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sp>
        <p:nvSpPr>
          <p:cNvPr id="26" name="Correct">
            <a:extLst>
              <a:ext uri="{FF2B5EF4-FFF2-40B4-BE49-F238E27FC236}">
                <a16:creationId xmlns:a16="http://schemas.microsoft.com/office/drawing/2014/main" id="{4F416E82-9F12-40D8-AC36-1B86E10C536F}"/>
              </a:ext>
            </a:extLst>
          </p:cNvPr>
          <p:cNvSpPr/>
          <p:nvPr/>
        </p:nvSpPr>
        <p:spPr>
          <a:xfrm>
            <a:off x="1087436" y="3965724"/>
            <a:ext cx="3918868" cy="944134"/>
          </a:xfrm>
          <a:prstGeom prst="roundRect">
            <a:avLst>
              <a:gd name="adj" fmla="val 50000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3300" b="1" dirty="0"/>
              <a:t>Oh no!</a:t>
            </a:r>
            <a:endParaRPr lang="en-GB" sz="3300" b="1" baseline="30000" dirty="0"/>
          </a:p>
        </p:txBody>
      </p:sp>
      <p:sp>
        <p:nvSpPr>
          <p:cNvPr id="27" name="Try Again">
            <a:extLst>
              <a:ext uri="{FF2B5EF4-FFF2-40B4-BE49-F238E27FC236}">
                <a16:creationId xmlns:a16="http://schemas.microsoft.com/office/drawing/2014/main" id="{AAF8A4D8-0CBC-4580-8D01-65217FA28D0B}"/>
              </a:ext>
            </a:extLst>
          </p:cNvPr>
          <p:cNvSpPr/>
          <p:nvPr/>
        </p:nvSpPr>
        <p:spPr>
          <a:xfrm>
            <a:off x="4827285" y="4237594"/>
            <a:ext cx="1820246" cy="619540"/>
          </a:xfrm>
          <a:prstGeom prst="roundRect">
            <a:avLst>
              <a:gd name="adj" fmla="val 50000"/>
            </a:avLst>
          </a:prstGeom>
          <a:solidFill>
            <a:srgbClr val="FF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spAutoFit/>
          </a:bodyPr>
          <a:lstStyle/>
          <a:p>
            <a:pPr algn="ctr"/>
            <a:r>
              <a:rPr lang="en-GB" sz="1800" b="1" dirty="0">
                <a:solidFill>
                  <a:sysClr val="windowText" lastClr="000000"/>
                </a:solidFill>
              </a:rPr>
              <a:t>Try Again</a:t>
            </a:r>
            <a:endParaRPr lang="en-GB" sz="1800" b="1" baseline="30000" dirty="0">
              <a:solidFill>
                <a:sysClr val="windowText" lastClr="000000"/>
              </a:solidFill>
            </a:endParaRPr>
          </a:p>
        </p:txBody>
      </p:sp>
      <p:pic>
        <p:nvPicPr>
          <p:cNvPr id="18" name="music">
            <a:hlinkClick r:id="" action="ppaction://media"/>
            <a:extLst>
              <a:ext uri="{FF2B5EF4-FFF2-40B4-BE49-F238E27FC236}">
                <a16:creationId xmlns:a16="http://schemas.microsoft.com/office/drawing/2014/main" id="{A0C5EA43-BE1B-4EC1-A564-EF2BD058E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4194" y="798021"/>
            <a:ext cx="544853" cy="5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0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9"/>
          <p:cNvSpPr/>
          <p:nvPr/>
        </p:nvSpPr>
        <p:spPr>
          <a:xfrm>
            <a:off x="2097294" y="1589400"/>
            <a:ext cx="4797011" cy="1964705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9"/>
          <p:cNvSpPr txBox="1">
            <a:spLocks noGrp="1"/>
          </p:cNvSpPr>
          <p:nvPr>
            <p:ph type="ctrTitle"/>
          </p:nvPr>
        </p:nvSpPr>
        <p:spPr>
          <a:xfrm>
            <a:off x="2346300" y="1844850"/>
            <a:ext cx="4451400" cy="14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</a:rPr>
              <a:t>GOOD BYE</a:t>
            </a:r>
            <a:endParaRPr sz="6000" dirty="0">
              <a:solidFill>
                <a:schemeClr val="lt1"/>
              </a:solidFill>
            </a:endParaRPr>
          </a:p>
        </p:txBody>
      </p:sp>
      <p:grpSp>
        <p:nvGrpSpPr>
          <p:cNvPr id="891" name="Google Shape;891;p49"/>
          <p:cNvGrpSpPr/>
          <p:nvPr/>
        </p:nvGrpSpPr>
        <p:grpSpPr>
          <a:xfrm rot="-1765296">
            <a:off x="3184131" y="3829198"/>
            <a:ext cx="661771" cy="680768"/>
            <a:chOff x="2510200" y="3361463"/>
            <a:chExt cx="488700" cy="510950"/>
          </a:xfrm>
        </p:grpSpPr>
        <p:sp>
          <p:nvSpPr>
            <p:cNvPr id="892" name="Google Shape;892;p4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49"/>
          <p:cNvGrpSpPr/>
          <p:nvPr/>
        </p:nvGrpSpPr>
        <p:grpSpPr>
          <a:xfrm rot="544829">
            <a:off x="8074768" y="3906936"/>
            <a:ext cx="322982" cy="326452"/>
            <a:chOff x="2079900" y="3077638"/>
            <a:chExt cx="367775" cy="382800"/>
          </a:xfrm>
        </p:grpSpPr>
        <p:sp>
          <p:nvSpPr>
            <p:cNvPr id="897" name="Google Shape;897;p4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1" name="Google Shape;901;p49"/>
          <p:cNvGrpSpPr/>
          <p:nvPr/>
        </p:nvGrpSpPr>
        <p:grpSpPr>
          <a:xfrm rot="-632919" flipH="1">
            <a:off x="1399897" y="2237699"/>
            <a:ext cx="641652" cy="668105"/>
            <a:chOff x="2079900" y="3077638"/>
            <a:chExt cx="367775" cy="382800"/>
          </a:xfrm>
        </p:grpSpPr>
        <p:sp>
          <p:nvSpPr>
            <p:cNvPr id="902" name="Google Shape;902;p4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" grpId="0" animBg="1"/>
      <p:bldP spid="8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1"/>
          <p:cNvSpPr/>
          <p:nvPr/>
        </p:nvSpPr>
        <p:spPr>
          <a:xfrm>
            <a:off x="4064628" y="219562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Pangolin"/>
                <a:sym typeface="Pangolin"/>
              </a:rPr>
              <a:t>01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7475A53-B743-F8E8-543E-DEC2309C1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467" y="2853927"/>
            <a:ext cx="1381381" cy="232171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03189" y="1600201"/>
            <a:ext cx="5215570" cy="140374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33751" y="1801117"/>
            <a:ext cx="3275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doka One" panose="020B0604020202020204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278366670"/>
      </p:ext>
    </p:extLst>
  </p:cSld>
  <p:clrMapOvr>
    <a:masterClrMapping/>
  </p:clrMapOvr>
  <p:transition spd="slow">
    <p:randomBar dir="vert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2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>
            <a:off x="0" y="172410"/>
            <a:ext cx="8026400" cy="4802174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8107262" y="4313742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 rot="2006702">
            <a:off x="8447926" y="3177328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honics Song">
            <a:hlinkClick r:id="" action="ppaction://media"/>
            <a:extLst>
              <a:ext uri="{FF2B5EF4-FFF2-40B4-BE49-F238E27FC236}">
                <a16:creationId xmlns:a16="http://schemas.microsoft.com/office/drawing/2014/main" id="{FB9356EF-FAAA-3DD9-D530-57703EB7E2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422" y="308030"/>
            <a:ext cx="7128934" cy="445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25858"/>
      </p:ext>
    </p:extLst>
  </p:cSld>
  <p:clrMapOvr>
    <a:masterClrMapping/>
  </p:clrMapOvr>
  <p:transition>
    <p:fade/>
    <p:sndAc>
      <p:stSnd>
        <p:snd r:embed="rId5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1"/>
          <p:cNvSpPr/>
          <p:nvPr/>
        </p:nvSpPr>
        <p:spPr>
          <a:xfrm>
            <a:off x="4064628" y="219562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Pangolin"/>
                <a:cs typeface="Arial"/>
                <a:sym typeface="Pangolin"/>
              </a:rPr>
              <a:t>02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475A53-B743-F8E8-543E-DEC2309C15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872" y="3250406"/>
            <a:ext cx="1903897" cy="183594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03189" y="1600201"/>
            <a:ext cx="5215570" cy="140374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10561" y="1801117"/>
            <a:ext cx="41216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doka One" panose="020B0604020202020204" charset="0"/>
              </a:rPr>
              <a:t>New Lesson</a:t>
            </a:r>
          </a:p>
        </p:txBody>
      </p:sp>
    </p:spTree>
    <p:extLst>
      <p:ext uri="{BB962C8B-B14F-4D97-AF65-F5344CB8AC3E}">
        <p14:creationId xmlns:p14="http://schemas.microsoft.com/office/powerpoint/2010/main" val="288785166"/>
      </p:ext>
    </p:extLst>
  </p:cSld>
  <p:clrMapOvr>
    <a:masterClrMapping/>
  </p:clrMapOvr>
  <p:transition spd="slow">
    <p:randomBar dir="vert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150019" y="392906"/>
            <a:ext cx="8461772" cy="458271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3" name="Google Shape;523;p38"/>
          <p:cNvGrpSpPr/>
          <p:nvPr/>
        </p:nvGrpSpPr>
        <p:grpSpPr>
          <a:xfrm rot="-1765296">
            <a:off x="7880402" y="208160"/>
            <a:ext cx="661771" cy="680768"/>
            <a:chOff x="2510200" y="3361463"/>
            <a:chExt cx="488700" cy="510950"/>
          </a:xfrm>
        </p:grpSpPr>
        <p:sp>
          <p:nvSpPr>
            <p:cNvPr id="524" name="Google Shape;524;p38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38"/>
          <p:cNvGrpSpPr/>
          <p:nvPr/>
        </p:nvGrpSpPr>
        <p:grpSpPr>
          <a:xfrm rot="632919">
            <a:off x="8234135" y="4353761"/>
            <a:ext cx="499416" cy="516879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3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534" name="Google Shape;534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1710;p69"/>
          <p:cNvGrpSpPr/>
          <p:nvPr/>
        </p:nvGrpSpPr>
        <p:grpSpPr>
          <a:xfrm rot="1615853">
            <a:off x="360876" y="341015"/>
            <a:ext cx="1063850" cy="597863"/>
            <a:chOff x="4374975" y="4042913"/>
            <a:chExt cx="1264243" cy="652775"/>
          </a:xfrm>
        </p:grpSpPr>
        <p:sp>
          <p:nvSpPr>
            <p:cNvPr id="41" name="Google Shape;1711;p69"/>
            <p:cNvSpPr/>
            <p:nvPr/>
          </p:nvSpPr>
          <p:spPr>
            <a:xfrm>
              <a:off x="4374975" y="4042913"/>
              <a:ext cx="1167975" cy="530425"/>
            </a:xfrm>
            <a:custGeom>
              <a:avLst/>
              <a:gdLst/>
              <a:ahLst/>
              <a:cxnLst/>
              <a:rect l="l" t="t" r="r" b="b"/>
              <a:pathLst>
                <a:path w="46719" h="21217" extrusionOk="0">
                  <a:moveTo>
                    <a:pt x="3404" y="17903"/>
                  </a:moveTo>
                  <a:cubicBezTo>
                    <a:pt x="5562" y="15502"/>
                    <a:pt x="7721" y="13070"/>
                    <a:pt x="9939" y="10639"/>
                  </a:cubicBezTo>
                  <a:cubicBezTo>
                    <a:pt x="12462" y="7842"/>
                    <a:pt x="15046" y="5016"/>
                    <a:pt x="17630" y="2250"/>
                  </a:cubicBezTo>
                  <a:cubicBezTo>
                    <a:pt x="18906" y="882"/>
                    <a:pt x="18633" y="639"/>
                    <a:pt x="20456" y="578"/>
                  </a:cubicBezTo>
                  <a:cubicBezTo>
                    <a:pt x="24438" y="426"/>
                    <a:pt x="28481" y="304"/>
                    <a:pt x="32523" y="335"/>
                  </a:cubicBezTo>
                  <a:cubicBezTo>
                    <a:pt x="35897" y="335"/>
                    <a:pt x="39302" y="456"/>
                    <a:pt x="42676" y="517"/>
                  </a:cubicBezTo>
                  <a:cubicBezTo>
                    <a:pt x="46080" y="639"/>
                    <a:pt x="46718" y="0"/>
                    <a:pt x="44165" y="2310"/>
                  </a:cubicBezTo>
                  <a:cubicBezTo>
                    <a:pt x="42980" y="3374"/>
                    <a:pt x="41794" y="4408"/>
                    <a:pt x="40670" y="5502"/>
                  </a:cubicBezTo>
                  <a:cubicBezTo>
                    <a:pt x="38876" y="7143"/>
                    <a:pt x="37113" y="8815"/>
                    <a:pt x="35350" y="10487"/>
                  </a:cubicBezTo>
                  <a:cubicBezTo>
                    <a:pt x="34773" y="9119"/>
                    <a:pt x="14742" y="18511"/>
                    <a:pt x="15076" y="19301"/>
                  </a:cubicBezTo>
                  <a:cubicBezTo>
                    <a:pt x="12705" y="19484"/>
                    <a:pt x="10304" y="19666"/>
                    <a:pt x="7903" y="19909"/>
                  </a:cubicBezTo>
                  <a:cubicBezTo>
                    <a:pt x="6718" y="20031"/>
                    <a:pt x="5593" y="20122"/>
                    <a:pt x="4407" y="20274"/>
                  </a:cubicBezTo>
                  <a:cubicBezTo>
                    <a:pt x="0" y="20821"/>
                    <a:pt x="426" y="21216"/>
                    <a:pt x="3404" y="17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12;p69"/>
            <p:cNvSpPr/>
            <p:nvPr/>
          </p:nvSpPr>
          <p:spPr>
            <a:xfrm>
              <a:off x="4795175" y="4406888"/>
              <a:ext cx="537275" cy="288800"/>
            </a:xfrm>
            <a:custGeom>
              <a:avLst/>
              <a:gdLst/>
              <a:ahLst/>
              <a:cxnLst/>
              <a:rect l="l" t="t" r="r" b="b"/>
              <a:pathLst>
                <a:path w="21491" h="11552" extrusionOk="0">
                  <a:moveTo>
                    <a:pt x="9545" y="2919"/>
                  </a:moveTo>
                  <a:cubicBezTo>
                    <a:pt x="15108" y="517"/>
                    <a:pt x="20214" y="1"/>
                    <a:pt x="20852" y="1551"/>
                  </a:cubicBezTo>
                  <a:cubicBezTo>
                    <a:pt x="21491" y="3101"/>
                    <a:pt x="17478" y="6232"/>
                    <a:pt x="11886" y="8512"/>
                  </a:cubicBezTo>
                  <a:cubicBezTo>
                    <a:pt x="6293" y="10822"/>
                    <a:pt x="1278" y="11551"/>
                    <a:pt x="639" y="10062"/>
                  </a:cubicBezTo>
                  <a:cubicBezTo>
                    <a:pt x="1" y="8572"/>
                    <a:pt x="3952" y="5320"/>
                    <a:pt x="9545" y="2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13;p69"/>
            <p:cNvSpPr/>
            <p:nvPr/>
          </p:nvSpPr>
          <p:spPr>
            <a:xfrm>
              <a:off x="5506993" y="4441714"/>
              <a:ext cx="69925" cy="69175"/>
            </a:xfrm>
            <a:custGeom>
              <a:avLst/>
              <a:gdLst/>
              <a:ahLst/>
              <a:cxnLst/>
              <a:rect l="l" t="t" r="r" b="b"/>
              <a:pathLst>
                <a:path w="2797" h="2767" extrusionOk="0">
                  <a:moveTo>
                    <a:pt x="1155" y="122"/>
                  </a:moveTo>
                  <a:cubicBezTo>
                    <a:pt x="456" y="243"/>
                    <a:pt x="0" y="912"/>
                    <a:pt x="122" y="1611"/>
                  </a:cubicBezTo>
                  <a:cubicBezTo>
                    <a:pt x="213" y="2310"/>
                    <a:pt x="912" y="2766"/>
                    <a:pt x="1641" y="2675"/>
                  </a:cubicBezTo>
                  <a:cubicBezTo>
                    <a:pt x="2340" y="2553"/>
                    <a:pt x="2796" y="1854"/>
                    <a:pt x="2675" y="1186"/>
                  </a:cubicBezTo>
                  <a:cubicBezTo>
                    <a:pt x="2584" y="486"/>
                    <a:pt x="1885" y="0"/>
                    <a:pt x="1155" y="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14;p69"/>
            <p:cNvSpPr/>
            <p:nvPr/>
          </p:nvSpPr>
          <p:spPr>
            <a:xfrm>
              <a:off x="5203793" y="4053389"/>
              <a:ext cx="351850" cy="426325"/>
            </a:xfrm>
            <a:custGeom>
              <a:avLst/>
              <a:gdLst/>
              <a:ahLst/>
              <a:cxnLst/>
              <a:rect l="l" t="t" r="r" b="b"/>
              <a:pathLst>
                <a:path w="14074" h="17053" extrusionOk="0">
                  <a:moveTo>
                    <a:pt x="334" y="1247"/>
                  </a:moveTo>
                  <a:cubicBezTo>
                    <a:pt x="152" y="1247"/>
                    <a:pt x="0" y="1095"/>
                    <a:pt x="31" y="882"/>
                  </a:cubicBezTo>
                  <a:cubicBezTo>
                    <a:pt x="91" y="639"/>
                    <a:pt x="243" y="427"/>
                    <a:pt x="426" y="427"/>
                  </a:cubicBezTo>
                  <a:cubicBezTo>
                    <a:pt x="4559" y="1"/>
                    <a:pt x="7538" y="1521"/>
                    <a:pt x="9666" y="4408"/>
                  </a:cubicBezTo>
                  <a:cubicBezTo>
                    <a:pt x="11794" y="7266"/>
                    <a:pt x="13101" y="11430"/>
                    <a:pt x="14013" y="16415"/>
                  </a:cubicBezTo>
                  <a:cubicBezTo>
                    <a:pt x="14073" y="16627"/>
                    <a:pt x="13952" y="16871"/>
                    <a:pt x="13769" y="16992"/>
                  </a:cubicBezTo>
                  <a:cubicBezTo>
                    <a:pt x="13557" y="17053"/>
                    <a:pt x="13374" y="16992"/>
                    <a:pt x="13344" y="16749"/>
                  </a:cubicBezTo>
                  <a:cubicBezTo>
                    <a:pt x="12462" y="11855"/>
                    <a:pt x="11155" y="7782"/>
                    <a:pt x="9088" y="5016"/>
                  </a:cubicBezTo>
                  <a:cubicBezTo>
                    <a:pt x="7082" y="2281"/>
                    <a:pt x="4256" y="882"/>
                    <a:pt x="334" y="1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15;p69"/>
            <p:cNvSpPr/>
            <p:nvPr/>
          </p:nvSpPr>
          <p:spPr>
            <a:xfrm>
              <a:off x="5493293" y="4496414"/>
              <a:ext cx="145925" cy="186950"/>
            </a:xfrm>
            <a:custGeom>
              <a:avLst/>
              <a:gdLst/>
              <a:ahLst/>
              <a:cxnLst/>
              <a:rect l="l" t="t" r="r" b="b"/>
              <a:pathLst>
                <a:path w="5837" h="7478" extrusionOk="0">
                  <a:moveTo>
                    <a:pt x="5776" y="6049"/>
                  </a:moveTo>
                  <a:cubicBezTo>
                    <a:pt x="5837" y="6292"/>
                    <a:pt x="5715" y="6505"/>
                    <a:pt x="5503" y="6627"/>
                  </a:cubicBezTo>
                  <a:cubicBezTo>
                    <a:pt x="5320" y="6748"/>
                    <a:pt x="5138" y="6627"/>
                    <a:pt x="5107" y="6414"/>
                  </a:cubicBezTo>
                  <a:cubicBezTo>
                    <a:pt x="4986" y="5745"/>
                    <a:pt x="4864" y="5107"/>
                    <a:pt x="4712" y="4469"/>
                  </a:cubicBezTo>
                  <a:cubicBezTo>
                    <a:pt x="4530" y="3466"/>
                    <a:pt x="4408" y="2827"/>
                    <a:pt x="4347" y="2493"/>
                  </a:cubicBezTo>
                  <a:cubicBezTo>
                    <a:pt x="4256" y="1976"/>
                    <a:pt x="3952" y="1581"/>
                    <a:pt x="3588" y="1308"/>
                  </a:cubicBezTo>
                  <a:cubicBezTo>
                    <a:pt x="3192" y="1034"/>
                    <a:pt x="2676" y="882"/>
                    <a:pt x="2159" y="1004"/>
                  </a:cubicBezTo>
                  <a:lnTo>
                    <a:pt x="2159" y="1004"/>
                  </a:lnTo>
                  <a:lnTo>
                    <a:pt x="2129" y="1004"/>
                  </a:lnTo>
                  <a:cubicBezTo>
                    <a:pt x="1673" y="1064"/>
                    <a:pt x="1308" y="1338"/>
                    <a:pt x="1065" y="1672"/>
                  </a:cubicBezTo>
                  <a:cubicBezTo>
                    <a:pt x="852" y="1976"/>
                    <a:pt x="730" y="2402"/>
                    <a:pt x="791" y="2827"/>
                  </a:cubicBezTo>
                  <a:lnTo>
                    <a:pt x="791" y="2827"/>
                  </a:lnTo>
                  <a:lnTo>
                    <a:pt x="791" y="2827"/>
                  </a:lnTo>
                  <a:lnTo>
                    <a:pt x="791" y="2858"/>
                  </a:lnTo>
                  <a:cubicBezTo>
                    <a:pt x="913" y="3435"/>
                    <a:pt x="1004" y="3952"/>
                    <a:pt x="1095" y="4499"/>
                  </a:cubicBezTo>
                  <a:cubicBezTo>
                    <a:pt x="1247" y="5259"/>
                    <a:pt x="1399" y="6019"/>
                    <a:pt x="1521" y="6779"/>
                  </a:cubicBezTo>
                  <a:cubicBezTo>
                    <a:pt x="1551" y="7022"/>
                    <a:pt x="1460" y="7235"/>
                    <a:pt x="1247" y="7356"/>
                  </a:cubicBezTo>
                  <a:cubicBezTo>
                    <a:pt x="1065" y="7478"/>
                    <a:pt x="882" y="7356"/>
                    <a:pt x="852" y="7113"/>
                  </a:cubicBezTo>
                  <a:cubicBezTo>
                    <a:pt x="700" y="6353"/>
                    <a:pt x="548" y="5593"/>
                    <a:pt x="426" y="4833"/>
                  </a:cubicBezTo>
                  <a:cubicBezTo>
                    <a:pt x="305" y="4317"/>
                    <a:pt x="244" y="3739"/>
                    <a:pt x="122" y="3192"/>
                  </a:cubicBezTo>
                  <a:lnTo>
                    <a:pt x="122" y="3131"/>
                  </a:lnTo>
                  <a:lnTo>
                    <a:pt x="122" y="3131"/>
                  </a:lnTo>
                  <a:cubicBezTo>
                    <a:pt x="1" y="2432"/>
                    <a:pt x="183" y="1764"/>
                    <a:pt x="578" y="1186"/>
                  </a:cubicBezTo>
                  <a:cubicBezTo>
                    <a:pt x="943" y="669"/>
                    <a:pt x="1490" y="274"/>
                    <a:pt x="2159" y="122"/>
                  </a:cubicBezTo>
                  <a:lnTo>
                    <a:pt x="2220" y="122"/>
                  </a:lnTo>
                  <a:lnTo>
                    <a:pt x="2220" y="122"/>
                  </a:lnTo>
                  <a:cubicBezTo>
                    <a:pt x="2858" y="1"/>
                    <a:pt x="3496" y="153"/>
                    <a:pt x="3983" y="517"/>
                  </a:cubicBezTo>
                  <a:cubicBezTo>
                    <a:pt x="4499" y="852"/>
                    <a:pt x="4864" y="1429"/>
                    <a:pt x="5016" y="2098"/>
                  </a:cubicBezTo>
                  <a:cubicBezTo>
                    <a:pt x="5229" y="3040"/>
                    <a:pt x="5320" y="3739"/>
                    <a:pt x="5411" y="4074"/>
                  </a:cubicBezTo>
                  <a:cubicBezTo>
                    <a:pt x="5503" y="4773"/>
                    <a:pt x="5624" y="5411"/>
                    <a:pt x="5776" y="60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16;p69"/>
            <p:cNvSpPr/>
            <p:nvPr/>
          </p:nvSpPr>
          <p:spPr>
            <a:xfrm>
              <a:off x="5524468" y="4517689"/>
              <a:ext cx="80575" cy="152775"/>
            </a:xfrm>
            <a:custGeom>
              <a:avLst/>
              <a:gdLst/>
              <a:ahLst/>
              <a:cxnLst/>
              <a:rect l="l" t="t" r="r" b="b"/>
              <a:pathLst>
                <a:path w="3223" h="6111" extrusionOk="0">
                  <a:moveTo>
                    <a:pt x="3161" y="5168"/>
                  </a:moveTo>
                  <a:cubicBezTo>
                    <a:pt x="3222" y="5411"/>
                    <a:pt x="3100" y="5624"/>
                    <a:pt x="2888" y="5745"/>
                  </a:cubicBezTo>
                  <a:cubicBezTo>
                    <a:pt x="2705" y="5806"/>
                    <a:pt x="2523" y="5745"/>
                    <a:pt x="2493" y="5502"/>
                  </a:cubicBezTo>
                  <a:cubicBezTo>
                    <a:pt x="2371" y="4803"/>
                    <a:pt x="2219" y="4104"/>
                    <a:pt x="2097" y="3466"/>
                  </a:cubicBezTo>
                  <a:cubicBezTo>
                    <a:pt x="1976" y="2767"/>
                    <a:pt x="1885" y="2098"/>
                    <a:pt x="1733" y="1399"/>
                  </a:cubicBezTo>
                  <a:lnTo>
                    <a:pt x="1733" y="1399"/>
                  </a:lnTo>
                  <a:cubicBezTo>
                    <a:pt x="1641" y="1095"/>
                    <a:pt x="1459" y="913"/>
                    <a:pt x="1277" y="852"/>
                  </a:cubicBezTo>
                  <a:cubicBezTo>
                    <a:pt x="1186" y="791"/>
                    <a:pt x="1125" y="791"/>
                    <a:pt x="1034" y="852"/>
                  </a:cubicBezTo>
                  <a:cubicBezTo>
                    <a:pt x="973" y="852"/>
                    <a:pt x="912" y="882"/>
                    <a:pt x="882" y="913"/>
                  </a:cubicBezTo>
                  <a:cubicBezTo>
                    <a:pt x="821" y="1004"/>
                    <a:pt x="730" y="1156"/>
                    <a:pt x="821" y="1368"/>
                  </a:cubicBezTo>
                  <a:lnTo>
                    <a:pt x="821" y="1368"/>
                  </a:lnTo>
                  <a:cubicBezTo>
                    <a:pt x="912" y="2068"/>
                    <a:pt x="1064" y="2736"/>
                    <a:pt x="1186" y="3435"/>
                  </a:cubicBezTo>
                  <a:cubicBezTo>
                    <a:pt x="1307" y="4104"/>
                    <a:pt x="1459" y="4803"/>
                    <a:pt x="1581" y="5472"/>
                  </a:cubicBezTo>
                  <a:cubicBezTo>
                    <a:pt x="1611" y="5715"/>
                    <a:pt x="1490" y="5928"/>
                    <a:pt x="1307" y="6049"/>
                  </a:cubicBezTo>
                  <a:cubicBezTo>
                    <a:pt x="1125" y="6110"/>
                    <a:pt x="912" y="6049"/>
                    <a:pt x="882" y="5806"/>
                  </a:cubicBezTo>
                  <a:cubicBezTo>
                    <a:pt x="760" y="5138"/>
                    <a:pt x="608" y="4438"/>
                    <a:pt x="517" y="3770"/>
                  </a:cubicBezTo>
                  <a:cubicBezTo>
                    <a:pt x="395" y="3071"/>
                    <a:pt x="243" y="2402"/>
                    <a:pt x="122" y="1703"/>
                  </a:cubicBezTo>
                  <a:cubicBezTo>
                    <a:pt x="0" y="1034"/>
                    <a:pt x="243" y="487"/>
                    <a:pt x="669" y="244"/>
                  </a:cubicBezTo>
                  <a:cubicBezTo>
                    <a:pt x="821" y="122"/>
                    <a:pt x="973" y="31"/>
                    <a:pt x="1125" y="31"/>
                  </a:cubicBezTo>
                  <a:cubicBezTo>
                    <a:pt x="1277" y="1"/>
                    <a:pt x="1429" y="1"/>
                    <a:pt x="1581" y="92"/>
                  </a:cubicBezTo>
                  <a:cubicBezTo>
                    <a:pt x="1945" y="183"/>
                    <a:pt x="2341" y="548"/>
                    <a:pt x="2432" y="1156"/>
                  </a:cubicBezTo>
                  <a:lnTo>
                    <a:pt x="2432" y="1156"/>
                  </a:lnTo>
                  <a:lnTo>
                    <a:pt x="2432" y="1156"/>
                  </a:lnTo>
                  <a:cubicBezTo>
                    <a:pt x="2553" y="1824"/>
                    <a:pt x="2675" y="2523"/>
                    <a:pt x="2827" y="3192"/>
                  </a:cubicBezTo>
                  <a:cubicBezTo>
                    <a:pt x="2918" y="3831"/>
                    <a:pt x="3070" y="4530"/>
                    <a:pt x="3161" y="51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17;p69"/>
            <p:cNvSpPr/>
            <p:nvPr/>
          </p:nvSpPr>
          <p:spPr>
            <a:xfrm>
              <a:off x="4466150" y="4077113"/>
              <a:ext cx="835150" cy="447600"/>
            </a:xfrm>
            <a:custGeom>
              <a:avLst/>
              <a:gdLst/>
              <a:ahLst/>
              <a:cxnLst/>
              <a:rect l="l" t="t" r="r" b="b"/>
              <a:pathLst>
                <a:path w="33406" h="17904" extrusionOk="0">
                  <a:moveTo>
                    <a:pt x="456" y="17781"/>
                  </a:moveTo>
                  <a:cubicBezTo>
                    <a:pt x="396" y="17873"/>
                    <a:pt x="244" y="17903"/>
                    <a:pt x="122" y="17781"/>
                  </a:cubicBezTo>
                  <a:cubicBezTo>
                    <a:pt x="61" y="17721"/>
                    <a:pt x="1" y="17569"/>
                    <a:pt x="122" y="17447"/>
                  </a:cubicBezTo>
                  <a:cubicBezTo>
                    <a:pt x="6627" y="10365"/>
                    <a:pt x="10913" y="6018"/>
                    <a:pt x="13283" y="3617"/>
                  </a:cubicBezTo>
                  <a:cubicBezTo>
                    <a:pt x="14195" y="2705"/>
                    <a:pt x="14834" y="2067"/>
                    <a:pt x="15168" y="1672"/>
                  </a:cubicBezTo>
                  <a:cubicBezTo>
                    <a:pt x="15290" y="1550"/>
                    <a:pt x="15411" y="1398"/>
                    <a:pt x="15502" y="1307"/>
                  </a:cubicBezTo>
                  <a:cubicBezTo>
                    <a:pt x="16201" y="547"/>
                    <a:pt x="16384" y="304"/>
                    <a:pt x="17113" y="304"/>
                  </a:cubicBezTo>
                  <a:cubicBezTo>
                    <a:pt x="19515" y="182"/>
                    <a:pt x="22585" y="182"/>
                    <a:pt x="25594" y="152"/>
                  </a:cubicBezTo>
                  <a:cubicBezTo>
                    <a:pt x="28329" y="122"/>
                    <a:pt x="31004" y="122"/>
                    <a:pt x="33193" y="0"/>
                  </a:cubicBezTo>
                  <a:cubicBezTo>
                    <a:pt x="33284" y="0"/>
                    <a:pt x="33405" y="122"/>
                    <a:pt x="33405" y="243"/>
                  </a:cubicBezTo>
                  <a:cubicBezTo>
                    <a:pt x="33405" y="334"/>
                    <a:pt x="33284" y="456"/>
                    <a:pt x="33193" y="456"/>
                  </a:cubicBezTo>
                  <a:cubicBezTo>
                    <a:pt x="31095" y="547"/>
                    <a:pt x="28360" y="578"/>
                    <a:pt x="25594" y="608"/>
                  </a:cubicBezTo>
                  <a:cubicBezTo>
                    <a:pt x="22585" y="638"/>
                    <a:pt x="19515" y="699"/>
                    <a:pt x="17113" y="760"/>
                  </a:cubicBezTo>
                  <a:cubicBezTo>
                    <a:pt x="16566" y="790"/>
                    <a:pt x="16384" y="1003"/>
                    <a:pt x="15806" y="1611"/>
                  </a:cubicBezTo>
                  <a:cubicBezTo>
                    <a:pt x="15746" y="1702"/>
                    <a:pt x="15624" y="1824"/>
                    <a:pt x="15472" y="1976"/>
                  </a:cubicBezTo>
                  <a:cubicBezTo>
                    <a:pt x="15107" y="2401"/>
                    <a:pt x="14499" y="3009"/>
                    <a:pt x="13587" y="3952"/>
                  </a:cubicBezTo>
                  <a:cubicBezTo>
                    <a:pt x="11217" y="6383"/>
                    <a:pt x="6931" y="10730"/>
                    <a:pt x="456" y="177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18;p69"/>
            <p:cNvSpPr/>
            <p:nvPr/>
          </p:nvSpPr>
          <p:spPr>
            <a:xfrm>
              <a:off x="4704750" y="4177413"/>
              <a:ext cx="614775" cy="488625"/>
            </a:xfrm>
            <a:custGeom>
              <a:avLst/>
              <a:gdLst/>
              <a:ahLst/>
              <a:cxnLst/>
              <a:rect l="l" t="t" r="r" b="b"/>
              <a:pathLst>
                <a:path w="24591" h="19545" extrusionOk="0">
                  <a:moveTo>
                    <a:pt x="396" y="10426"/>
                  </a:moveTo>
                  <a:lnTo>
                    <a:pt x="396" y="10426"/>
                  </a:lnTo>
                  <a:cubicBezTo>
                    <a:pt x="1" y="8724"/>
                    <a:pt x="4499" y="5532"/>
                    <a:pt x="9423" y="3344"/>
                  </a:cubicBezTo>
                  <a:cubicBezTo>
                    <a:pt x="14317" y="1186"/>
                    <a:pt x="19697" y="0"/>
                    <a:pt x="20670" y="1520"/>
                  </a:cubicBezTo>
                  <a:lnTo>
                    <a:pt x="20670" y="1520"/>
                  </a:lnTo>
                  <a:cubicBezTo>
                    <a:pt x="20670" y="1581"/>
                    <a:pt x="20700" y="1611"/>
                    <a:pt x="20700" y="1642"/>
                  </a:cubicBezTo>
                  <a:lnTo>
                    <a:pt x="22646" y="6323"/>
                  </a:lnTo>
                  <a:lnTo>
                    <a:pt x="24591" y="11003"/>
                  </a:lnTo>
                  <a:cubicBezTo>
                    <a:pt x="24561" y="11003"/>
                    <a:pt x="24500" y="11034"/>
                    <a:pt x="24500" y="11034"/>
                  </a:cubicBezTo>
                  <a:cubicBezTo>
                    <a:pt x="23284" y="10000"/>
                    <a:pt x="18633" y="10730"/>
                    <a:pt x="13496" y="12949"/>
                  </a:cubicBezTo>
                  <a:cubicBezTo>
                    <a:pt x="8360" y="15137"/>
                    <a:pt x="4560" y="17964"/>
                    <a:pt x="4439" y="19514"/>
                  </a:cubicBezTo>
                  <a:cubicBezTo>
                    <a:pt x="4408" y="19514"/>
                    <a:pt x="4378" y="19545"/>
                    <a:pt x="4378" y="19545"/>
                  </a:cubicBezTo>
                  <a:lnTo>
                    <a:pt x="2432" y="15107"/>
                  </a:lnTo>
                  <a:lnTo>
                    <a:pt x="487" y="10669"/>
                  </a:lnTo>
                  <a:cubicBezTo>
                    <a:pt x="426" y="10517"/>
                    <a:pt x="396" y="10456"/>
                    <a:pt x="396" y="10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19;p69"/>
            <p:cNvSpPr/>
            <p:nvPr/>
          </p:nvSpPr>
          <p:spPr>
            <a:xfrm>
              <a:off x="4734400" y="4300513"/>
              <a:ext cx="158075" cy="330575"/>
            </a:xfrm>
            <a:custGeom>
              <a:avLst/>
              <a:gdLst/>
              <a:ahLst/>
              <a:cxnLst/>
              <a:rect l="l" t="t" r="r" b="b"/>
              <a:pathLst>
                <a:path w="6323" h="13223" extrusionOk="0">
                  <a:moveTo>
                    <a:pt x="3709" y="12888"/>
                  </a:moveTo>
                  <a:cubicBezTo>
                    <a:pt x="3769" y="12979"/>
                    <a:pt x="3709" y="13131"/>
                    <a:pt x="3617" y="13192"/>
                  </a:cubicBezTo>
                  <a:cubicBezTo>
                    <a:pt x="3496" y="13222"/>
                    <a:pt x="3344" y="13192"/>
                    <a:pt x="3313" y="13070"/>
                  </a:cubicBezTo>
                  <a:lnTo>
                    <a:pt x="31" y="5472"/>
                  </a:lnTo>
                  <a:lnTo>
                    <a:pt x="31" y="5380"/>
                  </a:lnTo>
                  <a:lnTo>
                    <a:pt x="31" y="5380"/>
                  </a:lnTo>
                  <a:cubicBezTo>
                    <a:pt x="0" y="4712"/>
                    <a:pt x="669" y="3830"/>
                    <a:pt x="1642" y="3010"/>
                  </a:cubicBezTo>
                  <a:cubicBezTo>
                    <a:pt x="2949" y="1824"/>
                    <a:pt x="4803" y="669"/>
                    <a:pt x="5958" y="61"/>
                  </a:cubicBezTo>
                  <a:cubicBezTo>
                    <a:pt x="6079" y="0"/>
                    <a:pt x="6231" y="61"/>
                    <a:pt x="6262" y="183"/>
                  </a:cubicBezTo>
                  <a:cubicBezTo>
                    <a:pt x="6323" y="304"/>
                    <a:pt x="6262" y="456"/>
                    <a:pt x="6140" y="487"/>
                  </a:cubicBezTo>
                  <a:cubicBezTo>
                    <a:pt x="5046" y="1064"/>
                    <a:pt x="3222" y="2189"/>
                    <a:pt x="1915" y="3374"/>
                  </a:cubicBezTo>
                  <a:cubicBezTo>
                    <a:pt x="1094" y="4104"/>
                    <a:pt x="517" y="4833"/>
                    <a:pt x="487" y="53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4EDDBF4-1F05-484F-8AFF-03667BE07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29712" r="-1842" b="-1843"/>
          <a:stretch/>
        </p:blipFill>
        <p:spPr>
          <a:xfrm>
            <a:off x="2336467" y="532357"/>
            <a:ext cx="4038251" cy="494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CAEA27-A336-495C-AB91-B62AE94DC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4112" y="986072"/>
            <a:ext cx="5706802" cy="537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AF335-A96E-43B7-A49E-4E8B40F68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433" y="1559544"/>
            <a:ext cx="7083134" cy="1544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D1AA49-EC6D-4818-BCEB-B78D9F8A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467" y="3194464"/>
            <a:ext cx="4600542" cy="18060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C5DB94-C170-43BA-AEA0-6309E3D2893A}"/>
              </a:ext>
            </a:extLst>
          </p:cNvPr>
          <p:cNvSpPr txBox="1"/>
          <p:nvPr/>
        </p:nvSpPr>
        <p:spPr>
          <a:xfrm>
            <a:off x="6858096" y="1612567"/>
            <a:ext cx="1614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2">
                    <a:lumMod val="50000"/>
                  </a:schemeClr>
                </a:solidFill>
              </a:rPr>
              <a:t>classroom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C12D1BA-63D3-44F8-8A10-B0D568CD0DF8}"/>
              </a:ext>
            </a:extLst>
          </p:cNvPr>
          <p:cNvSpPr txBox="1"/>
          <p:nvPr/>
        </p:nvSpPr>
        <p:spPr>
          <a:xfrm>
            <a:off x="2739139" y="2131974"/>
            <a:ext cx="106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2">
                    <a:lumMod val="50000"/>
                  </a:schemeClr>
                </a:solidFill>
              </a:rPr>
              <a:t>art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286248F-3819-490C-9364-4102B430069E}"/>
              </a:ext>
            </a:extLst>
          </p:cNvPr>
          <p:cNvSpPr txBox="1"/>
          <p:nvPr/>
        </p:nvSpPr>
        <p:spPr>
          <a:xfrm>
            <a:off x="5797022" y="2101777"/>
            <a:ext cx="106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2">
                    <a:lumMod val="50000"/>
                  </a:schemeClr>
                </a:solidFill>
              </a:rPr>
              <a:t>go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50D78E8-C0DD-4617-8FDE-8CCBFCE2546E}"/>
              </a:ext>
            </a:extLst>
          </p:cNvPr>
          <p:cNvSpPr txBox="1"/>
          <p:nvPr/>
        </p:nvSpPr>
        <p:spPr>
          <a:xfrm>
            <a:off x="3011877" y="2645107"/>
            <a:ext cx="1061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2">
                    <a:lumMod val="50000"/>
                  </a:schemeClr>
                </a:solidFill>
              </a:rPr>
              <a:t>our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173B35-26A9-44CC-8CAA-E75C98755A36}"/>
              </a:ext>
            </a:extLst>
          </p:cNvPr>
          <p:cNvCxnSpPr>
            <a:cxnSpLocks/>
          </p:cNvCxnSpPr>
          <p:nvPr/>
        </p:nvCxnSpPr>
        <p:spPr>
          <a:xfrm flipV="1">
            <a:off x="3372374" y="1062645"/>
            <a:ext cx="855677" cy="421772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647330E-4310-40A9-AB64-C28E8EB16CFA}"/>
              </a:ext>
            </a:extLst>
          </p:cNvPr>
          <p:cNvCxnSpPr>
            <a:cxnSpLocks/>
          </p:cNvCxnSpPr>
          <p:nvPr/>
        </p:nvCxnSpPr>
        <p:spPr>
          <a:xfrm flipV="1">
            <a:off x="4836467" y="1081157"/>
            <a:ext cx="855677" cy="421772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062BD831-8646-41C1-9B12-30025C6B9A63}"/>
              </a:ext>
            </a:extLst>
          </p:cNvPr>
          <p:cNvCxnSpPr>
            <a:cxnSpLocks/>
          </p:cNvCxnSpPr>
          <p:nvPr/>
        </p:nvCxnSpPr>
        <p:spPr>
          <a:xfrm flipV="1">
            <a:off x="6002419" y="1100479"/>
            <a:ext cx="855677" cy="421772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42278F8-BE3D-4E0F-A5C6-6D5359E8328A}"/>
              </a:ext>
            </a:extLst>
          </p:cNvPr>
          <p:cNvCxnSpPr>
            <a:cxnSpLocks/>
          </p:cNvCxnSpPr>
          <p:nvPr/>
        </p:nvCxnSpPr>
        <p:spPr>
          <a:xfrm flipV="1">
            <a:off x="2156200" y="1075165"/>
            <a:ext cx="855677" cy="421772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838254"/>
      </p:ext>
    </p:extLst>
  </p:cSld>
  <p:clrMapOvr>
    <a:masterClrMapping/>
  </p:clrMapOvr>
  <p:transition>
    <p:fade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15" grpId="0"/>
      <p:bldP spid="96" grpId="0"/>
      <p:bldP spid="97" grpId="0"/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314871" y="225647"/>
            <a:ext cx="8654957" cy="4705569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3" name="Google Shape;523;p38"/>
          <p:cNvGrpSpPr/>
          <p:nvPr/>
        </p:nvGrpSpPr>
        <p:grpSpPr>
          <a:xfrm rot="-1765296">
            <a:off x="7880402" y="208160"/>
            <a:ext cx="661771" cy="680768"/>
            <a:chOff x="2510200" y="3361463"/>
            <a:chExt cx="488700" cy="510950"/>
          </a:xfrm>
        </p:grpSpPr>
        <p:sp>
          <p:nvSpPr>
            <p:cNvPr id="524" name="Google Shape;524;p38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38"/>
          <p:cNvGrpSpPr/>
          <p:nvPr/>
        </p:nvGrpSpPr>
        <p:grpSpPr>
          <a:xfrm rot="632919">
            <a:off x="8234135" y="4353761"/>
            <a:ext cx="499416" cy="516879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3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534" name="Google Shape;534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1710;p69"/>
          <p:cNvGrpSpPr/>
          <p:nvPr/>
        </p:nvGrpSpPr>
        <p:grpSpPr>
          <a:xfrm rot="1615853">
            <a:off x="360876" y="341015"/>
            <a:ext cx="1063850" cy="597863"/>
            <a:chOff x="4374975" y="4042913"/>
            <a:chExt cx="1264243" cy="652775"/>
          </a:xfrm>
        </p:grpSpPr>
        <p:sp>
          <p:nvSpPr>
            <p:cNvPr id="41" name="Google Shape;1711;p69"/>
            <p:cNvSpPr/>
            <p:nvPr/>
          </p:nvSpPr>
          <p:spPr>
            <a:xfrm>
              <a:off x="4374975" y="4042913"/>
              <a:ext cx="1167975" cy="530425"/>
            </a:xfrm>
            <a:custGeom>
              <a:avLst/>
              <a:gdLst/>
              <a:ahLst/>
              <a:cxnLst/>
              <a:rect l="l" t="t" r="r" b="b"/>
              <a:pathLst>
                <a:path w="46719" h="21217" extrusionOk="0">
                  <a:moveTo>
                    <a:pt x="3404" y="17903"/>
                  </a:moveTo>
                  <a:cubicBezTo>
                    <a:pt x="5562" y="15502"/>
                    <a:pt x="7721" y="13070"/>
                    <a:pt x="9939" y="10639"/>
                  </a:cubicBezTo>
                  <a:cubicBezTo>
                    <a:pt x="12462" y="7842"/>
                    <a:pt x="15046" y="5016"/>
                    <a:pt x="17630" y="2250"/>
                  </a:cubicBezTo>
                  <a:cubicBezTo>
                    <a:pt x="18906" y="882"/>
                    <a:pt x="18633" y="639"/>
                    <a:pt x="20456" y="578"/>
                  </a:cubicBezTo>
                  <a:cubicBezTo>
                    <a:pt x="24438" y="426"/>
                    <a:pt x="28481" y="304"/>
                    <a:pt x="32523" y="335"/>
                  </a:cubicBezTo>
                  <a:cubicBezTo>
                    <a:pt x="35897" y="335"/>
                    <a:pt x="39302" y="456"/>
                    <a:pt x="42676" y="517"/>
                  </a:cubicBezTo>
                  <a:cubicBezTo>
                    <a:pt x="46080" y="639"/>
                    <a:pt x="46718" y="0"/>
                    <a:pt x="44165" y="2310"/>
                  </a:cubicBezTo>
                  <a:cubicBezTo>
                    <a:pt x="42980" y="3374"/>
                    <a:pt x="41794" y="4408"/>
                    <a:pt x="40670" y="5502"/>
                  </a:cubicBezTo>
                  <a:cubicBezTo>
                    <a:pt x="38876" y="7143"/>
                    <a:pt x="37113" y="8815"/>
                    <a:pt x="35350" y="10487"/>
                  </a:cubicBezTo>
                  <a:cubicBezTo>
                    <a:pt x="34773" y="9119"/>
                    <a:pt x="14742" y="18511"/>
                    <a:pt x="15076" y="19301"/>
                  </a:cubicBezTo>
                  <a:cubicBezTo>
                    <a:pt x="12705" y="19484"/>
                    <a:pt x="10304" y="19666"/>
                    <a:pt x="7903" y="19909"/>
                  </a:cubicBezTo>
                  <a:cubicBezTo>
                    <a:pt x="6718" y="20031"/>
                    <a:pt x="5593" y="20122"/>
                    <a:pt x="4407" y="20274"/>
                  </a:cubicBezTo>
                  <a:cubicBezTo>
                    <a:pt x="0" y="20821"/>
                    <a:pt x="426" y="21216"/>
                    <a:pt x="3404" y="17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12;p69"/>
            <p:cNvSpPr/>
            <p:nvPr/>
          </p:nvSpPr>
          <p:spPr>
            <a:xfrm>
              <a:off x="4795175" y="4406888"/>
              <a:ext cx="537275" cy="288800"/>
            </a:xfrm>
            <a:custGeom>
              <a:avLst/>
              <a:gdLst/>
              <a:ahLst/>
              <a:cxnLst/>
              <a:rect l="l" t="t" r="r" b="b"/>
              <a:pathLst>
                <a:path w="21491" h="11552" extrusionOk="0">
                  <a:moveTo>
                    <a:pt x="9545" y="2919"/>
                  </a:moveTo>
                  <a:cubicBezTo>
                    <a:pt x="15108" y="517"/>
                    <a:pt x="20214" y="1"/>
                    <a:pt x="20852" y="1551"/>
                  </a:cubicBezTo>
                  <a:cubicBezTo>
                    <a:pt x="21491" y="3101"/>
                    <a:pt x="17478" y="6232"/>
                    <a:pt x="11886" y="8512"/>
                  </a:cubicBezTo>
                  <a:cubicBezTo>
                    <a:pt x="6293" y="10822"/>
                    <a:pt x="1278" y="11551"/>
                    <a:pt x="639" y="10062"/>
                  </a:cubicBezTo>
                  <a:cubicBezTo>
                    <a:pt x="1" y="8572"/>
                    <a:pt x="3952" y="5320"/>
                    <a:pt x="9545" y="2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13;p69"/>
            <p:cNvSpPr/>
            <p:nvPr/>
          </p:nvSpPr>
          <p:spPr>
            <a:xfrm>
              <a:off x="5506993" y="4441714"/>
              <a:ext cx="69925" cy="69175"/>
            </a:xfrm>
            <a:custGeom>
              <a:avLst/>
              <a:gdLst/>
              <a:ahLst/>
              <a:cxnLst/>
              <a:rect l="l" t="t" r="r" b="b"/>
              <a:pathLst>
                <a:path w="2797" h="2767" extrusionOk="0">
                  <a:moveTo>
                    <a:pt x="1155" y="122"/>
                  </a:moveTo>
                  <a:cubicBezTo>
                    <a:pt x="456" y="243"/>
                    <a:pt x="0" y="912"/>
                    <a:pt x="122" y="1611"/>
                  </a:cubicBezTo>
                  <a:cubicBezTo>
                    <a:pt x="213" y="2310"/>
                    <a:pt x="912" y="2766"/>
                    <a:pt x="1641" y="2675"/>
                  </a:cubicBezTo>
                  <a:cubicBezTo>
                    <a:pt x="2340" y="2553"/>
                    <a:pt x="2796" y="1854"/>
                    <a:pt x="2675" y="1186"/>
                  </a:cubicBezTo>
                  <a:cubicBezTo>
                    <a:pt x="2584" y="486"/>
                    <a:pt x="1885" y="0"/>
                    <a:pt x="1155" y="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14;p69"/>
            <p:cNvSpPr/>
            <p:nvPr/>
          </p:nvSpPr>
          <p:spPr>
            <a:xfrm>
              <a:off x="5203793" y="4053389"/>
              <a:ext cx="351850" cy="426325"/>
            </a:xfrm>
            <a:custGeom>
              <a:avLst/>
              <a:gdLst/>
              <a:ahLst/>
              <a:cxnLst/>
              <a:rect l="l" t="t" r="r" b="b"/>
              <a:pathLst>
                <a:path w="14074" h="17053" extrusionOk="0">
                  <a:moveTo>
                    <a:pt x="334" y="1247"/>
                  </a:moveTo>
                  <a:cubicBezTo>
                    <a:pt x="152" y="1247"/>
                    <a:pt x="0" y="1095"/>
                    <a:pt x="31" y="882"/>
                  </a:cubicBezTo>
                  <a:cubicBezTo>
                    <a:pt x="91" y="639"/>
                    <a:pt x="243" y="427"/>
                    <a:pt x="426" y="427"/>
                  </a:cubicBezTo>
                  <a:cubicBezTo>
                    <a:pt x="4559" y="1"/>
                    <a:pt x="7538" y="1521"/>
                    <a:pt x="9666" y="4408"/>
                  </a:cubicBezTo>
                  <a:cubicBezTo>
                    <a:pt x="11794" y="7266"/>
                    <a:pt x="13101" y="11430"/>
                    <a:pt x="14013" y="16415"/>
                  </a:cubicBezTo>
                  <a:cubicBezTo>
                    <a:pt x="14073" y="16627"/>
                    <a:pt x="13952" y="16871"/>
                    <a:pt x="13769" y="16992"/>
                  </a:cubicBezTo>
                  <a:cubicBezTo>
                    <a:pt x="13557" y="17053"/>
                    <a:pt x="13374" y="16992"/>
                    <a:pt x="13344" y="16749"/>
                  </a:cubicBezTo>
                  <a:cubicBezTo>
                    <a:pt x="12462" y="11855"/>
                    <a:pt x="11155" y="7782"/>
                    <a:pt x="9088" y="5016"/>
                  </a:cubicBezTo>
                  <a:cubicBezTo>
                    <a:pt x="7082" y="2281"/>
                    <a:pt x="4256" y="882"/>
                    <a:pt x="334" y="1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15;p69"/>
            <p:cNvSpPr/>
            <p:nvPr/>
          </p:nvSpPr>
          <p:spPr>
            <a:xfrm>
              <a:off x="5493293" y="4496414"/>
              <a:ext cx="145925" cy="186950"/>
            </a:xfrm>
            <a:custGeom>
              <a:avLst/>
              <a:gdLst/>
              <a:ahLst/>
              <a:cxnLst/>
              <a:rect l="l" t="t" r="r" b="b"/>
              <a:pathLst>
                <a:path w="5837" h="7478" extrusionOk="0">
                  <a:moveTo>
                    <a:pt x="5776" y="6049"/>
                  </a:moveTo>
                  <a:cubicBezTo>
                    <a:pt x="5837" y="6292"/>
                    <a:pt x="5715" y="6505"/>
                    <a:pt x="5503" y="6627"/>
                  </a:cubicBezTo>
                  <a:cubicBezTo>
                    <a:pt x="5320" y="6748"/>
                    <a:pt x="5138" y="6627"/>
                    <a:pt x="5107" y="6414"/>
                  </a:cubicBezTo>
                  <a:cubicBezTo>
                    <a:pt x="4986" y="5745"/>
                    <a:pt x="4864" y="5107"/>
                    <a:pt x="4712" y="4469"/>
                  </a:cubicBezTo>
                  <a:cubicBezTo>
                    <a:pt x="4530" y="3466"/>
                    <a:pt x="4408" y="2827"/>
                    <a:pt x="4347" y="2493"/>
                  </a:cubicBezTo>
                  <a:cubicBezTo>
                    <a:pt x="4256" y="1976"/>
                    <a:pt x="3952" y="1581"/>
                    <a:pt x="3588" y="1308"/>
                  </a:cubicBezTo>
                  <a:cubicBezTo>
                    <a:pt x="3192" y="1034"/>
                    <a:pt x="2676" y="882"/>
                    <a:pt x="2159" y="1004"/>
                  </a:cubicBezTo>
                  <a:lnTo>
                    <a:pt x="2159" y="1004"/>
                  </a:lnTo>
                  <a:lnTo>
                    <a:pt x="2129" y="1004"/>
                  </a:lnTo>
                  <a:cubicBezTo>
                    <a:pt x="1673" y="1064"/>
                    <a:pt x="1308" y="1338"/>
                    <a:pt x="1065" y="1672"/>
                  </a:cubicBezTo>
                  <a:cubicBezTo>
                    <a:pt x="852" y="1976"/>
                    <a:pt x="730" y="2402"/>
                    <a:pt x="791" y="2827"/>
                  </a:cubicBezTo>
                  <a:lnTo>
                    <a:pt x="791" y="2827"/>
                  </a:lnTo>
                  <a:lnTo>
                    <a:pt x="791" y="2827"/>
                  </a:lnTo>
                  <a:lnTo>
                    <a:pt x="791" y="2858"/>
                  </a:lnTo>
                  <a:cubicBezTo>
                    <a:pt x="913" y="3435"/>
                    <a:pt x="1004" y="3952"/>
                    <a:pt x="1095" y="4499"/>
                  </a:cubicBezTo>
                  <a:cubicBezTo>
                    <a:pt x="1247" y="5259"/>
                    <a:pt x="1399" y="6019"/>
                    <a:pt x="1521" y="6779"/>
                  </a:cubicBezTo>
                  <a:cubicBezTo>
                    <a:pt x="1551" y="7022"/>
                    <a:pt x="1460" y="7235"/>
                    <a:pt x="1247" y="7356"/>
                  </a:cubicBezTo>
                  <a:cubicBezTo>
                    <a:pt x="1065" y="7478"/>
                    <a:pt x="882" y="7356"/>
                    <a:pt x="852" y="7113"/>
                  </a:cubicBezTo>
                  <a:cubicBezTo>
                    <a:pt x="700" y="6353"/>
                    <a:pt x="548" y="5593"/>
                    <a:pt x="426" y="4833"/>
                  </a:cubicBezTo>
                  <a:cubicBezTo>
                    <a:pt x="305" y="4317"/>
                    <a:pt x="244" y="3739"/>
                    <a:pt x="122" y="3192"/>
                  </a:cubicBezTo>
                  <a:lnTo>
                    <a:pt x="122" y="3131"/>
                  </a:lnTo>
                  <a:lnTo>
                    <a:pt x="122" y="3131"/>
                  </a:lnTo>
                  <a:cubicBezTo>
                    <a:pt x="1" y="2432"/>
                    <a:pt x="183" y="1764"/>
                    <a:pt x="578" y="1186"/>
                  </a:cubicBezTo>
                  <a:cubicBezTo>
                    <a:pt x="943" y="669"/>
                    <a:pt x="1490" y="274"/>
                    <a:pt x="2159" y="122"/>
                  </a:cubicBezTo>
                  <a:lnTo>
                    <a:pt x="2220" y="122"/>
                  </a:lnTo>
                  <a:lnTo>
                    <a:pt x="2220" y="122"/>
                  </a:lnTo>
                  <a:cubicBezTo>
                    <a:pt x="2858" y="1"/>
                    <a:pt x="3496" y="153"/>
                    <a:pt x="3983" y="517"/>
                  </a:cubicBezTo>
                  <a:cubicBezTo>
                    <a:pt x="4499" y="852"/>
                    <a:pt x="4864" y="1429"/>
                    <a:pt x="5016" y="2098"/>
                  </a:cubicBezTo>
                  <a:cubicBezTo>
                    <a:pt x="5229" y="3040"/>
                    <a:pt x="5320" y="3739"/>
                    <a:pt x="5411" y="4074"/>
                  </a:cubicBezTo>
                  <a:cubicBezTo>
                    <a:pt x="5503" y="4773"/>
                    <a:pt x="5624" y="5411"/>
                    <a:pt x="5776" y="60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16;p69"/>
            <p:cNvSpPr/>
            <p:nvPr/>
          </p:nvSpPr>
          <p:spPr>
            <a:xfrm>
              <a:off x="5524468" y="4517689"/>
              <a:ext cx="80575" cy="152775"/>
            </a:xfrm>
            <a:custGeom>
              <a:avLst/>
              <a:gdLst/>
              <a:ahLst/>
              <a:cxnLst/>
              <a:rect l="l" t="t" r="r" b="b"/>
              <a:pathLst>
                <a:path w="3223" h="6111" extrusionOk="0">
                  <a:moveTo>
                    <a:pt x="3161" y="5168"/>
                  </a:moveTo>
                  <a:cubicBezTo>
                    <a:pt x="3222" y="5411"/>
                    <a:pt x="3100" y="5624"/>
                    <a:pt x="2888" y="5745"/>
                  </a:cubicBezTo>
                  <a:cubicBezTo>
                    <a:pt x="2705" y="5806"/>
                    <a:pt x="2523" y="5745"/>
                    <a:pt x="2493" y="5502"/>
                  </a:cubicBezTo>
                  <a:cubicBezTo>
                    <a:pt x="2371" y="4803"/>
                    <a:pt x="2219" y="4104"/>
                    <a:pt x="2097" y="3466"/>
                  </a:cubicBezTo>
                  <a:cubicBezTo>
                    <a:pt x="1976" y="2767"/>
                    <a:pt x="1885" y="2098"/>
                    <a:pt x="1733" y="1399"/>
                  </a:cubicBezTo>
                  <a:lnTo>
                    <a:pt x="1733" y="1399"/>
                  </a:lnTo>
                  <a:cubicBezTo>
                    <a:pt x="1641" y="1095"/>
                    <a:pt x="1459" y="913"/>
                    <a:pt x="1277" y="852"/>
                  </a:cubicBezTo>
                  <a:cubicBezTo>
                    <a:pt x="1186" y="791"/>
                    <a:pt x="1125" y="791"/>
                    <a:pt x="1034" y="852"/>
                  </a:cubicBezTo>
                  <a:cubicBezTo>
                    <a:pt x="973" y="852"/>
                    <a:pt x="912" y="882"/>
                    <a:pt x="882" y="913"/>
                  </a:cubicBezTo>
                  <a:cubicBezTo>
                    <a:pt x="821" y="1004"/>
                    <a:pt x="730" y="1156"/>
                    <a:pt x="821" y="1368"/>
                  </a:cubicBezTo>
                  <a:lnTo>
                    <a:pt x="821" y="1368"/>
                  </a:lnTo>
                  <a:cubicBezTo>
                    <a:pt x="912" y="2068"/>
                    <a:pt x="1064" y="2736"/>
                    <a:pt x="1186" y="3435"/>
                  </a:cubicBezTo>
                  <a:cubicBezTo>
                    <a:pt x="1307" y="4104"/>
                    <a:pt x="1459" y="4803"/>
                    <a:pt x="1581" y="5472"/>
                  </a:cubicBezTo>
                  <a:cubicBezTo>
                    <a:pt x="1611" y="5715"/>
                    <a:pt x="1490" y="5928"/>
                    <a:pt x="1307" y="6049"/>
                  </a:cubicBezTo>
                  <a:cubicBezTo>
                    <a:pt x="1125" y="6110"/>
                    <a:pt x="912" y="6049"/>
                    <a:pt x="882" y="5806"/>
                  </a:cubicBezTo>
                  <a:cubicBezTo>
                    <a:pt x="760" y="5138"/>
                    <a:pt x="608" y="4438"/>
                    <a:pt x="517" y="3770"/>
                  </a:cubicBezTo>
                  <a:cubicBezTo>
                    <a:pt x="395" y="3071"/>
                    <a:pt x="243" y="2402"/>
                    <a:pt x="122" y="1703"/>
                  </a:cubicBezTo>
                  <a:cubicBezTo>
                    <a:pt x="0" y="1034"/>
                    <a:pt x="243" y="487"/>
                    <a:pt x="669" y="244"/>
                  </a:cubicBezTo>
                  <a:cubicBezTo>
                    <a:pt x="821" y="122"/>
                    <a:pt x="973" y="31"/>
                    <a:pt x="1125" y="31"/>
                  </a:cubicBezTo>
                  <a:cubicBezTo>
                    <a:pt x="1277" y="1"/>
                    <a:pt x="1429" y="1"/>
                    <a:pt x="1581" y="92"/>
                  </a:cubicBezTo>
                  <a:cubicBezTo>
                    <a:pt x="1945" y="183"/>
                    <a:pt x="2341" y="548"/>
                    <a:pt x="2432" y="1156"/>
                  </a:cubicBezTo>
                  <a:lnTo>
                    <a:pt x="2432" y="1156"/>
                  </a:lnTo>
                  <a:lnTo>
                    <a:pt x="2432" y="1156"/>
                  </a:lnTo>
                  <a:cubicBezTo>
                    <a:pt x="2553" y="1824"/>
                    <a:pt x="2675" y="2523"/>
                    <a:pt x="2827" y="3192"/>
                  </a:cubicBezTo>
                  <a:cubicBezTo>
                    <a:pt x="2918" y="3831"/>
                    <a:pt x="3070" y="4530"/>
                    <a:pt x="3161" y="51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17;p69"/>
            <p:cNvSpPr/>
            <p:nvPr/>
          </p:nvSpPr>
          <p:spPr>
            <a:xfrm>
              <a:off x="4466150" y="4077113"/>
              <a:ext cx="835150" cy="447600"/>
            </a:xfrm>
            <a:custGeom>
              <a:avLst/>
              <a:gdLst/>
              <a:ahLst/>
              <a:cxnLst/>
              <a:rect l="l" t="t" r="r" b="b"/>
              <a:pathLst>
                <a:path w="33406" h="17904" extrusionOk="0">
                  <a:moveTo>
                    <a:pt x="456" y="17781"/>
                  </a:moveTo>
                  <a:cubicBezTo>
                    <a:pt x="396" y="17873"/>
                    <a:pt x="244" y="17903"/>
                    <a:pt x="122" y="17781"/>
                  </a:cubicBezTo>
                  <a:cubicBezTo>
                    <a:pt x="61" y="17721"/>
                    <a:pt x="1" y="17569"/>
                    <a:pt x="122" y="17447"/>
                  </a:cubicBezTo>
                  <a:cubicBezTo>
                    <a:pt x="6627" y="10365"/>
                    <a:pt x="10913" y="6018"/>
                    <a:pt x="13283" y="3617"/>
                  </a:cubicBezTo>
                  <a:cubicBezTo>
                    <a:pt x="14195" y="2705"/>
                    <a:pt x="14834" y="2067"/>
                    <a:pt x="15168" y="1672"/>
                  </a:cubicBezTo>
                  <a:cubicBezTo>
                    <a:pt x="15290" y="1550"/>
                    <a:pt x="15411" y="1398"/>
                    <a:pt x="15502" y="1307"/>
                  </a:cubicBezTo>
                  <a:cubicBezTo>
                    <a:pt x="16201" y="547"/>
                    <a:pt x="16384" y="304"/>
                    <a:pt x="17113" y="304"/>
                  </a:cubicBezTo>
                  <a:cubicBezTo>
                    <a:pt x="19515" y="182"/>
                    <a:pt x="22585" y="182"/>
                    <a:pt x="25594" y="152"/>
                  </a:cubicBezTo>
                  <a:cubicBezTo>
                    <a:pt x="28329" y="122"/>
                    <a:pt x="31004" y="122"/>
                    <a:pt x="33193" y="0"/>
                  </a:cubicBezTo>
                  <a:cubicBezTo>
                    <a:pt x="33284" y="0"/>
                    <a:pt x="33405" y="122"/>
                    <a:pt x="33405" y="243"/>
                  </a:cubicBezTo>
                  <a:cubicBezTo>
                    <a:pt x="33405" y="334"/>
                    <a:pt x="33284" y="456"/>
                    <a:pt x="33193" y="456"/>
                  </a:cubicBezTo>
                  <a:cubicBezTo>
                    <a:pt x="31095" y="547"/>
                    <a:pt x="28360" y="578"/>
                    <a:pt x="25594" y="608"/>
                  </a:cubicBezTo>
                  <a:cubicBezTo>
                    <a:pt x="22585" y="638"/>
                    <a:pt x="19515" y="699"/>
                    <a:pt x="17113" y="760"/>
                  </a:cubicBezTo>
                  <a:cubicBezTo>
                    <a:pt x="16566" y="790"/>
                    <a:pt x="16384" y="1003"/>
                    <a:pt x="15806" y="1611"/>
                  </a:cubicBezTo>
                  <a:cubicBezTo>
                    <a:pt x="15746" y="1702"/>
                    <a:pt x="15624" y="1824"/>
                    <a:pt x="15472" y="1976"/>
                  </a:cubicBezTo>
                  <a:cubicBezTo>
                    <a:pt x="15107" y="2401"/>
                    <a:pt x="14499" y="3009"/>
                    <a:pt x="13587" y="3952"/>
                  </a:cubicBezTo>
                  <a:cubicBezTo>
                    <a:pt x="11217" y="6383"/>
                    <a:pt x="6931" y="10730"/>
                    <a:pt x="456" y="177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18;p69"/>
            <p:cNvSpPr/>
            <p:nvPr/>
          </p:nvSpPr>
          <p:spPr>
            <a:xfrm>
              <a:off x="4704750" y="4177413"/>
              <a:ext cx="614775" cy="488625"/>
            </a:xfrm>
            <a:custGeom>
              <a:avLst/>
              <a:gdLst/>
              <a:ahLst/>
              <a:cxnLst/>
              <a:rect l="l" t="t" r="r" b="b"/>
              <a:pathLst>
                <a:path w="24591" h="19545" extrusionOk="0">
                  <a:moveTo>
                    <a:pt x="396" y="10426"/>
                  </a:moveTo>
                  <a:lnTo>
                    <a:pt x="396" y="10426"/>
                  </a:lnTo>
                  <a:cubicBezTo>
                    <a:pt x="1" y="8724"/>
                    <a:pt x="4499" y="5532"/>
                    <a:pt x="9423" y="3344"/>
                  </a:cubicBezTo>
                  <a:cubicBezTo>
                    <a:pt x="14317" y="1186"/>
                    <a:pt x="19697" y="0"/>
                    <a:pt x="20670" y="1520"/>
                  </a:cubicBezTo>
                  <a:lnTo>
                    <a:pt x="20670" y="1520"/>
                  </a:lnTo>
                  <a:cubicBezTo>
                    <a:pt x="20670" y="1581"/>
                    <a:pt x="20700" y="1611"/>
                    <a:pt x="20700" y="1642"/>
                  </a:cubicBezTo>
                  <a:lnTo>
                    <a:pt x="22646" y="6323"/>
                  </a:lnTo>
                  <a:lnTo>
                    <a:pt x="24591" y="11003"/>
                  </a:lnTo>
                  <a:cubicBezTo>
                    <a:pt x="24561" y="11003"/>
                    <a:pt x="24500" y="11034"/>
                    <a:pt x="24500" y="11034"/>
                  </a:cubicBezTo>
                  <a:cubicBezTo>
                    <a:pt x="23284" y="10000"/>
                    <a:pt x="18633" y="10730"/>
                    <a:pt x="13496" y="12949"/>
                  </a:cubicBezTo>
                  <a:cubicBezTo>
                    <a:pt x="8360" y="15137"/>
                    <a:pt x="4560" y="17964"/>
                    <a:pt x="4439" y="19514"/>
                  </a:cubicBezTo>
                  <a:cubicBezTo>
                    <a:pt x="4408" y="19514"/>
                    <a:pt x="4378" y="19545"/>
                    <a:pt x="4378" y="19545"/>
                  </a:cubicBezTo>
                  <a:lnTo>
                    <a:pt x="2432" y="15107"/>
                  </a:lnTo>
                  <a:lnTo>
                    <a:pt x="487" y="10669"/>
                  </a:lnTo>
                  <a:cubicBezTo>
                    <a:pt x="426" y="10517"/>
                    <a:pt x="396" y="10456"/>
                    <a:pt x="396" y="10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19;p69"/>
            <p:cNvSpPr/>
            <p:nvPr/>
          </p:nvSpPr>
          <p:spPr>
            <a:xfrm>
              <a:off x="4734400" y="4300513"/>
              <a:ext cx="158075" cy="330575"/>
            </a:xfrm>
            <a:custGeom>
              <a:avLst/>
              <a:gdLst/>
              <a:ahLst/>
              <a:cxnLst/>
              <a:rect l="l" t="t" r="r" b="b"/>
              <a:pathLst>
                <a:path w="6323" h="13223" extrusionOk="0">
                  <a:moveTo>
                    <a:pt x="3709" y="12888"/>
                  </a:moveTo>
                  <a:cubicBezTo>
                    <a:pt x="3769" y="12979"/>
                    <a:pt x="3709" y="13131"/>
                    <a:pt x="3617" y="13192"/>
                  </a:cubicBezTo>
                  <a:cubicBezTo>
                    <a:pt x="3496" y="13222"/>
                    <a:pt x="3344" y="13192"/>
                    <a:pt x="3313" y="13070"/>
                  </a:cubicBezTo>
                  <a:lnTo>
                    <a:pt x="31" y="5472"/>
                  </a:lnTo>
                  <a:lnTo>
                    <a:pt x="31" y="5380"/>
                  </a:lnTo>
                  <a:lnTo>
                    <a:pt x="31" y="5380"/>
                  </a:lnTo>
                  <a:cubicBezTo>
                    <a:pt x="0" y="4712"/>
                    <a:pt x="669" y="3830"/>
                    <a:pt x="1642" y="3010"/>
                  </a:cubicBezTo>
                  <a:cubicBezTo>
                    <a:pt x="2949" y="1824"/>
                    <a:pt x="4803" y="669"/>
                    <a:pt x="5958" y="61"/>
                  </a:cubicBezTo>
                  <a:cubicBezTo>
                    <a:pt x="6079" y="0"/>
                    <a:pt x="6231" y="61"/>
                    <a:pt x="6262" y="183"/>
                  </a:cubicBezTo>
                  <a:cubicBezTo>
                    <a:pt x="6323" y="304"/>
                    <a:pt x="6262" y="456"/>
                    <a:pt x="6140" y="487"/>
                  </a:cubicBezTo>
                  <a:cubicBezTo>
                    <a:pt x="5046" y="1064"/>
                    <a:pt x="3222" y="2189"/>
                    <a:pt x="1915" y="3374"/>
                  </a:cubicBezTo>
                  <a:cubicBezTo>
                    <a:pt x="1094" y="4104"/>
                    <a:pt x="517" y="4833"/>
                    <a:pt x="487" y="53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1F7311-9751-4123-B076-B8A53F2672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88" t="11880" r="588" b="19331"/>
          <a:stretch/>
        </p:blipFill>
        <p:spPr>
          <a:xfrm>
            <a:off x="2976508" y="468905"/>
            <a:ext cx="2855267" cy="627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4040D7-E991-41BC-9ED4-E97E81A77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49" y="1482049"/>
            <a:ext cx="7471954" cy="1514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D5880-E639-4B81-ADA2-F0D62AB79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238" y="2802476"/>
            <a:ext cx="2625446" cy="212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70285"/>
      </p:ext>
    </p:extLst>
  </p:cSld>
  <p:clrMapOvr>
    <a:masterClrMapping/>
  </p:clrMapOvr>
  <p:transition>
    <p:fade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314872" y="348500"/>
            <a:ext cx="8461772" cy="4582716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23" name="Google Shape;523;p38"/>
          <p:cNvGrpSpPr/>
          <p:nvPr/>
        </p:nvGrpSpPr>
        <p:grpSpPr>
          <a:xfrm rot="-1765296">
            <a:off x="7880402" y="208160"/>
            <a:ext cx="661771" cy="680768"/>
            <a:chOff x="2510200" y="3361463"/>
            <a:chExt cx="488700" cy="510950"/>
          </a:xfrm>
        </p:grpSpPr>
        <p:sp>
          <p:nvSpPr>
            <p:cNvPr id="524" name="Google Shape;524;p38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38"/>
          <p:cNvGrpSpPr/>
          <p:nvPr/>
        </p:nvGrpSpPr>
        <p:grpSpPr>
          <a:xfrm rot="632919">
            <a:off x="8234135" y="4353761"/>
            <a:ext cx="499416" cy="516879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3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534" name="Google Shape;534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1710;p69"/>
          <p:cNvGrpSpPr/>
          <p:nvPr/>
        </p:nvGrpSpPr>
        <p:grpSpPr>
          <a:xfrm rot="1615853">
            <a:off x="360876" y="341015"/>
            <a:ext cx="1063850" cy="597863"/>
            <a:chOff x="4374975" y="4042913"/>
            <a:chExt cx="1264243" cy="652775"/>
          </a:xfrm>
        </p:grpSpPr>
        <p:sp>
          <p:nvSpPr>
            <p:cNvPr id="41" name="Google Shape;1711;p69"/>
            <p:cNvSpPr/>
            <p:nvPr/>
          </p:nvSpPr>
          <p:spPr>
            <a:xfrm>
              <a:off x="4374975" y="4042913"/>
              <a:ext cx="1167975" cy="530425"/>
            </a:xfrm>
            <a:custGeom>
              <a:avLst/>
              <a:gdLst/>
              <a:ahLst/>
              <a:cxnLst/>
              <a:rect l="l" t="t" r="r" b="b"/>
              <a:pathLst>
                <a:path w="46719" h="21217" extrusionOk="0">
                  <a:moveTo>
                    <a:pt x="3404" y="17903"/>
                  </a:moveTo>
                  <a:cubicBezTo>
                    <a:pt x="5562" y="15502"/>
                    <a:pt x="7721" y="13070"/>
                    <a:pt x="9939" y="10639"/>
                  </a:cubicBezTo>
                  <a:cubicBezTo>
                    <a:pt x="12462" y="7842"/>
                    <a:pt x="15046" y="5016"/>
                    <a:pt x="17630" y="2250"/>
                  </a:cubicBezTo>
                  <a:cubicBezTo>
                    <a:pt x="18906" y="882"/>
                    <a:pt x="18633" y="639"/>
                    <a:pt x="20456" y="578"/>
                  </a:cubicBezTo>
                  <a:cubicBezTo>
                    <a:pt x="24438" y="426"/>
                    <a:pt x="28481" y="304"/>
                    <a:pt x="32523" y="335"/>
                  </a:cubicBezTo>
                  <a:cubicBezTo>
                    <a:pt x="35897" y="335"/>
                    <a:pt x="39302" y="456"/>
                    <a:pt x="42676" y="517"/>
                  </a:cubicBezTo>
                  <a:cubicBezTo>
                    <a:pt x="46080" y="639"/>
                    <a:pt x="46718" y="0"/>
                    <a:pt x="44165" y="2310"/>
                  </a:cubicBezTo>
                  <a:cubicBezTo>
                    <a:pt x="42980" y="3374"/>
                    <a:pt x="41794" y="4408"/>
                    <a:pt x="40670" y="5502"/>
                  </a:cubicBezTo>
                  <a:cubicBezTo>
                    <a:pt x="38876" y="7143"/>
                    <a:pt x="37113" y="8815"/>
                    <a:pt x="35350" y="10487"/>
                  </a:cubicBezTo>
                  <a:cubicBezTo>
                    <a:pt x="34773" y="9119"/>
                    <a:pt x="14742" y="18511"/>
                    <a:pt x="15076" y="19301"/>
                  </a:cubicBezTo>
                  <a:cubicBezTo>
                    <a:pt x="12705" y="19484"/>
                    <a:pt x="10304" y="19666"/>
                    <a:pt x="7903" y="19909"/>
                  </a:cubicBezTo>
                  <a:cubicBezTo>
                    <a:pt x="6718" y="20031"/>
                    <a:pt x="5593" y="20122"/>
                    <a:pt x="4407" y="20274"/>
                  </a:cubicBezTo>
                  <a:cubicBezTo>
                    <a:pt x="0" y="20821"/>
                    <a:pt x="426" y="21216"/>
                    <a:pt x="3404" y="179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12;p69"/>
            <p:cNvSpPr/>
            <p:nvPr/>
          </p:nvSpPr>
          <p:spPr>
            <a:xfrm>
              <a:off x="4795175" y="4406888"/>
              <a:ext cx="537275" cy="288800"/>
            </a:xfrm>
            <a:custGeom>
              <a:avLst/>
              <a:gdLst/>
              <a:ahLst/>
              <a:cxnLst/>
              <a:rect l="l" t="t" r="r" b="b"/>
              <a:pathLst>
                <a:path w="21491" h="11552" extrusionOk="0">
                  <a:moveTo>
                    <a:pt x="9545" y="2919"/>
                  </a:moveTo>
                  <a:cubicBezTo>
                    <a:pt x="15108" y="517"/>
                    <a:pt x="20214" y="1"/>
                    <a:pt x="20852" y="1551"/>
                  </a:cubicBezTo>
                  <a:cubicBezTo>
                    <a:pt x="21491" y="3101"/>
                    <a:pt x="17478" y="6232"/>
                    <a:pt x="11886" y="8512"/>
                  </a:cubicBezTo>
                  <a:cubicBezTo>
                    <a:pt x="6293" y="10822"/>
                    <a:pt x="1278" y="11551"/>
                    <a:pt x="639" y="10062"/>
                  </a:cubicBezTo>
                  <a:cubicBezTo>
                    <a:pt x="1" y="8572"/>
                    <a:pt x="3952" y="5320"/>
                    <a:pt x="9545" y="29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13;p69"/>
            <p:cNvSpPr/>
            <p:nvPr/>
          </p:nvSpPr>
          <p:spPr>
            <a:xfrm>
              <a:off x="5506993" y="4441714"/>
              <a:ext cx="69925" cy="69175"/>
            </a:xfrm>
            <a:custGeom>
              <a:avLst/>
              <a:gdLst/>
              <a:ahLst/>
              <a:cxnLst/>
              <a:rect l="l" t="t" r="r" b="b"/>
              <a:pathLst>
                <a:path w="2797" h="2767" extrusionOk="0">
                  <a:moveTo>
                    <a:pt x="1155" y="122"/>
                  </a:moveTo>
                  <a:cubicBezTo>
                    <a:pt x="456" y="243"/>
                    <a:pt x="0" y="912"/>
                    <a:pt x="122" y="1611"/>
                  </a:cubicBezTo>
                  <a:cubicBezTo>
                    <a:pt x="213" y="2310"/>
                    <a:pt x="912" y="2766"/>
                    <a:pt x="1641" y="2675"/>
                  </a:cubicBezTo>
                  <a:cubicBezTo>
                    <a:pt x="2340" y="2553"/>
                    <a:pt x="2796" y="1854"/>
                    <a:pt x="2675" y="1186"/>
                  </a:cubicBezTo>
                  <a:cubicBezTo>
                    <a:pt x="2584" y="486"/>
                    <a:pt x="1885" y="0"/>
                    <a:pt x="1155" y="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14;p69"/>
            <p:cNvSpPr/>
            <p:nvPr/>
          </p:nvSpPr>
          <p:spPr>
            <a:xfrm>
              <a:off x="5203793" y="4053389"/>
              <a:ext cx="351850" cy="426325"/>
            </a:xfrm>
            <a:custGeom>
              <a:avLst/>
              <a:gdLst/>
              <a:ahLst/>
              <a:cxnLst/>
              <a:rect l="l" t="t" r="r" b="b"/>
              <a:pathLst>
                <a:path w="14074" h="17053" extrusionOk="0">
                  <a:moveTo>
                    <a:pt x="334" y="1247"/>
                  </a:moveTo>
                  <a:cubicBezTo>
                    <a:pt x="152" y="1247"/>
                    <a:pt x="0" y="1095"/>
                    <a:pt x="31" y="882"/>
                  </a:cubicBezTo>
                  <a:cubicBezTo>
                    <a:pt x="91" y="639"/>
                    <a:pt x="243" y="427"/>
                    <a:pt x="426" y="427"/>
                  </a:cubicBezTo>
                  <a:cubicBezTo>
                    <a:pt x="4559" y="1"/>
                    <a:pt x="7538" y="1521"/>
                    <a:pt x="9666" y="4408"/>
                  </a:cubicBezTo>
                  <a:cubicBezTo>
                    <a:pt x="11794" y="7266"/>
                    <a:pt x="13101" y="11430"/>
                    <a:pt x="14013" y="16415"/>
                  </a:cubicBezTo>
                  <a:cubicBezTo>
                    <a:pt x="14073" y="16627"/>
                    <a:pt x="13952" y="16871"/>
                    <a:pt x="13769" y="16992"/>
                  </a:cubicBezTo>
                  <a:cubicBezTo>
                    <a:pt x="13557" y="17053"/>
                    <a:pt x="13374" y="16992"/>
                    <a:pt x="13344" y="16749"/>
                  </a:cubicBezTo>
                  <a:cubicBezTo>
                    <a:pt x="12462" y="11855"/>
                    <a:pt x="11155" y="7782"/>
                    <a:pt x="9088" y="5016"/>
                  </a:cubicBezTo>
                  <a:cubicBezTo>
                    <a:pt x="7082" y="2281"/>
                    <a:pt x="4256" y="882"/>
                    <a:pt x="334" y="1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15;p69"/>
            <p:cNvSpPr/>
            <p:nvPr/>
          </p:nvSpPr>
          <p:spPr>
            <a:xfrm>
              <a:off x="5493293" y="4496414"/>
              <a:ext cx="145925" cy="186950"/>
            </a:xfrm>
            <a:custGeom>
              <a:avLst/>
              <a:gdLst/>
              <a:ahLst/>
              <a:cxnLst/>
              <a:rect l="l" t="t" r="r" b="b"/>
              <a:pathLst>
                <a:path w="5837" h="7478" extrusionOk="0">
                  <a:moveTo>
                    <a:pt x="5776" y="6049"/>
                  </a:moveTo>
                  <a:cubicBezTo>
                    <a:pt x="5837" y="6292"/>
                    <a:pt x="5715" y="6505"/>
                    <a:pt x="5503" y="6627"/>
                  </a:cubicBezTo>
                  <a:cubicBezTo>
                    <a:pt x="5320" y="6748"/>
                    <a:pt x="5138" y="6627"/>
                    <a:pt x="5107" y="6414"/>
                  </a:cubicBezTo>
                  <a:cubicBezTo>
                    <a:pt x="4986" y="5745"/>
                    <a:pt x="4864" y="5107"/>
                    <a:pt x="4712" y="4469"/>
                  </a:cubicBezTo>
                  <a:cubicBezTo>
                    <a:pt x="4530" y="3466"/>
                    <a:pt x="4408" y="2827"/>
                    <a:pt x="4347" y="2493"/>
                  </a:cubicBezTo>
                  <a:cubicBezTo>
                    <a:pt x="4256" y="1976"/>
                    <a:pt x="3952" y="1581"/>
                    <a:pt x="3588" y="1308"/>
                  </a:cubicBezTo>
                  <a:cubicBezTo>
                    <a:pt x="3192" y="1034"/>
                    <a:pt x="2676" y="882"/>
                    <a:pt x="2159" y="1004"/>
                  </a:cubicBezTo>
                  <a:lnTo>
                    <a:pt x="2159" y="1004"/>
                  </a:lnTo>
                  <a:lnTo>
                    <a:pt x="2129" y="1004"/>
                  </a:lnTo>
                  <a:cubicBezTo>
                    <a:pt x="1673" y="1064"/>
                    <a:pt x="1308" y="1338"/>
                    <a:pt x="1065" y="1672"/>
                  </a:cubicBezTo>
                  <a:cubicBezTo>
                    <a:pt x="852" y="1976"/>
                    <a:pt x="730" y="2402"/>
                    <a:pt x="791" y="2827"/>
                  </a:cubicBezTo>
                  <a:lnTo>
                    <a:pt x="791" y="2827"/>
                  </a:lnTo>
                  <a:lnTo>
                    <a:pt x="791" y="2827"/>
                  </a:lnTo>
                  <a:lnTo>
                    <a:pt x="791" y="2858"/>
                  </a:lnTo>
                  <a:cubicBezTo>
                    <a:pt x="913" y="3435"/>
                    <a:pt x="1004" y="3952"/>
                    <a:pt x="1095" y="4499"/>
                  </a:cubicBezTo>
                  <a:cubicBezTo>
                    <a:pt x="1247" y="5259"/>
                    <a:pt x="1399" y="6019"/>
                    <a:pt x="1521" y="6779"/>
                  </a:cubicBezTo>
                  <a:cubicBezTo>
                    <a:pt x="1551" y="7022"/>
                    <a:pt x="1460" y="7235"/>
                    <a:pt x="1247" y="7356"/>
                  </a:cubicBezTo>
                  <a:cubicBezTo>
                    <a:pt x="1065" y="7478"/>
                    <a:pt x="882" y="7356"/>
                    <a:pt x="852" y="7113"/>
                  </a:cubicBezTo>
                  <a:cubicBezTo>
                    <a:pt x="700" y="6353"/>
                    <a:pt x="548" y="5593"/>
                    <a:pt x="426" y="4833"/>
                  </a:cubicBezTo>
                  <a:cubicBezTo>
                    <a:pt x="305" y="4317"/>
                    <a:pt x="244" y="3739"/>
                    <a:pt x="122" y="3192"/>
                  </a:cubicBezTo>
                  <a:lnTo>
                    <a:pt x="122" y="3131"/>
                  </a:lnTo>
                  <a:lnTo>
                    <a:pt x="122" y="3131"/>
                  </a:lnTo>
                  <a:cubicBezTo>
                    <a:pt x="1" y="2432"/>
                    <a:pt x="183" y="1764"/>
                    <a:pt x="578" y="1186"/>
                  </a:cubicBezTo>
                  <a:cubicBezTo>
                    <a:pt x="943" y="669"/>
                    <a:pt x="1490" y="274"/>
                    <a:pt x="2159" y="122"/>
                  </a:cubicBezTo>
                  <a:lnTo>
                    <a:pt x="2220" y="122"/>
                  </a:lnTo>
                  <a:lnTo>
                    <a:pt x="2220" y="122"/>
                  </a:lnTo>
                  <a:cubicBezTo>
                    <a:pt x="2858" y="1"/>
                    <a:pt x="3496" y="153"/>
                    <a:pt x="3983" y="517"/>
                  </a:cubicBezTo>
                  <a:cubicBezTo>
                    <a:pt x="4499" y="852"/>
                    <a:pt x="4864" y="1429"/>
                    <a:pt x="5016" y="2098"/>
                  </a:cubicBezTo>
                  <a:cubicBezTo>
                    <a:pt x="5229" y="3040"/>
                    <a:pt x="5320" y="3739"/>
                    <a:pt x="5411" y="4074"/>
                  </a:cubicBezTo>
                  <a:cubicBezTo>
                    <a:pt x="5503" y="4773"/>
                    <a:pt x="5624" y="5411"/>
                    <a:pt x="5776" y="60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16;p69"/>
            <p:cNvSpPr/>
            <p:nvPr/>
          </p:nvSpPr>
          <p:spPr>
            <a:xfrm>
              <a:off x="5524468" y="4517689"/>
              <a:ext cx="80575" cy="152775"/>
            </a:xfrm>
            <a:custGeom>
              <a:avLst/>
              <a:gdLst/>
              <a:ahLst/>
              <a:cxnLst/>
              <a:rect l="l" t="t" r="r" b="b"/>
              <a:pathLst>
                <a:path w="3223" h="6111" extrusionOk="0">
                  <a:moveTo>
                    <a:pt x="3161" y="5168"/>
                  </a:moveTo>
                  <a:cubicBezTo>
                    <a:pt x="3222" y="5411"/>
                    <a:pt x="3100" y="5624"/>
                    <a:pt x="2888" y="5745"/>
                  </a:cubicBezTo>
                  <a:cubicBezTo>
                    <a:pt x="2705" y="5806"/>
                    <a:pt x="2523" y="5745"/>
                    <a:pt x="2493" y="5502"/>
                  </a:cubicBezTo>
                  <a:cubicBezTo>
                    <a:pt x="2371" y="4803"/>
                    <a:pt x="2219" y="4104"/>
                    <a:pt x="2097" y="3466"/>
                  </a:cubicBezTo>
                  <a:cubicBezTo>
                    <a:pt x="1976" y="2767"/>
                    <a:pt x="1885" y="2098"/>
                    <a:pt x="1733" y="1399"/>
                  </a:cubicBezTo>
                  <a:lnTo>
                    <a:pt x="1733" y="1399"/>
                  </a:lnTo>
                  <a:cubicBezTo>
                    <a:pt x="1641" y="1095"/>
                    <a:pt x="1459" y="913"/>
                    <a:pt x="1277" y="852"/>
                  </a:cubicBezTo>
                  <a:cubicBezTo>
                    <a:pt x="1186" y="791"/>
                    <a:pt x="1125" y="791"/>
                    <a:pt x="1034" y="852"/>
                  </a:cubicBezTo>
                  <a:cubicBezTo>
                    <a:pt x="973" y="852"/>
                    <a:pt x="912" y="882"/>
                    <a:pt x="882" y="913"/>
                  </a:cubicBezTo>
                  <a:cubicBezTo>
                    <a:pt x="821" y="1004"/>
                    <a:pt x="730" y="1156"/>
                    <a:pt x="821" y="1368"/>
                  </a:cubicBezTo>
                  <a:lnTo>
                    <a:pt x="821" y="1368"/>
                  </a:lnTo>
                  <a:cubicBezTo>
                    <a:pt x="912" y="2068"/>
                    <a:pt x="1064" y="2736"/>
                    <a:pt x="1186" y="3435"/>
                  </a:cubicBezTo>
                  <a:cubicBezTo>
                    <a:pt x="1307" y="4104"/>
                    <a:pt x="1459" y="4803"/>
                    <a:pt x="1581" y="5472"/>
                  </a:cubicBezTo>
                  <a:cubicBezTo>
                    <a:pt x="1611" y="5715"/>
                    <a:pt x="1490" y="5928"/>
                    <a:pt x="1307" y="6049"/>
                  </a:cubicBezTo>
                  <a:cubicBezTo>
                    <a:pt x="1125" y="6110"/>
                    <a:pt x="912" y="6049"/>
                    <a:pt x="882" y="5806"/>
                  </a:cubicBezTo>
                  <a:cubicBezTo>
                    <a:pt x="760" y="5138"/>
                    <a:pt x="608" y="4438"/>
                    <a:pt x="517" y="3770"/>
                  </a:cubicBezTo>
                  <a:cubicBezTo>
                    <a:pt x="395" y="3071"/>
                    <a:pt x="243" y="2402"/>
                    <a:pt x="122" y="1703"/>
                  </a:cubicBezTo>
                  <a:cubicBezTo>
                    <a:pt x="0" y="1034"/>
                    <a:pt x="243" y="487"/>
                    <a:pt x="669" y="244"/>
                  </a:cubicBezTo>
                  <a:cubicBezTo>
                    <a:pt x="821" y="122"/>
                    <a:pt x="973" y="31"/>
                    <a:pt x="1125" y="31"/>
                  </a:cubicBezTo>
                  <a:cubicBezTo>
                    <a:pt x="1277" y="1"/>
                    <a:pt x="1429" y="1"/>
                    <a:pt x="1581" y="92"/>
                  </a:cubicBezTo>
                  <a:cubicBezTo>
                    <a:pt x="1945" y="183"/>
                    <a:pt x="2341" y="548"/>
                    <a:pt x="2432" y="1156"/>
                  </a:cubicBezTo>
                  <a:lnTo>
                    <a:pt x="2432" y="1156"/>
                  </a:lnTo>
                  <a:lnTo>
                    <a:pt x="2432" y="1156"/>
                  </a:lnTo>
                  <a:cubicBezTo>
                    <a:pt x="2553" y="1824"/>
                    <a:pt x="2675" y="2523"/>
                    <a:pt x="2827" y="3192"/>
                  </a:cubicBezTo>
                  <a:cubicBezTo>
                    <a:pt x="2918" y="3831"/>
                    <a:pt x="3070" y="4530"/>
                    <a:pt x="3161" y="51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17;p69"/>
            <p:cNvSpPr/>
            <p:nvPr/>
          </p:nvSpPr>
          <p:spPr>
            <a:xfrm>
              <a:off x="4466150" y="4077113"/>
              <a:ext cx="835150" cy="447600"/>
            </a:xfrm>
            <a:custGeom>
              <a:avLst/>
              <a:gdLst/>
              <a:ahLst/>
              <a:cxnLst/>
              <a:rect l="l" t="t" r="r" b="b"/>
              <a:pathLst>
                <a:path w="33406" h="17904" extrusionOk="0">
                  <a:moveTo>
                    <a:pt x="456" y="17781"/>
                  </a:moveTo>
                  <a:cubicBezTo>
                    <a:pt x="396" y="17873"/>
                    <a:pt x="244" y="17903"/>
                    <a:pt x="122" y="17781"/>
                  </a:cubicBezTo>
                  <a:cubicBezTo>
                    <a:pt x="61" y="17721"/>
                    <a:pt x="1" y="17569"/>
                    <a:pt x="122" y="17447"/>
                  </a:cubicBezTo>
                  <a:cubicBezTo>
                    <a:pt x="6627" y="10365"/>
                    <a:pt x="10913" y="6018"/>
                    <a:pt x="13283" y="3617"/>
                  </a:cubicBezTo>
                  <a:cubicBezTo>
                    <a:pt x="14195" y="2705"/>
                    <a:pt x="14834" y="2067"/>
                    <a:pt x="15168" y="1672"/>
                  </a:cubicBezTo>
                  <a:cubicBezTo>
                    <a:pt x="15290" y="1550"/>
                    <a:pt x="15411" y="1398"/>
                    <a:pt x="15502" y="1307"/>
                  </a:cubicBezTo>
                  <a:cubicBezTo>
                    <a:pt x="16201" y="547"/>
                    <a:pt x="16384" y="304"/>
                    <a:pt x="17113" y="304"/>
                  </a:cubicBezTo>
                  <a:cubicBezTo>
                    <a:pt x="19515" y="182"/>
                    <a:pt x="22585" y="182"/>
                    <a:pt x="25594" y="152"/>
                  </a:cubicBezTo>
                  <a:cubicBezTo>
                    <a:pt x="28329" y="122"/>
                    <a:pt x="31004" y="122"/>
                    <a:pt x="33193" y="0"/>
                  </a:cubicBezTo>
                  <a:cubicBezTo>
                    <a:pt x="33284" y="0"/>
                    <a:pt x="33405" y="122"/>
                    <a:pt x="33405" y="243"/>
                  </a:cubicBezTo>
                  <a:cubicBezTo>
                    <a:pt x="33405" y="334"/>
                    <a:pt x="33284" y="456"/>
                    <a:pt x="33193" y="456"/>
                  </a:cubicBezTo>
                  <a:cubicBezTo>
                    <a:pt x="31095" y="547"/>
                    <a:pt x="28360" y="578"/>
                    <a:pt x="25594" y="608"/>
                  </a:cubicBezTo>
                  <a:cubicBezTo>
                    <a:pt x="22585" y="638"/>
                    <a:pt x="19515" y="699"/>
                    <a:pt x="17113" y="760"/>
                  </a:cubicBezTo>
                  <a:cubicBezTo>
                    <a:pt x="16566" y="790"/>
                    <a:pt x="16384" y="1003"/>
                    <a:pt x="15806" y="1611"/>
                  </a:cubicBezTo>
                  <a:cubicBezTo>
                    <a:pt x="15746" y="1702"/>
                    <a:pt x="15624" y="1824"/>
                    <a:pt x="15472" y="1976"/>
                  </a:cubicBezTo>
                  <a:cubicBezTo>
                    <a:pt x="15107" y="2401"/>
                    <a:pt x="14499" y="3009"/>
                    <a:pt x="13587" y="3952"/>
                  </a:cubicBezTo>
                  <a:cubicBezTo>
                    <a:pt x="11217" y="6383"/>
                    <a:pt x="6931" y="10730"/>
                    <a:pt x="456" y="177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18;p69"/>
            <p:cNvSpPr/>
            <p:nvPr/>
          </p:nvSpPr>
          <p:spPr>
            <a:xfrm>
              <a:off x="4704750" y="4177413"/>
              <a:ext cx="614775" cy="488625"/>
            </a:xfrm>
            <a:custGeom>
              <a:avLst/>
              <a:gdLst/>
              <a:ahLst/>
              <a:cxnLst/>
              <a:rect l="l" t="t" r="r" b="b"/>
              <a:pathLst>
                <a:path w="24591" h="19545" extrusionOk="0">
                  <a:moveTo>
                    <a:pt x="396" y="10426"/>
                  </a:moveTo>
                  <a:lnTo>
                    <a:pt x="396" y="10426"/>
                  </a:lnTo>
                  <a:cubicBezTo>
                    <a:pt x="1" y="8724"/>
                    <a:pt x="4499" y="5532"/>
                    <a:pt x="9423" y="3344"/>
                  </a:cubicBezTo>
                  <a:cubicBezTo>
                    <a:pt x="14317" y="1186"/>
                    <a:pt x="19697" y="0"/>
                    <a:pt x="20670" y="1520"/>
                  </a:cubicBezTo>
                  <a:lnTo>
                    <a:pt x="20670" y="1520"/>
                  </a:lnTo>
                  <a:cubicBezTo>
                    <a:pt x="20670" y="1581"/>
                    <a:pt x="20700" y="1611"/>
                    <a:pt x="20700" y="1642"/>
                  </a:cubicBezTo>
                  <a:lnTo>
                    <a:pt x="22646" y="6323"/>
                  </a:lnTo>
                  <a:lnTo>
                    <a:pt x="24591" y="11003"/>
                  </a:lnTo>
                  <a:cubicBezTo>
                    <a:pt x="24561" y="11003"/>
                    <a:pt x="24500" y="11034"/>
                    <a:pt x="24500" y="11034"/>
                  </a:cubicBezTo>
                  <a:cubicBezTo>
                    <a:pt x="23284" y="10000"/>
                    <a:pt x="18633" y="10730"/>
                    <a:pt x="13496" y="12949"/>
                  </a:cubicBezTo>
                  <a:cubicBezTo>
                    <a:pt x="8360" y="15137"/>
                    <a:pt x="4560" y="17964"/>
                    <a:pt x="4439" y="19514"/>
                  </a:cubicBezTo>
                  <a:cubicBezTo>
                    <a:pt x="4408" y="19514"/>
                    <a:pt x="4378" y="19545"/>
                    <a:pt x="4378" y="19545"/>
                  </a:cubicBezTo>
                  <a:lnTo>
                    <a:pt x="2432" y="15107"/>
                  </a:lnTo>
                  <a:lnTo>
                    <a:pt x="487" y="10669"/>
                  </a:lnTo>
                  <a:cubicBezTo>
                    <a:pt x="426" y="10517"/>
                    <a:pt x="396" y="10456"/>
                    <a:pt x="396" y="10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19;p69"/>
            <p:cNvSpPr/>
            <p:nvPr/>
          </p:nvSpPr>
          <p:spPr>
            <a:xfrm>
              <a:off x="4734400" y="4300513"/>
              <a:ext cx="158075" cy="330575"/>
            </a:xfrm>
            <a:custGeom>
              <a:avLst/>
              <a:gdLst/>
              <a:ahLst/>
              <a:cxnLst/>
              <a:rect l="l" t="t" r="r" b="b"/>
              <a:pathLst>
                <a:path w="6323" h="13223" extrusionOk="0">
                  <a:moveTo>
                    <a:pt x="3709" y="12888"/>
                  </a:moveTo>
                  <a:cubicBezTo>
                    <a:pt x="3769" y="12979"/>
                    <a:pt x="3709" y="13131"/>
                    <a:pt x="3617" y="13192"/>
                  </a:cubicBezTo>
                  <a:cubicBezTo>
                    <a:pt x="3496" y="13222"/>
                    <a:pt x="3344" y="13192"/>
                    <a:pt x="3313" y="13070"/>
                  </a:cubicBezTo>
                  <a:lnTo>
                    <a:pt x="31" y="5472"/>
                  </a:lnTo>
                  <a:lnTo>
                    <a:pt x="31" y="5380"/>
                  </a:lnTo>
                  <a:lnTo>
                    <a:pt x="31" y="5380"/>
                  </a:lnTo>
                  <a:cubicBezTo>
                    <a:pt x="0" y="4712"/>
                    <a:pt x="669" y="3830"/>
                    <a:pt x="1642" y="3010"/>
                  </a:cubicBezTo>
                  <a:cubicBezTo>
                    <a:pt x="2949" y="1824"/>
                    <a:pt x="4803" y="669"/>
                    <a:pt x="5958" y="61"/>
                  </a:cubicBezTo>
                  <a:cubicBezTo>
                    <a:pt x="6079" y="0"/>
                    <a:pt x="6231" y="61"/>
                    <a:pt x="6262" y="183"/>
                  </a:cubicBezTo>
                  <a:cubicBezTo>
                    <a:pt x="6323" y="304"/>
                    <a:pt x="6262" y="456"/>
                    <a:pt x="6140" y="487"/>
                  </a:cubicBezTo>
                  <a:cubicBezTo>
                    <a:pt x="5046" y="1064"/>
                    <a:pt x="3222" y="2189"/>
                    <a:pt x="1915" y="3374"/>
                  </a:cubicBezTo>
                  <a:cubicBezTo>
                    <a:pt x="1094" y="4104"/>
                    <a:pt x="517" y="4833"/>
                    <a:pt x="487" y="53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9699DDC-5FB6-46AB-99F3-D5232306D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321" y="456952"/>
            <a:ext cx="2066925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92C4D-32B0-422A-8317-EB9B40C4F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319" y="1113205"/>
            <a:ext cx="3028950" cy="457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5DAD09-0566-44DC-AF8A-BA43C839B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469" y="1693258"/>
            <a:ext cx="5391814" cy="26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63149"/>
      </p:ext>
    </p:extLst>
  </p:cSld>
  <p:clrMapOvr>
    <a:masterClrMapping/>
  </p:clrMapOvr>
  <p:transition>
    <p:fade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1"/>
          <p:cNvSpPr/>
          <p:nvPr/>
        </p:nvSpPr>
        <p:spPr>
          <a:xfrm>
            <a:off x="4064628" y="219562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49"/>
              </a:buClr>
              <a:buSzPts val="2800"/>
              <a:buFont typeface="Pangolin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Pangolin"/>
                <a:cs typeface="Arial"/>
                <a:sym typeface="Pangolin"/>
              </a:rPr>
              <a:t>03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475A53-B743-F8E8-543E-DEC2309C15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15952" y="3255685"/>
            <a:ext cx="1839902" cy="18424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03189" y="1600201"/>
            <a:ext cx="5215570" cy="140374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09950" y="1801117"/>
            <a:ext cx="3922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edoka One" panose="020B0604020202020204" charset="0"/>
              </a:rPr>
              <a:t>Game Time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edoka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97777"/>
      </p:ext>
    </p:extLst>
  </p:cSld>
  <p:clrMapOvr>
    <a:masterClrMapping/>
  </p:clrMapOvr>
  <p:transition spd="slow">
    <p:randomBar dir="vert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Elementary School Weekly Planner by Slidesgo">
  <a:themeElements>
    <a:clrScheme name="Simple Light">
      <a:dk1>
        <a:srgbClr val="00354E"/>
      </a:dk1>
      <a:lt1>
        <a:srgbClr val="FFFFFF"/>
      </a:lt1>
      <a:dk2>
        <a:srgbClr val="B8F2FF"/>
      </a:dk2>
      <a:lt2>
        <a:srgbClr val="7D9BFF"/>
      </a:lt2>
      <a:accent1>
        <a:srgbClr val="FF4A95"/>
      </a:accent1>
      <a:accent2>
        <a:srgbClr val="FFB428"/>
      </a:accent2>
      <a:accent3>
        <a:srgbClr val="E48700"/>
      </a:accent3>
      <a:accent4>
        <a:srgbClr val="FFFFFF"/>
      </a:accent4>
      <a:accent5>
        <a:srgbClr val="70C974"/>
      </a:accent5>
      <a:accent6>
        <a:srgbClr val="7D9BFF"/>
      </a:accent6>
      <a:hlink>
        <a:srgbClr val="FF4A9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334</TotalTime>
  <Words>370</Words>
  <Application>Microsoft Office PowerPoint</Application>
  <PresentationFormat>On-screen Show (16:9)</PresentationFormat>
  <Paragraphs>129</Paragraphs>
  <Slides>23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Pangolin</vt:lpstr>
      <vt:lpstr>Twinkl</vt:lpstr>
      <vt:lpstr>Nunito</vt:lpstr>
      <vt:lpstr>Fredoka One</vt:lpstr>
      <vt:lpstr>#9Slide03 AllRoundGothic</vt:lpstr>
      <vt:lpstr>Elementary School Weekly Planner by Slidesgo</vt:lpstr>
      <vt:lpstr>Office Theme</vt:lpstr>
      <vt:lpstr>UNIT 6 OUR SCHOOL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Question 4</vt:lpstr>
      <vt:lpstr>Question 5</vt:lpstr>
      <vt:lpstr>Question 6</vt:lpstr>
      <vt:lpstr>Question 7</vt:lpstr>
      <vt:lpstr>Question 8</vt:lpstr>
      <vt:lpstr>Question 9</vt:lpstr>
      <vt:lpstr>Question 9</vt:lpstr>
      <vt:lpstr>Question10</vt:lpstr>
      <vt:lpstr>GOOD BYE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Elementary School Weekly Planner</dc:title>
  <dc:subject>9Slide.vn</dc:subject>
  <dc:creator>HP</dc:creator>
  <dc:description>9Slide.vn</dc:description>
  <cp:lastModifiedBy>Hieu Duong</cp:lastModifiedBy>
  <cp:revision>41</cp:revision>
  <dcterms:modified xsi:type="dcterms:W3CDTF">2022-06-15T23:45:46Z</dcterms:modified>
  <cp:category>9Slide.vn</cp:category>
</cp:coreProperties>
</file>